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9344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916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9344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94916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等线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等线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等线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feil nach unten 19"/>
          <p:cNvSpPr/>
          <p:nvPr/>
        </p:nvSpPr>
        <p:spPr>
          <a:xfrm rot="16200000">
            <a:off x="69541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200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89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3987720" y="6432120"/>
            <a:ext cx="77720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7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等，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2011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2. Fanaro S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2013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3. Senterre T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2014.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Abgerundetes Rechteck 9"/>
          <p:cNvSpPr/>
          <p:nvPr/>
        </p:nvSpPr>
        <p:spPr>
          <a:xfrm>
            <a:off x="835560" y="2664720"/>
            <a:ext cx="34257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8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Functional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胃肠道功能未成熟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7670880" y="6247440"/>
            <a:ext cx="40892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6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，胃肠道；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GRV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，胃残留量；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NICU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Pfeil nach unten 19"/>
          <p:cNvSpPr/>
          <p:nvPr/>
        </p:nvSpPr>
        <p:spPr>
          <a:xfrm rot="16200000">
            <a:off x="45295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Abgerundetes Rechteck 5"/>
          <p:cNvSpPr/>
          <p:nvPr/>
        </p:nvSpPr>
        <p:spPr>
          <a:xfrm>
            <a:off x="838080" y="2001960"/>
            <a:ext cx="3423240" cy="50184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Risk factors2,3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风险因素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2200" cy="322200"/>
          </a:xfrm>
          <a:prstGeom prst="rect">
            <a:avLst/>
          </a:prstGeom>
          <a:ln w="0">
            <a:noFill/>
          </a:ln>
        </p:spPr>
      </p:pic>
      <p:sp>
        <p:nvSpPr>
          <p:cNvPr id="47" name="Abgerundetes Rechteck 9"/>
          <p:cNvSpPr/>
          <p:nvPr/>
        </p:nvSpPr>
        <p:spPr>
          <a:xfrm>
            <a:off x="7697160" y="2664720"/>
            <a:ext cx="42483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53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生长速率下降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全肠内喂养延迟实现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长时间依赖静脉营养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无法达到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NICU</a:t>
            </a: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7697160" y="2001960"/>
            <a:ext cx="3890880" cy="50184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Consequences2,3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后果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Abgerundetes Rechteck 5"/>
          <p:cNvSpPr/>
          <p:nvPr/>
        </p:nvSpPr>
        <p:spPr>
          <a:xfrm>
            <a:off x="4596840" y="2005920"/>
            <a:ext cx="2753640" cy="49788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Feeding Intolerance*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喂养不耐受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Abgerundetes Rechteck 5"/>
          <p:cNvSpPr/>
          <p:nvPr/>
        </p:nvSpPr>
        <p:spPr>
          <a:xfrm>
            <a:off x="2261160" y="5418000"/>
            <a:ext cx="7559640" cy="50184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*Feeding intolerance can be defined by the inability to digest enteral feedings (GRV &gt; 50%), abdominal distension or emesis or both, and the disruption of the patient's feeding plan.2</a:t>
            </a:r>
            <a:endParaRPr b="0" lang="en-US" sz="1000" spc="-1" strike="noStrike">
              <a:latin typeface="Arial"/>
            </a:endParaRPr>
          </a:p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喂养不耐受可定义为无法消化肠内喂养（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GRV &gt; 50%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）、腹胀或呕吐或两者兼有，以及患者喂养计划的中断。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1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52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760" cy="482760"/>
          </a:xfrm>
          <a:prstGeom prst="rect">
            <a:avLst/>
          </a:prstGeom>
          <a:ln w="0">
            <a:noFill/>
          </a:ln>
        </p:spPr>
      </p:pic>
      <p:pic>
        <p:nvPicPr>
          <p:cNvPr id="53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3200" cy="26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>10261</cp:lastModifiedBy>
  <dcterms:modified xsi:type="dcterms:W3CDTF">2025-07-03T06:35:05Z</dcterms:modified>
  <cp:revision>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