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胃肠道功能未成熟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生长速率下降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全肠内喂养延迟达成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长期依赖静脉营养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无法满足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）、腹胀或呕吐或两者兼有，以及患者喂养计划的中断。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