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9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7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等，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2011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2. Fanaro S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2013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3. Senterre T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2014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8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Functional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胃肠道功能未成熟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，胃肠道；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GRV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，胃残留量；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NICU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Risk factors2,3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风险因素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3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生长速率下降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完全肠内喂养延迟实现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无法达到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NICU</a:t>
            </a: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Consequences2,3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后果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Feeding Intolerance*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喂养不耐受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plan.2</a:t>
            </a:r>
            <a:endParaRPr b="0" lang="en-US" sz="100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喂养不耐受可定义为无法消化肠内喂养（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GRV &gt; 50%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），腹胀或呕吐或两者兼有，以及患者喂养计划的中断。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