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</a:t>
            </a:r>
            <a:r>
              <a:rPr b="0" lang="en-GB" sz="2800" spc="-1" strike="noStrike" baseline="30000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Functiona</a:t>
            </a:r>
            <a:r>
              <a:rPr b="0" lang="en-GB" sz="1400" spc="-1" strike="noStrike">
                <a:solidFill>
                  <a:srgbClr val="5c5c5c"/>
                </a:solidFill>
                <a:latin typeface="Arial"/>
              </a:rPr>
              <a:t>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5c5c5c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81000"/>
          </a:bodyPr>
          <a:p>
            <a:pPr algn="r"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666666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</a:rPr>
              <a:t>Risk factors</a:t>
            </a:r>
            <a:r>
              <a:rPr b="0" lang="en-GB" sz="1400" spc="-1" strike="noStrike" baseline="30000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/>
          </a:bodyPr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</a:rPr>
              <a:t>Consequences</a:t>
            </a:r>
            <a:r>
              <a:rPr b="0" lang="en-GB" sz="1400" spc="-1" strike="noStrike" baseline="30000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1400" spc="-1" strike="noStrike">
                <a:solidFill>
                  <a:srgbClr val="ffffff"/>
                </a:solidFill>
                <a:latin typeface="Arial"/>
              </a:rPr>
              <a:t>           </a:t>
            </a:r>
            <a:r>
              <a:rPr b="1" lang="en-GB" sz="1400" spc="-1" strike="noStrike">
                <a:solidFill>
                  <a:srgbClr val="ffffff"/>
                </a:solidFill>
                <a:latin typeface="Arial"/>
              </a:rPr>
              <a:t>Feeding Intolerance</a:t>
            </a: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000" spc="-1" strike="noStrike">
                <a:solidFill>
                  <a:srgbClr val="000000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</a:t>
            </a:r>
            <a:r>
              <a:rPr b="0" lang="en-GB" sz="1000" spc="-1" strike="noStrike" baseline="30000">
                <a:solidFill>
                  <a:srgbClr val="000000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