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theme/theme5.xml" ContentType="application/vnd.openxmlformats-officedocument.theme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theme/theme9.xml" ContentType="application/vnd.openxmlformats-officedocument.theme+xml"/>
  <Override PartName="/ppt/slideLayouts/slideLayout18.xml" ContentType="application/vnd.openxmlformats-officedocument.presentationml.slideLayout+xml"/>
  <Override PartName="/ppt/theme/theme10.xml" ContentType="application/vnd.openxmlformats-officedocument.theme+xml"/>
  <Override PartName="/ppt/slideLayouts/slideLayout19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63" r:id="rId5"/>
    <p:sldMasterId id="2147483665" r:id="rId6"/>
    <p:sldMasterId id="2147483667" r:id="rId7"/>
    <p:sldMasterId id="2147483669" r:id="rId8"/>
    <p:sldMasterId id="2147483671" r:id="rId9"/>
    <p:sldMasterId id="2147483673" r:id="rId10"/>
    <p:sldMasterId id="2147483675" r:id="rId11"/>
  </p:sldMasterIdLst>
  <p:sldIdLst>
    <p:sldId id="268" r:id="rId12"/>
  </p:sldIdLst>
  <p:sldSz cx="12192000" cy="6858000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24CF73-7FC0-4CB4-A47A-2A42C60281A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0936E78-1317-4248-A865-645CF70E2E0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2680CEF-250A-43B1-B64B-4FBDC369185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E654-72E0-4245-886D-B6C45D42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B7BE-F510-9144-B16A-17B25E99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6375"/>
            <a:ext cx="10515600" cy="42405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FD4EE9-EDE0-6744-BE48-2417F735F40F}"/>
              </a:ext>
            </a:extLst>
          </p:cNvPr>
          <p:cNvCxnSpPr>
            <a:cxnSpLocks/>
          </p:cNvCxnSpPr>
          <p:nvPr userDrawn="1"/>
        </p:nvCxnSpPr>
        <p:spPr>
          <a:xfrm>
            <a:off x="963780" y="1543600"/>
            <a:ext cx="727023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502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8A72BA02-ADF4-4AE7-A039-E5291FC0A63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1E1DAAC3-C4C5-48A5-B3E5-E310F7853C8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219302FF-D155-4A96-9370-0C61B789D7E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7C6E3F3F-BE25-4E77-B1A8-BD4F9375A06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0B6F6A27-195E-47DF-99C9-7F526276F90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5779BB15-105C-4B4D-AC87-33041B0B97F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B29B3846-3E0E-4A4F-8AB0-86139CB02CF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41D9DD5-3A93-40BB-96E5-C4570EF15DD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7F3FCD8-EE1D-4EB1-ADAB-9517730FC31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973C0FB-883F-433D-B9C1-0C668A6ECEA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5901F6A-34D6-46EC-B36C-35E5023F275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FFF132A-DA7E-425A-AA43-4A8AAB1D5C4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A091C58-DD0C-47B8-A79B-3658757C2CB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5279097-64F5-4D37-85EC-365815E5AC5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4417EF-4A7B-4433-BAE6-BE77DCA7167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8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3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6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zh-CN" sz="6000" b="0" u="none" strike="noStrike">
                <a:solidFill>
                  <a:schemeClr val="dk1"/>
                </a:solidFill>
                <a:uFillTx/>
                <a:latin typeface="等线 Light"/>
              </a:rPr>
              <a:t>单击此处编辑母版标题样式</a:t>
            </a:r>
            <a:endParaRPr lang="en-US" sz="60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rPr>
              <a:t>&lt;日期/时间&gt;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&lt;页脚&gt;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1F787D3-7D34-4D8C-8C64-A3CBDDCBF6D5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zh-CN" sz="3200" b="0" u="none" strike="noStrike">
                <a:solidFill>
                  <a:schemeClr val="dk1"/>
                </a:solidFill>
                <a:uFillTx/>
                <a:latin typeface="等线 Light"/>
              </a:rPr>
              <a:t>单击此处编辑母版标题样式</a:t>
            </a:r>
            <a:endParaRPr lang="en-US" sz="32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3200" b="0" u="none" strike="noStrike">
                <a:solidFill>
                  <a:schemeClr val="dk1"/>
                </a:solidFill>
                <a:uFillTx/>
                <a:latin typeface="等线"/>
              </a:rPr>
              <a:t>编辑母版文本样式</a:t>
            </a:r>
            <a:endParaRPr lang="en-US" sz="32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u="none" strike="noStrike">
                <a:solidFill>
                  <a:schemeClr val="dk1"/>
                </a:solidFill>
                <a:uFillTx/>
                <a:latin typeface="等线"/>
              </a:rPr>
              <a:t>第二级</a:t>
            </a:r>
            <a:endParaRPr lang="en-US" sz="28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u="none" strike="noStrike">
                <a:solidFill>
                  <a:schemeClr val="dk1"/>
                </a:solidFill>
                <a:uFillTx/>
                <a:latin typeface="等线"/>
              </a:rPr>
              <a:t>第三级</a:t>
            </a:r>
            <a:endParaRPr lang="en-US" sz="24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u="none" strike="noStrike">
                <a:solidFill>
                  <a:schemeClr val="dk1"/>
                </a:solidFill>
                <a:uFillTx/>
                <a:latin typeface="等线"/>
              </a:rPr>
              <a:t>第四级</a:t>
            </a:r>
            <a:endParaRPr lang="en-US" sz="20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u="none" strike="noStrike">
                <a:solidFill>
                  <a:schemeClr val="dk1"/>
                </a:solidFill>
                <a:uFillTx/>
                <a:latin typeface="等线"/>
              </a:rPr>
              <a:t>第五级</a:t>
            </a:r>
            <a:endParaRPr lang="en-US" sz="20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zh-CN" sz="1600" b="0" u="none" strike="noStrike">
                <a:solidFill>
                  <a:schemeClr val="dk1"/>
                </a:solidFill>
                <a:uFillTx/>
                <a:latin typeface="等线"/>
              </a:rPr>
              <a:t>编辑母版文本样式</a:t>
            </a:r>
            <a:endParaRPr lang="en-US" sz="16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rPr>
              <a:t>&lt;日期/时间&gt;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&lt;页脚&gt;</a:t>
            </a:r>
          </a:p>
        </p:txBody>
      </p:sp>
      <p:sp>
        <p:nvSpPr>
          <p:cNvPr id="66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1F0E2B-C3CE-4E67-B00E-87F3C49E1675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zh-CN" sz="3200" b="0" u="none" strike="noStrike">
                <a:solidFill>
                  <a:schemeClr val="dk1"/>
                </a:solidFill>
                <a:uFillTx/>
                <a:latin typeface="等线 Light"/>
              </a:rPr>
              <a:t>单击此处编辑母版标题样式</a:t>
            </a:r>
            <a:endParaRPr lang="en-US" sz="32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u="none" strike="noStrike">
                <a:solidFill>
                  <a:schemeClr val="dk1"/>
                </a:solidFill>
                <a:uFillTx/>
                <a:latin typeface="等线"/>
              </a:rPr>
              <a:t>点击以编辑提纲文本格式</a:t>
            </a:r>
            <a:endParaRPr lang="en-US" sz="32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3200" b="0" u="none" strike="noStrike">
                <a:solidFill>
                  <a:schemeClr val="dk1"/>
                </a:solidFill>
                <a:uFillTx/>
                <a:latin typeface="等线"/>
              </a:rPr>
              <a:t>第二提纲级别</a:t>
            </a:r>
            <a:endParaRPr lang="en-US" sz="32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u="none" strike="noStrike">
                <a:solidFill>
                  <a:schemeClr val="dk1"/>
                </a:solidFill>
                <a:uFillTx/>
                <a:latin typeface="等线"/>
              </a:rPr>
              <a:t>第三提纲级别</a:t>
            </a:r>
            <a:endParaRPr lang="en-US" sz="32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3200" b="0" u="none" strike="noStrike">
                <a:solidFill>
                  <a:schemeClr val="dk1"/>
                </a:solidFill>
                <a:uFillTx/>
                <a:latin typeface="等线"/>
              </a:rPr>
              <a:t>第四提纲级别</a:t>
            </a:r>
            <a:endParaRPr lang="en-US" sz="32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u="none" strike="noStrike">
                <a:solidFill>
                  <a:schemeClr val="dk1"/>
                </a:solidFill>
                <a:uFillTx/>
                <a:latin typeface="等线"/>
              </a:rPr>
              <a:t>第五提纲级别</a:t>
            </a:r>
            <a:endParaRPr lang="en-US" sz="32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u="none" strike="noStrike">
                <a:solidFill>
                  <a:schemeClr val="dk1"/>
                </a:solidFill>
                <a:uFillTx/>
                <a:latin typeface="等线"/>
              </a:rPr>
              <a:t>第六提纲级别</a:t>
            </a:r>
            <a:endParaRPr lang="en-US" sz="32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3200" b="0" u="none" strike="noStrike">
                <a:solidFill>
                  <a:schemeClr val="dk1"/>
                </a:solidFill>
                <a:uFillTx/>
                <a:latin typeface="等线"/>
              </a:rPr>
              <a:t>第七提纲级别</a:t>
            </a:r>
            <a:endParaRPr lang="en-US" sz="32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zh-CN" sz="1600" b="0" u="none" strike="noStrike">
                <a:solidFill>
                  <a:schemeClr val="dk1"/>
                </a:solidFill>
                <a:uFillTx/>
                <a:latin typeface="等线"/>
              </a:rPr>
              <a:t>编辑母版文本样式</a:t>
            </a:r>
            <a:endParaRPr lang="en-US" sz="16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rPr>
              <a:t>&lt;日期/时间&gt;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&lt;页脚&gt;</a:t>
            </a:r>
          </a:p>
        </p:txBody>
      </p:sp>
      <p:sp>
        <p:nvSpPr>
          <p:cNvPr id="72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9BD6E4B-E88D-46E5-BC44-9AF07330FD20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zh-CN" sz="4400" b="0" u="none" strike="noStrike">
                <a:solidFill>
                  <a:schemeClr val="dk1"/>
                </a:solidFill>
                <a:uFillTx/>
                <a:latin typeface="等线 Light"/>
              </a:rPr>
              <a:t>单击此处编辑母版标题样式</a:t>
            </a:r>
            <a:endParaRPr lang="en-US" sz="44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u="none" strike="noStrike">
                <a:solidFill>
                  <a:schemeClr val="dk1"/>
                </a:solidFill>
                <a:uFillTx/>
                <a:latin typeface="等线"/>
              </a:rPr>
              <a:t>编辑母版文本样式</a:t>
            </a:r>
            <a:endParaRPr lang="en-US" sz="28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u="none" strike="noStrike">
                <a:solidFill>
                  <a:schemeClr val="dk1"/>
                </a:solidFill>
                <a:uFillTx/>
                <a:latin typeface="等线"/>
              </a:rPr>
              <a:t>第二级</a:t>
            </a:r>
            <a:endParaRPr lang="en-US" sz="24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u="none" strike="noStrike">
                <a:solidFill>
                  <a:schemeClr val="dk1"/>
                </a:solidFill>
                <a:uFillTx/>
                <a:latin typeface="等线"/>
              </a:rPr>
              <a:t>第三级</a:t>
            </a:r>
            <a:endParaRPr lang="en-US" sz="20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u="none" strike="noStrike">
                <a:solidFill>
                  <a:schemeClr val="dk1"/>
                </a:solidFill>
                <a:uFillTx/>
                <a:latin typeface="等线"/>
              </a:rPr>
              <a:t>第四级</a:t>
            </a:r>
            <a:endParaRPr lang="en-US" sz="18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u="none" strike="noStrike">
                <a:solidFill>
                  <a:schemeClr val="dk1"/>
                </a:solidFill>
                <a:uFillTx/>
                <a:latin typeface="等线"/>
              </a:rPr>
              <a:t>第五级</a:t>
            </a:r>
            <a:endParaRPr lang="en-US" sz="18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A05418-36BC-44E6-848C-78F8275F67C3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zh-CN" sz="4400" b="0" u="none" strike="noStrike">
                <a:solidFill>
                  <a:schemeClr val="dk1"/>
                </a:solidFill>
                <a:uFillTx/>
                <a:latin typeface="等线 Light"/>
              </a:rPr>
              <a:t>单击此处编辑母版标题样式</a:t>
            </a:r>
            <a:endParaRPr lang="en-US" sz="44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u="none" strike="noStrike">
                <a:solidFill>
                  <a:schemeClr val="dk1"/>
                </a:solidFill>
                <a:uFillTx/>
                <a:latin typeface="等线"/>
              </a:rPr>
              <a:t>编辑母版文本样式</a:t>
            </a:r>
            <a:endParaRPr lang="en-US" sz="28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u="none" strike="noStrike">
                <a:solidFill>
                  <a:schemeClr val="dk1"/>
                </a:solidFill>
                <a:uFillTx/>
                <a:latin typeface="等线"/>
              </a:rPr>
              <a:t>第二级</a:t>
            </a:r>
            <a:endParaRPr lang="en-US" sz="24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u="none" strike="noStrike">
                <a:solidFill>
                  <a:schemeClr val="dk1"/>
                </a:solidFill>
                <a:uFillTx/>
                <a:latin typeface="等线"/>
              </a:rPr>
              <a:t>第三级</a:t>
            </a:r>
            <a:endParaRPr lang="en-US" sz="20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u="none" strike="noStrike">
                <a:solidFill>
                  <a:schemeClr val="dk1"/>
                </a:solidFill>
                <a:uFillTx/>
                <a:latin typeface="等线"/>
              </a:rPr>
              <a:t>第四级</a:t>
            </a:r>
            <a:endParaRPr lang="en-US" sz="18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u="none" strike="noStrike">
                <a:solidFill>
                  <a:schemeClr val="dk1"/>
                </a:solidFill>
                <a:uFillTx/>
                <a:latin typeface="等线"/>
              </a:rPr>
              <a:t>第五级</a:t>
            </a:r>
            <a:endParaRPr lang="en-US" sz="18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B6E283-136C-482A-8720-E300B02DBD5C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zh-CN" sz="4400" b="0" u="none" strike="noStrike">
                <a:solidFill>
                  <a:schemeClr val="dk1"/>
                </a:solidFill>
                <a:uFillTx/>
                <a:latin typeface="等线 Light"/>
              </a:rPr>
              <a:t>单击此处编辑母版标题样式</a:t>
            </a:r>
            <a:endParaRPr lang="en-US" sz="44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u="none" strike="noStrike">
                <a:solidFill>
                  <a:schemeClr val="dk1"/>
                </a:solidFill>
                <a:uFillTx/>
                <a:latin typeface="等线"/>
              </a:rPr>
              <a:t>编辑母版文本样式</a:t>
            </a:r>
            <a:endParaRPr lang="en-US" sz="28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u="none" strike="noStrike">
                <a:solidFill>
                  <a:schemeClr val="dk1"/>
                </a:solidFill>
                <a:uFillTx/>
                <a:latin typeface="等线"/>
              </a:rPr>
              <a:t>第二级</a:t>
            </a:r>
            <a:endParaRPr lang="en-US" sz="24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u="none" strike="noStrike">
                <a:solidFill>
                  <a:schemeClr val="dk1"/>
                </a:solidFill>
                <a:uFillTx/>
                <a:latin typeface="等线"/>
              </a:rPr>
              <a:t>第三级</a:t>
            </a:r>
            <a:endParaRPr lang="en-US" sz="20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u="none" strike="noStrike">
                <a:solidFill>
                  <a:schemeClr val="dk1"/>
                </a:solidFill>
                <a:uFillTx/>
                <a:latin typeface="等线"/>
              </a:rPr>
              <a:t>第四级</a:t>
            </a:r>
            <a:endParaRPr lang="en-US" sz="18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u="none" strike="noStrike">
                <a:solidFill>
                  <a:schemeClr val="dk1"/>
                </a:solidFill>
                <a:uFillTx/>
                <a:latin typeface="等线"/>
              </a:rPr>
              <a:t>第五级</a:t>
            </a:r>
            <a:endParaRPr lang="en-US" sz="18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714284E-7D9A-4803-BE6D-3F55744719CE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7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zh-CN" sz="6000" b="0" u="none" strike="noStrike">
                <a:solidFill>
                  <a:schemeClr val="dk1"/>
                </a:solidFill>
                <a:uFillTx/>
                <a:latin typeface="等线 Light"/>
              </a:rPr>
              <a:t>单击此处编辑母版标题样式</a:t>
            </a:r>
            <a:endParaRPr lang="en-US" sz="60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zh-CN" sz="2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rPr>
              <a:t>编辑母版文本样式</a:t>
            </a:r>
            <a:endParaRPr lang="en-US" sz="24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5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7BF1718-CB5C-4FB3-9260-72131764C0FC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zh-CN" sz="4400" b="0" u="none" strike="noStrike">
                <a:solidFill>
                  <a:schemeClr val="dk1"/>
                </a:solidFill>
                <a:uFillTx/>
                <a:latin typeface="等线 Light"/>
              </a:rPr>
              <a:t>单击此处编辑母版标题样式</a:t>
            </a:r>
            <a:endParaRPr lang="en-US" sz="44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u="none" strike="noStrike">
                <a:solidFill>
                  <a:schemeClr val="dk1"/>
                </a:solidFill>
                <a:uFillTx/>
                <a:latin typeface="等线"/>
              </a:rPr>
              <a:t>编辑母版文本样式</a:t>
            </a:r>
            <a:endParaRPr lang="en-US" sz="28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u="none" strike="noStrike">
                <a:solidFill>
                  <a:schemeClr val="dk1"/>
                </a:solidFill>
                <a:uFillTx/>
                <a:latin typeface="等线"/>
              </a:rPr>
              <a:t>第二级</a:t>
            </a:r>
            <a:endParaRPr lang="en-US" sz="24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u="none" strike="noStrike">
                <a:solidFill>
                  <a:schemeClr val="dk1"/>
                </a:solidFill>
                <a:uFillTx/>
                <a:latin typeface="等线"/>
              </a:rPr>
              <a:t>第三级</a:t>
            </a:r>
            <a:endParaRPr lang="en-US" sz="20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u="none" strike="noStrike">
                <a:solidFill>
                  <a:schemeClr val="dk1"/>
                </a:solidFill>
                <a:uFillTx/>
                <a:latin typeface="等线"/>
              </a:rPr>
              <a:t>第四级</a:t>
            </a:r>
            <a:endParaRPr lang="en-US" sz="18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u="none" strike="noStrike">
                <a:solidFill>
                  <a:schemeClr val="dk1"/>
                </a:solidFill>
                <a:uFillTx/>
                <a:latin typeface="等线"/>
              </a:rPr>
              <a:t>第五级</a:t>
            </a:r>
            <a:endParaRPr lang="en-US" sz="18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u="none" strike="noStrike">
                <a:solidFill>
                  <a:schemeClr val="dk1"/>
                </a:solidFill>
                <a:uFillTx/>
                <a:latin typeface="等线"/>
              </a:rPr>
              <a:t>编辑母版文本样式</a:t>
            </a:r>
            <a:endParaRPr lang="en-US" sz="28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u="none" strike="noStrike">
                <a:solidFill>
                  <a:schemeClr val="dk1"/>
                </a:solidFill>
                <a:uFillTx/>
                <a:latin typeface="等线"/>
              </a:rPr>
              <a:t>第二级</a:t>
            </a:r>
            <a:endParaRPr lang="en-US" sz="24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u="none" strike="noStrike">
                <a:solidFill>
                  <a:schemeClr val="dk1"/>
                </a:solidFill>
                <a:uFillTx/>
                <a:latin typeface="等线"/>
              </a:rPr>
              <a:t>第三级</a:t>
            </a:r>
            <a:endParaRPr lang="en-US" sz="20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u="none" strike="noStrike">
                <a:solidFill>
                  <a:schemeClr val="dk1"/>
                </a:solidFill>
                <a:uFillTx/>
                <a:latin typeface="等线"/>
              </a:rPr>
              <a:t>第四级</a:t>
            </a:r>
            <a:endParaRPr lang="en-US" sz="18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u="none" strike="noStrike">
                <a:solidFill>
                  <a:schemeClr val="dk1"/>
                </a:solidFill>
                <a:uFillTx/>
                <a:latin typeface="等线"/>
              </a:rPr>
              <a:t>第五级</a:t>
            </a:r>
            <a:endParaRPr lang="en-US" sz="18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1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E01AEE2-58F9-4843-8BCA-34863D15D0D6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zh-CN" sz="4400" b="0" u="none" strike="noStrike">
                <a:solidFill>
                  <a:schemeClr val="dk1"/>
                </a:solidFill>
                <a:uFillTx/>
                <a:latin typeface="等线 Light"/>
              </a:rPr>
              <a:t>单击此处编辑母版标题样式</a:t>
            </a:r>
            <a:endParaRPr lang="en-US" sz="44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zh-CN" sz="2400" b="1" u="none" strike="noStrike">
                <a:solidFill>
                  <a:schemeClr val="dk1"/>
                </a:solidFill>
                <a:uFillTx/>
                <a:latin typeface="等线"/>
              </a:rPr>
              <a:t>编辑母版文本样式</a:t>
            </a:r>
            <a:endParaRPr lang="en-US" sz="24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u="none" strike="noStrike">
                <a:solidFill>
                  <a:schemeClr val="dk1"/>
                </a:solidFill>
                <a:uFillTx/>
                <a:latin typeface="等线"/>
              </a:rPr>
              <a:t>编辑母版文本样式</a:t>
            </a:r>
            <a:endParaRPr lang="en-US" sz="28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u="none" strike="noStrike">
                <a:solidFill>
                  <a:schemeClr val="dk1"/>
                </a:solidFill>
                <a:uFillTx/>
                <a:latin typeface="等线"/>
              </a:rPr>
              <a:t>第二级</a:t>
            </a:r>
            <a:endParaRPr lang="en-US" sz="24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u="none" strike="noStrike">
                <a:solidFill>
                  <a:schemeClr val="dk1"/>
                </a:solidFill>
                <a:uFillTx/>
                <a:latin typeface="等线"/>
              </a:rPr>
              <a:t>第三级</a:t>
            </a:r>
            <a:endParaRPr lang="en-US" sz="20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u="none" strike="noStrike">
                <a:solidFill>
                  <a:schemeClr val="dk1"/>
                </a:solidFill>
                <a:uFillTx/>
                <a:latin typeface="等线"/>
              </a:rPr>
              <a:t>第四级</a:t>
            </a:r>
            <a:endParaRPr lang="en-US" sz="18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u="none" strike="noStrike">
                <a:solidFill>
                  <a:schemeClr val="dk1"/>
                </a:solidFill>
                <a:uFillTx/>
                <a:latin typeface="等线"/>
              </a:rPr>
              <a:t>第五级</a:t>
            </a:r>
            <a:endParaRPr lang="en-US" sz="18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zh-CN" sz="2400" b="1" u="none" strike="noStrike">
                <a:solidFill>
                  <a:schemeClr val="dk1"/>
                </a:solidFill>
                <a:uFillTx/>
                <a:latin typeface="等线"/>
              </a:rPr>
              <a:t>编辑母版文本样式</a:t>
            </a:r>
            <a:endParaRPr lang="en-US" sz="24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zh-CN" sz="2800" b="0" u="none" strike="noStrike">
                <a:solidFill>
                  <a:schemeClr val="dk1"/>
                </a:solidFill>
                <a:uFillTx/>
                <a:latin typeface="等线"/>
              </a:rPr>
              <a:t>编辑母版文本样式</a:t>
            </a:r>
            <a:endParaRPr lang="en-US" sz="28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400" b="0" u="none" strike="noStrike">
                <a:solidFill>
                  <a:schemeClr val="dk1"/>
                </a:solidFill>
                <a:uFillTx/>
                <a:latin typeface="等线"/>
              </a:rPr>
              <a:t>第二级</a:t>
            </a:r>
            <a:endParaRPr lang="en-US" sz="24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2000" b="0" u="none" strike="noStrike">
                <a:solidFill>
                  <a:schemeClr val="dk1"/>
                </a:solidFill>
                <a:uFillTx/>
                <a:latin typeface="等线"/>
              </a:rPr>
              <a:t>第三级</a:t>
            </a:r>
            <a:endParaRPr lang="en-US" sz="20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u="none" strike="noStrike">
                <a:solidFill>
                  <a:schemeClr val="dk1"/>
                </a:solidFill>
                <a:uFillTx/>
                <a:latin typeface="等线"/>
              </a:rPr>
              <a:t>第四级</a:t>
            </a:r>
            <a:endParaRPr lang="en-US" sz="1800" b="0" u="none" strike="noStrike">
              <a:solidFill>
                <a:schemeClr val="dk1"/>
              </a:solidFill>
              <a:uFillTx/>
              <a:latin typeface="等线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zh-CN" sz="1800" b="0" u="none" strike="noStrike">
                <a:solidFill>
                  <a:schemeClr val="dk1"/>
                </a:solidFill>
                <a:uFillTx/>
                <a:latin typeface="等线"/>
              </a:rPr>
              <a:t>第五级</a:t>
            </a:r>
            <a:endParaRPr lang="en-US" sz="18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52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B27B87B-1A22-406F-B550-7FD07BC10719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zh-CN" sz="4400" b="0" u="none" strike="noStrike">
                <a:solidFill>
                  <a:schemeClr val="dk1"/>
                </a:solidFill>
                <a:uFillTx/>
                <a:latin typeface="等线 Light"/>
              </a:rPr>
              <a:t>单击此处编辑母版标题样式</a:t>
            </a:r>
            <a:endParaRPr lang="en-US" sz="4400" b="0" u="none" strike="noStrike">
              <a:solidFill>
                <a:schemeClr val="dk1"/>
              </a:solidFill>
              <a:uFillTx/>
              <a:latin typeface="等线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56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FD6CC4A-B0C3-46A3-8774-15173D0D3AD4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rPr>
              <a:t>&lt;日期/时间&gt;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&lt;页脚&gt;</a:t>
            </a:r>
          </a:p>
        </p:txBody>
      </p:sp>
      <p:sp>
        <p:nvSpPr>
          <p:cNvPr id="60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6243970-8ED8-4647-9246-74A6EF9EBC2C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等线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feil nach unten 19">
            <a:extLst>
              <a:ext uri="{FF2B5EF4-FFF2-40B4-BE49-F238E27FC236}">
                <a16:creationId xmlns:a16="http://schemas.microsoft.com/office/drawing/2014/main" id="{C85B1DBB-2419-0A4A-A92E-A19C1663702F}"/>
              </a:ext>
            </a:extLst>
          </p:cNvPr>
          <p:cNvSpPr/>
          <p:nvPr/>
        </p:nvSpPr>
        <p:spPr>
          <a:xfrm rot="16200000">
            <a:off x="6954279" y="3134419"/>
            <a:ext cx="471146" cy="336532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EF242-F9BC-BF46-A040-81C51936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742215" cy="1161575"/>
          </a:xfrm>
        </p:spPr>
        <p:txBody>
          <a:bodyPr>
            <a:noAutofit/>
          </a:bodyPr>
          <a:lstStyle/>
          <a:p>
            <a:r>
              <a:rPr lang="en-GB" sz="2800" dirty="0"/>
              <a:t>Up to 50% of preterm babies suffer from feeding intolerance</a:t>
            </a:r>
            <a:r>
              <a:rPr lang="en-GB" sz="2800" b="0" baseline="30000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E1B256-F637-F740-9E3C-5ED78790B315}"/>
              </a:ext>
            </a:extLst>
          </p:cNvPr>
          <p:cNvSpPr/>
          <p:nvPr/>
        </p:nvSpPr>
        <p:spPr>
          <a:xfrm>
            <a:off x="3987800" y="6432204"/>
            <a:ext cx="7772534" cy="21544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1. </a:t>
            </a:r>
            <a:r>
              <a:rPr lang="en-GB" sz="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Indrio</a:t>
            </a:r>
            <a:r>
              <a:rPr lang="en-GB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F et al., 2011; 2. </a:t>
            </a:r>
            <a:r>
              <a:rPr lang="en-GB" sz="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Fanaro</a:t>
            </a:r>
            <a:r>
              <a:rPr lang="en-GB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S, 2013; 3. </a:t>
            </a:r>
            <a:r>
              <a:rPr lang="en-GB" sz="80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Senterre</a:t>
            </a:r>
            <a:r>
              <a:rPr lang="en-GB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T, 2014.</a:t>
            </a:r>
          </a:p>
        </p:txBody>
      </p:sp>
      <p:sp>
        <p:nvSpPr>
          <p:cNvPr id="24" name="Abgerundetes Rechteck 9">
            <a:extLst>
              <a:ext uri="{FF2B5EF4-FFF2-40B4-BE49-F238E27FC236}">
                <a16:creationId xmlns:a16="http://schemas.microsoft.com/office/drawing/2014/main" id="{E91232D4-9644-A24C-8D8D-56F07C04828A}"/>
              </a:ext>
            </a:extLst>
          </p:cNvPr>
          <p:cNvSpPr/>
          <p:nvPr/>
        </p:nvSpPr>
        <p:spPr>
          <a:xfrm>
            <a:off x="835480" y="2664820"/>
            <a:ext cx="3426278" cy="15283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t"/>
          <a:lstStyle/>
          <a:p>
            <a:pPr marL="144000" indent="-1440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</a:t>
            </a:r>
            <a:r>
              <a:rPr lang="en-GB" sz="14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immaturity of the GI tract</a:t>
            </a:r>
          </a:p>
          <a:p>
            <a:pPr marL="144000" indent="-1440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14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coordinated GI motility</a:t>
            </a:r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440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14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Impaired digestive function</a:t>
            </a:r>
          </a:p>
          <a:p>
            <a:pPr marL="144000" indent="-1440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1400" dirty="0">
                <a:solidFill>
                  <a:srgbClr val="5C5C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Disturbed gut microbial colonisation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3BA78-E64D-BD4D-B4D9-68A89660808B}"/>
              </a:ext>
            </a:extLst>
          </p:cNvPr>
          <p:cNvSpPr txBox="1"/>
          <p:nvPr/>
        </p:nvSpPr>
        <p:spPr>
          <a:xfrm>
            <a:off x="7670753" y="6247377"/>
            <a:ext cx="40895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GI, gastrointestinal; GRV, gastric residual volume; NICU, neonatal intensive care unit.</a:t>
            </a:r>
          </a:p>
        </p:txBody>
      </p:sp>
      <p:sp>
        <p:nvSpPr>
          <p:cNvPr id="30" name="Pfeil nach unten 19">
            <a:extLst>
              <a:ext uri="{FF2B5EF4-FFF2-40B4-BE49-F238E27FC236}">
                <a16:creationId xmlns:a16="http://schemas.microsoft.com/office/drawing/2014/main" id="{8A695920-3477-5C49-A38A-C42B6C609713}"/>
              </a:ext>
            </a:extLst>
          </p:cNvPr>
          <p:cNvSpPr/>
          <p:nvPr/>
        </p:nvSpPr>
        <p:spPr>
          <a:xfrm rot="16200000">
            <a:off x="4529515" y="3134418"/>
            <a:ext cx="471146" cy="336532"/>
          </a:xfrm>
          <a:prstGeom prst="down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bgerundetes Rechteck 5">
            <a:extLst>
              <a:ext uri="{FF2B5EF4-FFF2-40B4-BE49-F238E27FC236}">
                <a16:creationId xmlns:a16="http://schemas.microsoft.com/office/drawing/2014/main" id="{10E65E39-3F95-864E-AACF-B309EAF27685}"/>
              </a:ext>
            </a:extLst>
          </p:cNvPr>
          <p:cNvSpPr/>
          <p:nvPr/>
        </p:nvSpPr>
        <p:spPr>
          <a:xfrm>
            <a:off x="838199" y="2001880"/>
            <a:ext cx="3423559" cy="502276"/>
          </a:xfrm>
          <a:prstGeom prst="roundRect">
            <a:avLst>
              <a:gd name="adj" fmla="val 1676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Risk factors</a:t>
            </a:r>
            <a:r>
              <a:rPr lang="en-GB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2,3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29D222A1-91D4-8D48-BB57-2E43BDBAC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564" y="2091703"/>
            <a:ext cx="322629" cy="322629"/>
          </a:xfrm>
          <a:prstGeom prst="rect">
            <a:avLst/>
          </a:prstGeom>
        </p:spPr>
      </p:pic>
      <p:sp>
        <p:nvSpPr>
          <p:cNvPr id="19" name="Abgerundetes Rechteck 9">
            <a:extLst>
              <a:ext uri="{FF2B5EF4-FFF2-40B4-BE49-F238E27FC236}">
                <a16:creationId xmlns:a16="http://schemas.microsoft.com/office/drawing/2014/main" id="{33861668-7F4E-C24B-A3CA-F1D9E49C976E}"/>
              </a:ext>
            </a:extLst>
          </p:cNvPr>
          <p:cNvSpPr/>
          <p:nvPr/>
        </p:nvSpPr>
        <p:spPr>
          <a:xfrm>
            <a:off x="7697041" y="2664820"/>
            <a:ext cx="4248658" cy="15283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t"/>
          <a:lstStyle/>
          <a:p>
            <a:pPr marL="144000" indent="-1440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Suboptimal nutrient intake</a:t>
            </a:r>
          </a:p>
          <a:p>
            <a:pPr marL="144000" indent="-1440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Decreased growth rate</a:t>
            </a:r>
          </a:p>
          <a:p>
            <a:pPr marL="144000" indent="-1440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Delayed achievement of full enteral feeding</a:t>
            </a:r>
          </a:p>
          <a:p>
            <a:pPr marL="144000" indent="-1440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Prolonged dependence on intravenous nutrition</a:t>
            </a:r>
          </a:p>
          <a:p>
            <a:pPr marL="144000" indent="-144000"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</a:pP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Inability to meet criteria for NICU discharge</a:t>
            </a:r>
          </a:p>
        </p:txBody>
      </p:sp>
      <p:sp>
        <p:nvSpPr>
          <p:cNvPr id="21" name="Abgerundetes Rechteck 5">
            <a:extLst>
              <a:ext uri="{FF2B5EF4-FFF2-40B4-BE49-F238E27FC236}">
                <a16:creationId xmlns:a16="http://schemas.microsoft.com/office/drawing/2014/main" id="{A070B85E-D827-CE4C-B37C-D736A292EAA0}"/>
              </a:ext>
            </a:extLst>
          </p:cNvPr>
          <p:cNvSpPr/>
          <p:nvPr/>
        </p:nvSpPr>
        <p:spPr>
          <a:xfrm>
            <a:off x="7697040" y="2001880"/>
            <a:ext cx="3891221" cy="502276"/>
          </a:xfrm>
          <a:prstGeom prst="roundRect">
            <a:avLst>
              <a:gd name="adj" fmla="val 1197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Consequences</a:t>
            </a:r>
            <a:r>
              <a:rPr lang="en-GB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2,3</a:t>
            </a:r>
          </a:p>
        </p:txBody>
      </p:sp>
      <p:sp>
        <p:nvSpPr>
          <p:cNvPr id="29" name="Abgerundetes Rechteck 5">
            <a:extLst>
              <a:ext uri="{FF2B5EF4-FFF2-40B4-BE49-F238E27FC236}">
                <a16:creationId xmlns:a16="http://schemas.microsoft.com/office/drawing/2014/main" id="{C79866AD-DF3E-7745-977A-72766B9FAD8A}"/>
              </a:ext>
            </a:extLst>
          </p:cNvPr>
          <p:cNvSpPr/>
          <p:nvPr/>
        </p:nvSpPr>
        <p:spPr>
          <a:xfrm>
            <a:off x="4596822" y="2005790"/>
            <a:ext cx="2754160" cy="498366"/>
          </a:xfrm>
          <a:prstGeom prst="roundRect">
            <a:avLst>
              <a:gd name="adj" fmla="val 16609"/>
            </a:avLst>
          </a:prstGeom>
          <a:solidFill>
            <a:srgbClr val="B125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Feeding Intolerance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GB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Abgerundetes Rechteck 5">
            <a:extLst>
              <a:ext uri="{FF2B5EF4-FFF2-40B4-BE49-F238E27FC236}">
                <a16:creationId xmlns:a16="http://schemas.microsoft.com/office/drawing/2014/main" id="{F4B90356-2C6E-014A-825E-E73519C0D073}"/>
              </a:ext>
            </a:extLst>
          </p:cNvPr>
          <p:cNvSpPr/>
          <p:nvPr/>
        </p:nvSpPr>
        <p:spPr>
          <a:xfrm>
            <a:off x="2261241" y="5417920"/>
            <a:ext cx="7560129" cy="502276"/>
          </a:xfrm>
          <a:prstGeom prst="roundRect">
            <a:avLst>
              <a:gd name="adj" fmla="val 91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indent="-457200"/>
            <a:r>
              <a:rPr lang="en-GB" sz="1000" dirty="0">
                <a:solidFill>
                  <a:schemeClr val="tx1"/>
                </a:solidFill>
                <a:cs typeface="Arial" panose="020B0604020202020204" pitchFamily="34" charset="0"/>
              </a:rPr>
              <a:t>*Feeding intolerance can be defined by the inability to digest enteral feedings (GRV &gt; 50%), abdominal distension or emesis or both, and the disruption of the patient's feeding plan.</a:t>
            </a:r>
            <a:r>
              <a:rPr lang="en-GB" sz="1000" baseline="30000" dirty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FAAF601-3D22-7545-BC7F-90069C4D7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9838" y="2049560"/>
            <a:ext cx="372936" cy="37293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FA99A8F-F167-A443-8918-8A4EBBFA50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63603" y="2029282"/>
            <a:ext cx="483038" cy="48303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9D205CB-5F4E-AD4D-BAF1-F677C9FEB2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57493" y="2340473"/>
            <a:ext cx="2653688" cy="265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9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</a:majorFont>
      <a:minorFont>
        <a:latin typeface="等线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</a:majorFont>
      <a:minorFont>
        <a:latin typeface="等线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</a:majorFont>
      <a:minorFont>
        <a:latin typeface="等线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</a:majorFont>
      <a:minorFont>
        <a:latin typeface="等线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</a:majorFont>
      <a:minorFont>
        <a:latin typeface="等线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</a:majorFont>
      <a:minorFont>
        <a:latin typeface="等线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</a:majorFont>
      <a:minorFont>
        <a:latin typeface="等线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</a:majorFont>
      <a:minorFont>
        <a:latin typeface="等线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</a:majorFont>
      <a:minorFont>
        <a:latin typeface="等线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</a:majorFont>
      <a:minorFont>
        <a:latin typeface="等线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</a:majorFont>
      <a:minorFont>
        <a:latin typeface="等线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135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等线</vt:lpstr>
      <vt:lpstr>等线 Light</vt:lpstr>
      <vt:lpstr>Arial</vt:lpstr>
      <vt:lpstr>Symbol</vt:lpstr>
      <vt:lpstr>Times New Roman</vt:lpstr>
      <vt:lpstr>Wingdings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Office 主题​​</vt:lpstr>
      <vt:lpstr>Up to 50% of preterm babies suffer from feeding intolerance1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10261</dc:creator>
  <dc:description/>
  <cp:lastModifiedBy>10261</cp:lastModifiedBy>
  <cp:revision>9</cp:revision>
  <dcterms:created xsi:type="dcterms:W3CDTF">2025-06-23T08:48:40Z</dcterms:created>
  <dcterms:modified xsi:type="dcterms:W3CDTF">2025-07-03T06:35:05Z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宽屏</vt:lpwstr>
  </property>
  <property fmtid="{D5CDD505-2E9C-101B-9397-08002B2CF9AE}" pid="3" name="Slides">
    <vt:i4>1</vt:i4>
  </property>
</Properties>
</file>