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F50A1BBA-E661-47C4-9BB9-9AF95CA93181}"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19D549E4-B41D-4C4C-8AD7-59EF2604ED25}"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44613F-D763-4BE4-ABDE-A43D6D168A7F}"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FE08F9D-E40E-4239-B15D-2ABF6B992702}"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2A09C3D-0C4C-48A1-BABD-94F5D88F3E61}"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48F9419-ADEF-4029-9C25-76231847E541}"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CF1A901-CC2F-401E-AD57-4270CC56A3B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1B7DA33-B487-4D42-A7F6-2C18D35CF83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75BF3EE-DC58-46B2-BBD6-53402799674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38B665A-D90D-49B5-B82A-44E3C618F6A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7E73EB7-86F7-4DC6-A9C0-1384177B6A1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E19DACD-6636-430B-B4E3-AFABD01F7D3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263D1AF-8637-46A5-966A-7A900EE6BE1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0AC8822-0DA0-4698-82D2-731177DA91D3}"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8B7A524-0FBB-4815-A7F2-F6FC06758E0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9498573-54C8-4908-84FC-7FE57ED8A1D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0C344E4-F39D-436C-84E0-85F71429185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