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0FA28D8A-155E-4E09-867C-27B83F357584}"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D87AFD27-45B8-433E-AD36-72270D337B39}"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E5505FB-3C75-46B0-AE71-7AA404507292}"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D0FBF30-A48B-4F8C-8DE7-B97EF21360DB}"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267592C-8221-483A-A2A2-550548455BE6}"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E43BEAC-1341-4EC6-9C6C-7D81A34CF067}"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43FE149B-1762-4D7F-B879-BDAC6DA1867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09319EC-D697-4091-8B51-D4623A9F0D51}"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F1EE2F13-3BE1-40E1-9BAB-3413032E7DC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0588055-AA45-4076-A3C7-FC696CAF4A6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A3BBAC3-BF41-4ACE-BA17-CDE3D6E009AF}"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7908781D-7B19-4A1A-AE3C-CB9823C6E0B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2A6AAAC-A0B2-4CA8-8DD5-3875F7EB1DE0}"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A6203D62-B406-43FA-A3A4-BB831898C4E1}"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048CE1A5-1106-4FA5-9C81-E51D1ABEB20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8C907BD-7E1C-4B05-8E02-9D40B8D7F2E0}"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B6E7F13-B0C1-4BA3-B704-ADD6FF0EBA6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添加</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）后，达到全肠内喂养的平均时间缩短了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，人乳寡糖；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更快地达到全肠内喂养可能有助于降低生长受限和肠道不成熟加剧的风险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达到全肠内喂养的时间是喂养耐受性的可靠指标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