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9117D1E6-ED1D-4BEA-89A0-B9440EBA1515}"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B70E996E-12D1-4EE7-B09C-3203A67C17E5}"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B0EE66E-6B10-4B40-967C-8D53BDC92254}"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AED3F49-74FE-49A3-A233-24CB05857F5A}"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6CDD1FE-63FE-4D17-A9CF-72A109C5814E}"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820742F-A415-478B-BD8E-8815D346C792}"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351505B-AB8D-4D08-B13A-E41476887AD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013FFCC-1329-420E-8668-516C9A1E9AC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8AF1362-47CA-4E63-B0B0-B25126A2720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3A2331D-ED04-426C-A330-5ECB03EA4904}"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3CC64FA-C516-4FBA-8B22-6273EBBFEFDB}"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098AA73-1694-4C36-8508-84F1BAC58524}"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2DE255B-BFEC-4E7D-9D10-30DB37549A6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0FAF0378-24AE-4993-93A5-42E6A24063E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4BC5729B-E1C1-4F3E-BED6-42CE04F9E604}"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538AD0D-C3B4-4082-9CB9-A7045FEB7E5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DBF5E0D1-29CF-45F5-B781-8FF7F8E7D8C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）后，达到全肠内喂养的平均时间缩短了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更快地达到全肠内喂养可能有助于降低生长受限和肠道成熟度加剧的风险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达到全肠内喂养的时间是喂养耐受性的可靠指标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