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7" r:id="rId7"/>
    <p:sldMasterId id="2147483658" r:id="rId8"/>
    <p:sldMasterId id="2147483659" r:id="rId9"/>
    <p:sldMasterId id="2147483660" r:id="rId10"/>
    <p:sldMasterId id="2147483661" r:id="rId11"/>
    <p:sldMasterId id="2147483662" r:id="rId12"/>
  </p:sldMasterIdLst>
  <p:notesMasterIdLst>
    <p:notesMasterId r:id="rId13"/>
  </p:notesMasterIdLst>
  <p:sldIdLst>
    <p:sldId id="256" r:id="rId14"/>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5"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r>
              <a:rPr b="0" lang="zh-CN" sz="1800" strike="noStrike" u="none">
                <a:solidFill>
                  <a:schemeClr val="dk1"/>
                </a:solidFill>
                <a:effectLst/>
                <a:uFillTx/>
                <a:latin typeface="等线"/>
              </a:rPr>
              <a:t>单击以移动幻灯片</a:t>
            </a:r>
            <a:endParaRPr b="0" lang="en-US" sz="1800" strike="noStrike" u="none">
              <a:solidFill>
                <a:schemeClr val="dk1"/>
              </a:solidFill>
              <a:effectLst/>
              <a:uFillTx/>
              <a:latin typeface="等线"/>
            </a:endParaRPr>
          </a:p>
        </p:txBody>
      </p:sp>
      <p:sp>
        <p:nvSpPr>
          <p:cNvPr id="66"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67"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68"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69"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70"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7F57593C-07DC-4029-BE54-D6F2703BD04C}"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PlaceHolder 1"/>
          <p:cNvSpPr>
            <a:spLocks noGrp="1"/>
          </p:cNvSpPr>
          <p:nvPr>
            <p:ph type="sldImg"/>
          </p:nvPr>
        </p:nvSpPr>
        <p:spPr>
          <a:xfrm>
            <a:off x="685800" y="1143000"/>
            <a:ext cx="5486040" cy="3085920"/>
          </a:xfrm>
          <a:prstGeom prst="rect">
            <a:avLst/>
          </a:prstGeom>
          <a:ln w="0">
            <a:noFill/>
          </a:ln>
        </p:spPr>
      </p:sp>
      <p:sp>
        <p:nvSpPr>
          <p:cNvPr id="92" name="PlaceHolder 2"/>
          <p:cNvSpPr>
            <a:spLocks noGrp="1"/>
          </p:cNvSpPr>
          <p:nvPr>
            <p:ph type="body"/>
          </p:nvPr>
        </p:nvSpPr>
        <p:spPr>
          <a:xfrm>
            <a:off x="685800" y="4400640"/>
            <a:ext cx="5486040" cy="360000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93" name="PlaceHolder 3"/>
          <p:cNvSpPr>
            <a:spLocks noGrp="1"/>
          </p:cNvSpPr>
          <p:nvPr>
            <p:ph type="sldNum" idx="37"/>
          </p:nvPr>
        </p:nvSpPr>
        <p:spPr>
          <a:xfrm>
            <a:off x="3884760" y="8685360"/>
            <a:ext cx="2971440" cy="458280"/>
          </a:xfrm>
          <a:prstGeom prst="rect">
            <a:avLst/>
          </a:prstGeom>
          <a:noFill/>
          <a:ln w="0">
            <a:noFill/>
          </a:ln>
        </p:spPr>
        <p:txBody>
          <a:bodyPr lIns="91440" rIns="91440" tIns="45720" bIns="45720" anchor="b">
            <a:noAutofit/>
          </a:bodyPr>
          <a:lstStyle>
            <a:lvl1pPr indent="0" algn="r">
              <a:lnSpc>
                <a:spcPct val="100000"/>
              </a:lnSpc>
              <a:buNone/>
              <a:defRPr b="0" lang="en-US" sz="1200" strike="noStrike" u="none">
                <a:solidFill>
                  <a:srgbClr val="000000"/>
                </a:solidFill>
                <a:effectLst/>
                <a:uFillTx/>
                <a:latin typeface="Times New Roman"/>
              </a:defRPr>
            </a:lvl1pPr>
          </a:lstStyle>
          <a:p>
            <a:pPr indent="0" algn="r">
              <a:lnSpc>
                <a:spcPct val="100000"/>
              </a:lnSpc>
              <a:buNone/>
            </a:pPr>
            <a:fld id="{F954B3D4-9076-41B1-9332-6F963B6ACD81}"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4"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5"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0511E8C9-1A6F-4D3C-88B4-28D350517466}" type="slidenum">
              <a:t>&lt;#&gt;</a:t>
            </a:fld>
          </a:p>
        </p:txBody>
      </p:sp>
      <p:sp>
        <p:nvSpPr>
          <p:cNvPr id="6" name="PlaceHolder 5"/>
          <p:cNvSpPr>
            <a:spLocks noGrp="1"/>
          </p:cNvSpPr>
          <p:nvPr>
            <p:ph type="dt" idx="1"/>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2"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95561B44-819B-4493-8846-C0614411E7CD}" type="slidenum">
              <a:t>&lt;#&gt;</a:t>
            </a:fld>
          </a:p>
        </p:txBody>
      </p:sp>
      <p:sp>
        <p:nvSpPr>
          <p:cNvPr id="6" name="PlaceHolder 5"/>
          <p:cNvSpPr>
            <a:spLocks noGrp="1"/>
          </p:cNvSpPr>
          <p:nvPr>
            <p:ph type="dt" idx="4"/>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19"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3F8AEFA7-3213-4471-97BE-9B723E5D8764}" type="slidenum">
              <a:t>&lt;#&gt;</a:t>
            </a:fld>
          </a:p>
        </p:txBody>
      </p:sp>
      <p:sp>
        <p:nvSpPr>
          <p:cNvPr id="6" name="PlaceHolder 5"/>
          <p:cNvSpPr>
            <a:spLocks noGrp="1"/>
          </p:cNvSpPr>
          <p:nvPr>
            <p:ph type="dt" idx="7"/>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5" name="PlaceHolder 1"/>
          <p:cNvSpPr>
            <a:spLocks noGrp="1"/>
          </p:cNvSpPr>
          <p:nvPr>
            <p:ph type="title"/>
          </p:nvPr>
        </p:nvSpPr>
        <p:spPr>
          <a:xfrm>
            <a:off x="838080" y="365040"/>
            <a:ext cx="10515240" cy="1325160"/>
          </a:xfrm>
          <a:prstGeom prst="rect">
            <a:avLst/>
          </a:prstGeom>
          <a:noFill/>
          <a:ln w="0">
            <a:noFill/>
          </a:ln>
        </p:spPr>
        <p:txBody>
          <a:bodyPr lIns="0" rIns="0" tIns="0" bIns="0" anchor="ctr">
            <a:spAutoFit/>
          </a:bodyPr>
          <a:p>
            <a:pPr indent="0">
              <a:buNone/>
            </a:pPr>
            <a:endParaRPr b="0" lang="en-US" sz="1800" strike="noStrike" u="none">
              <a:solidFill>
                <a:schemeClr val="dk1"/>
              </a:solidFill>
              <a:effectLst/>
              <a:uFillTx/>
              <a:latin typeface="等线"/>
            </a:endParaRPr>
          </a:p>
        </p:txBody>
      </p:sp>
      <p:sp>
        <p:nvSpPr>
          <p:cNvPr id="26"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effectLst/>
              <a:uFillTx/>
              <a:latin typeface="等线"/>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ADA44670-FE4C-457F-8317-E4A11ACAE1FE}" type="slidenum">
              <a:t>&lt;#&gt;</a:t>
            </a:fld>
          </a:p>
        </p:txBody>
      </p:sp>
      <p:sp>
        <p:nvSpPr>
          <p:cNvPr id="6" name="PlaceHolder 5"/>
          <p:cNvSpPr>
            <a:spLocks noGrp="1"/>
          </p:cNvSpPr>
          <p:nvPr>
            <p:ph type="dt" idx="10"/>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1"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1" Type="http://schemas.openxmlformats.org/officeDocument/2006/relationships/theme" Target="../theme/theme1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1"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1"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1"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1"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1" Type="http://schemas.openxmlformats.org/officeDocument/2006/relationships/theme" Target="../theme/theme9.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D2035741-129C-4EDE-9A29-6701A070D9A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54"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3200" strike="noStrike" u="none">
                <a:solidFill>
                  <a:schemeClr val="dk1"/>
                </a:solidFill>
                <a:effectLst/>
                <a:uFillTx/>
                <a:latin typeface="等线"/>
              </a:rPr>
              <a:t>单击此处编辑母版文本样式</a:t>
            </a:r>
            <a:endParaRPr b="0" lang="en-US" sz="32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800" strike="noStrike" u="none">
                <a:solidFill>
                  <a:schemeClr val="dk1"/>
                </a:solidFill>
                <a:effectLst/>
                <a:uFillTx/>
                <a:latin typeface="等线"/>
              </a:rPr>
              <a:t>二级</a:t>
            </a:r>
            <a:endParaRPr b="0" lang="en-US" sz="28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400" strike="noStrike" u="none">
                <a:solidFill>
                  <a:schemeClr val="dk1"/>
                </a:solidFill>
                <a:effectLst/>
                <a:uFillTx/>
                <a:latin typeface="等线"/>
              </a:rPr>
              <a:t>三级</a:t>
            </a:r>
            <a:endParaRPr b="0" lang="en-US" sz="24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2000" strike="noStrike" u="none">
                <a:solidFill>
                  <a:schemeClr val="dk1"/>
                </a:solidFill>
                <a:effectLst/>
                <a:uFillTx/>
                <a:latin typeface="等线"/>
              </a:rPr>
              <a:t>四级</a:t>
            </a:r>
            <a:endParaRPr b="0" lang="en-US" sz="20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五级</a:t>
            </a:r>
            <a:endParaRPr b="0" lang="en-US" sz="2000" strike="noStrike" u="none">
              <a:solidFill>
                <a:schemeClr val="dk1"/>
              </a:solidFill>
              <a:effectLst/>
              <a:uFillTx/>
              <a:latin typeface="等线"/>
            </a:endParaRPr>
          </a:p>
        </p:txBody>
      </p:sp>
      <p:sp>
        <p:nvSpPr>
          <p:cNvPr id="55"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56"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7"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8"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DA2F56C9-7CFF-4604-A5A8-7E84FF2B3790}"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9"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zh-CN" sz="3200" strike="noStrike" u="none">
                <a:solidFill>
                  <a:schemeClr val="dk1"/>
                </a:solidFill>
                <a:effectLst/>
                <a:uFillTx/>
                <a:latin typeface="等线 Light"/>
              </a:rPr>
              <a:t>单击此处编辑母版标题样式</a:t>
            </a:r>
            <a:endParaRPr b="0" lang="en-US" sz="3200" strike="noStrike" u="none">
              <a:solidFill>
                <a:schemeClr val="dk1"/>
              </a:solidFill>
              <a:effectLst/>
              <a:uFillTx/>
              <a:latin typeface="等线"/>
            </a:endParaRPr>
          </a:p>
        </p:txBody>
      </p:sp>
      <p:sp>
        <p:nvSpPr>
          <p:cNvPr id="60" name="PlaceHolder 2"/>
          <p:cNvSpPr>
            <a:spLocks noGrp="1"/>
          </p:cNvSpPr>
          <p:nvPr>
            <p:ph type="body"/>
          </p:nvPr>
        </p:nvSpPr>
        <p:spPr>
          <a:xfrm>
            <a:off x="5183280" y="987480"/>
            <a:ext cx="6171840" cy="487332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zh-CN" sz="2800" strike="noStrike" u="none">
                <a:solidFill>
                  <a:schemeClr val="dk1"/>
                </a:solidFill>
                <a:effectLst/>
                <a:uFillTx/>
                <a:latin typeface="等线"/>
              </a:rPr>
              <a:t>点击以编辑提纲文本格式</a:t>
            </a:r>
            <a:endParaRPr b="0" lang="en-US" sz="2800" strike="noStrike" u="none">
              <a:solidFill>
                <a:schemeClr val="dk1"/>
              </a:solidFill>
              <a:effectLst/>
              <a:uFillTx/>
              <a:latin typeface="等线"/>
            </a:endParaRPr>
          </a:p>
          <a:p>
            <a:pPr lvl="1" marL="864000" indent="-324000">
              <a:lnSpc>
                <a:spcPct val="90000"/>
              </a:lnSpc>
              <a:spcBef>
                <a:spcPts val="1134"/>
              </a:spcBef>
              <a:buClr>
                <a:srgbClr val="000000"/>
              </a:buClr>
              <a:buSzPct val="75000"/>
              <a:buFont typeface="Symbol" charset="2"/>
              <a:buChar char=""/>
            </a:pPr>
            <a:r>
              <a:rPr b="0" lang="zh-CN" sz="2000" strike="noStrike" u="none">
                <a:solidFill>
                  <a:schemeClr val="dk1"/>
                </a:solidFill>
                <a:effectLst/>
                <a:uFillTx/>
                <a:latin typeface="等线"/>
              </a:rPr>
              <a:t>第二提纲级别</a:t>
            </a:r>
            <a:endParaRPr b="0" lang="en-US" sz="2000" strike="noStrike" u="none">
              <a:solidFill>
                <a:schemeClr val="dk1"/>
              </a:solidFill>
              <a:effectLst/>
              <a:uFillTx/>
              <a:latin typeface="等线"/>
            </a:endParaRPr>
          </a:p>
          <a:p>
            <a:pPr lvl="2" marL="1296000" indent="-288000">
              <a:lnSpc>
                <a:spcPct val="90000"/>
              </a:lnSpc>
              <a:spcBef>
                <a:spcPts val="850"/>
              </a:spcBef>
              <a:buClr>
                <a:srgbClr val="000000"/>
              </a:buClr>
              <a:buSzPct val="45000"/>
              <a:buFont typeface="Wingdings" charset="2"/>
              <a:buChar char=""/>
            </a:pPr>
            <a:r>
              <a:rPr b="0" lang="zh-CN" sz="1800" strike="noStrike" u="none">
                <a:solidFill>
                  <a:schemeClr val="dk1"/>
                </a:solidFill>
                <a:effectLst/>
                <a:uFillTx/>
                <a:latin typeface="等线"/>
              </a:rPr>
              <a:t>第三提纲级别</a:t>
            </a:r>
            <a:endParaRPr b="0" lang="en-US" sz="1800" strike="noStrike" u="none">
              <a:solidFill>
                <a:schemeClr val="dk1"/>
              </a:solidFill>
              <a:effectLst/>
              <a:uFillTx/>
              <a:latin typeface="等线"/>
            </a:endParaRPr>
          </a:p>
          <a:p>
            <a:pPr lvl="3" marL="1728000" indent="-216000">
              <a:lnSpc>
                <a:spcPct val="90000"/>
              </a:lnSpc>
              <a:spcBef>
                <a:spcPts val="567"/>
              </a:spcBef>
              <a:buClr>
                <a:srgbClr val="000000"/>
              </a:buClr>
              <a:buSzPct val="75000"/>
              <a:buFont typeface="Symbol" charset="2"/>
              <a:buChar char=""/>
            </a:pPr>
            <a:r>
              <a:rPr b="0" lang="zh-CN" sz="1800" strike="noStrike" u="none">
                <a:solidFill>
                  <a:schemeClr val="dk1"/>
                </a:solidFill>
                <a:effectLst/>
                <a:uFillTx/>
                <a:latin typeface="等线"/>
              </a:rPr>
              <a:t>第四提纲级别</a:t>
            </a:r>
            <a:endParaRPr b="0" lang="en-US" sz="1800" strike="noStrike" u="none">
              <a:solidFill>
                <a:schemeClr val="dk1"/>
              </a:solidFill>
              <a:effectLst/>
              <a:uFillTx/>
              <a:latin typeface="等线"/>
            </a:endParaRPr>
          </a:p>
          <a:p>
            <a:pPr lvl="4" marL="2160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第五提纲级别</a:t>
            </a:r>
            <a:endParaRPr b="0" lang="en-US" sz="2000" strike="noStrike" u="none">
              <a:solidFill>
                <a:schemeClr val="dk1"/>
              </a:solidFill>
              <a:effectLst/>
              <a:uFillTx/>
              <a:latin typeface="等线"/>
            </a:endParaRPr>
          </a:p>
          <a:p>
            <a:pPr lvl="5" marL="2592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第六提纲级别</a:t>
            </a:r>
            <a:endParaRPr b="0" lang="en-US" sz="2000" strike="noStrike" u="none">
              <a:solidFill>
                <a:schemeClr val="dk1"/>
              </a:solidFill>
              <a:effectLst/>
              <a:uFillTx/>
              <a:latin typeface="等线"/>
            </a:endParaRPr>
          </a:p>
          <a:p>
            <a:pPr lvl="6" marL="3024000" indent="-216000">
              <a:lnSpc>
                <a:spcPct val="90000"/>
              </a:lnSpc>
              <a:spcBef>
                <a:spcPts val="283"/>
              </a:spcBef>
              <a:buClr>
                <a:srgbClr val="000000"/>
              </a:buClr>
              <a:buSzPct val="45000"/>
              <a:buFont typeface="Wingdings" charset="2"/>
              <a:buChar char=""/>
            </a:pPr>
            <a:r>
              <a:rPr b="0" lang="zh-CN" sz="2000" strike="noStrike" u="none">
                <a:solidFill>
                  <a:schemeClr val="dk1"/>
                </a:solidFill>
                <a:effectLst/>
                <a:uFillTx/>
                <a:latin typeface="等线"/>
              </a:rPr>
              <a:t>第七提纲级别</a:t>
            </a:r>
            <a:endParaRPr b="0" lang="en-US" sz="2000" strike="noStrike" u="none">
              <a:solidFill>
                <a:schemeClr val="dk1"/>
              </a:solidFill>
              <a:effectLst/>
              <a:uFillTx/>
              <a:latin typeface="等线"/>
            </a:endParaRPr>
          </a:p>
        </p:txBody>
      </p:sp>
      <p:sp>
        <p:nvSpPr>
          <p:cNvPr id="61"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zh-CN" sz="1600" strike="noStrike" u="none">
                <a:solidFill>
                  <a:schemeClr val="dk1"/>
                </a:solidFill>
                <a:effectLst/>
                <a:uFillTx/>
                <a:latin typeface="等线"/>
              </a:rPr>
              <a:t>单击此处编辑母版文本样式</a:t>
            </a:r>
            <a:endParaRPr b="0" lang="en-US" sz="1600" strike="noStrike" u="none">
              <a:solidFill>
                <a:schemeClr val="dk1"/>
              </a:solidFill>
              <a:effectLst/>
              <a:uFillTx/>
              <a:latin typeface="等线"/>
            </a:endParaRPr>
          </a:p>
        </p:txBody>
      </p:sp>
      <p:sp>
        <p:nvSpPr>
          <p:cNvPr id="62"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63"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64"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0CB53C8F-7F3F-4BFF-AF30-CC934813FDFF}"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7"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8"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9"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A148E51C-C284-48B5-B1AF-429637F26168}"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t" anchorCtr="1" vert="eaVert">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14"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15"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16"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886EAED8-82E2-4FAD-9057-8905F592578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21"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22"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23"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5F6FA103-7641-4139-AAB7-E5D267F7C8C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zh-CN" sz="6000" strike="noStrike" u="none">
                <a:solidFill>
                  <a:schemeClr val="dk1"/>
                </a:solidFill>
                <a:effectLst/>
                <a:uFillTx/>
                <a:latin typeface="等线 Light"/>
              </a:rPr>
              <a:t>单击此处编辑母版标题样式</a:t>
            </a:r>
            <a:endParaRPr b="0" lang="en-US" sz="6000" strike="noStrike" u="none">
              <a:solidFill>
                <a:schemeClr val="dk1"/>
              </a:solidFill>
              <a:effectLst/>
              <a:uFillTx/>
              <a:latin typeface="等线"/>
            </a:endParaRPr>
          </a:p>
        </p:txBody>
      </p:sp>
      <p:sp>
        <p:nvSpPr>
          <p:cNvPr id="28"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tabLst>
                <a:tab algn="l" pos="0"/>
              </a:tabLst>
            </a:pPr>
            <a:r>
              <a:rPr b="0" lang="zh-CN" sz="2400" strike="noStrike" u="none">
                <a:solidFill>
                  <a:schemeClr val="dk1">
                    <a:tint val="75000"/>
                  </a:schemeClr>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29"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0"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B8689726-22C3-43D8-8C09-AA88775513B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3"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432000" indent="-324000" defTabSz="914400">
              <a:lnSpc>
                <a:spcPct val="90000"/>
              </a:lnSpc>
              <a:spcBef>
                <a:spcPts val="1001"/>
              </a:spcBef>
              <a:buClr>
                <a:srgbClr val="000000"/>
              </a:buClr>
              <a:buSzPct val="45000"/>
              <a:buFont typeface="Wingdings" charset="2"/>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864000" indent="-324000" defTabSz="914400">
              <a:lnSpc>
                <a:spcPct val="90000"/>
              </a:lnSpc>
              <a:spcBef>
                <a:spcPts val="499"/>
              </a:spcBef>
              <a:buClr>
                <a:srgbClr val="000000"/>
              </a:buClr>
              <a:buSzPct val="75000"/>
              <a:buFont typeface="Symbol" charset="2"/>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296000" indent="-288000" defTabSz="914400">
              <a:lnSpc>
                <a:spcPct val="90000"/>
              </a:lnSpc>
              <a:spcBef>
                <a:spcPts val="499"/>
              </a:spcBef>
              <a:buClr>
                <a:srgbClr val="000000"/>
              </a:buClr>
              <a:buSzPct val="45000"/>
              <a:buFont typeface="Wingdings" charset="2"/>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728000" indent="-216000" defTabSz="914400">
              <a:lnSpc>
                <a:spcPct val="90000"/>
              </a:lnSpc>
              <a:spcBef>
                <a:spcPts val="499"/>
              </a:spcBef>
              <a:buClr>
                <a:srgbClr val="000000"/>
              </a:buClr>
              <a:buSzPct val="75000"/>
              <a:buFont typeface="Symbol" charset="2"/>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160000" indent="-216000" defTabSz="914400">
              <a:lnSpc>
                <a:spcPct val="90000"/>
              </a:lnSpc>
              <a:spcBef>
                <a:spcPts val="499"/>
              </a:spcBef>
              <a:buClr>
                <a:srgbClr val="000000"/>
              </a:buClr>
              <a:buSzPct val="45000"/>
              <a:buFont typeface="Wingdings" charset="2"/>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4"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35"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36"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7"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E6DF74BF-24BA-414B-8CF5-4E429C74A4B9}"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marL="432000" indent="-324000" defTabSz="914400">
              <a:lnSpc>
                <a:spcPct val="90000"/>
              </a:lnSpc>
              <a:spcBef>
                <a:spcPts val="1001"/>
              </a:spcBef>
              <a:buClr>
                <a:srgbClr val="000000"/>
              </a:buClr>
              <a:buSzPct val="45000"/>
              <a:buFont typeface="Wingdings" charset="2"/>
              <a:buChar char=""/>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zh-CN" sz="2400" strike="noStrike" u="none">
                <a:solidFill>
                  <a:schemeClr val="dk1"/>
                </a:solidFill>
                <a:effectLst/>
                <a:uFillTx/>
                <a:latin typeface="等线"/>
              </a:rPr>
              <a:t>单击此处编辑母版文本样式</a:t>
            </a:r>
            <a:endParaRPr b="0" lang="en-US" sz="2400" strike="noStrike" u="none">
              <a:solidFill>
                <a:schemeClr val="dk1"/>
              </a:solidFill>
              <a:effectLst/>
              <a:uFillTx/>
              <a:latin typeface="等线"/>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zh-CN" sz="2800" strike="noStrike" u="none">
                <a:solidFill>
                  <a:schemeClr val="dk1"/>
                </a:solidFill>
                <a:effectLst/>
                <a:uFillTx/>
                <a:latin typeface="等线"/>
              </a:rPr>
              <a:t>单击此处编辑母版文本样式</a:t>
            </a:r>
            <a:endParaRPr b="0" lang="en-US" sz="2800" strike="noStrike" u="none">
              <a:solidFill>
                <a:schemeClr val="dk1"/>
              </a:solidFill>
              <a:effectLst/>
              <a:uFillTx/>
              <a:latin typeface="等线"/>
            </a:endParaRPr>
          </a:p>
          <a:p>
            <a:pPr lvl="1" marL="685800" indent="-228600" defTabSz="914400">
              <a:lnSpc>
                <a:spcPct val="90000"/>
              </a:lnSpc>
              <a:spcBef>
                <a:spcPts val="499"/>
              </a:spcBef>
              <a:buClr>
                <a:srgbClr val="000000"/>
              </a:buClr>
              <a:buFont typeface="Arial"/>
              <a:buChar char="•"/>
            </a:pPr>
            <a:r>
              <a:rPr b="0" lang="zh-CN" sz="2400" strike="noStrike" u="none">
                <a:solidFill>
                  <a:schemeClr val="dk1"/>
                </a:solidFill>
                <a:effectLst/>
                <a:uFillTx/>
                <a:latin typeface="等线"/>
              </a:rPr>
              <a:t>二级</a:t>
            </a:r>
            <a:endParaRPr b="0" lang="en-US" sz="2400" strike="noStrike" u="none">
              <a:solidFill>
                <a:schemeClr val="dk1"/>
              </a:solidFill>
              <a:effectLst/>
              <a:uFillTx/>
              <a:latin typeface="等线"/>
            </a:endParaRPr>
          </a:p>
          <a:p>
            <a:pPr lvl="2" marL="1143000" indent="-228600" defTabSz="914400">
              <a:lnSpc>
                <a:spcPct val="90000"/>
              </a:lnSpc>
              <a:spcBef>
                <a:spcPts val="499"/>
              </a:spcBef>
              <a:buClr>
                <a:srgbClr val="000000"/>
              </a:buClr>
              <a:buFont typeface="Arial"/>
              <a:buChar char="•"/>
            </a:pPr>
            <a:r>
              <a:rPr b="0" lang="zh-CN" sz="2000" strike="noStrike" u="none">
                <a:solidFill>
                  <a:schemeClr val="dk1"/>
                </a:solidFill>
                <a:effectLst/>
                <a:uFillTx/>
                <a:latin typeface="等线"/>
              </a:rPr>
              <a:t>三级</a:t>
            </a:r>
            <a:endParaRPr b="0" lang="en-US" sz="2000" strike="noStrike" u="none">
              <a:solidFill>
                <a:schemeClr val="dk1"/>
              </a:solidFill>
              <a:effectLst/>
              <a:uFillTx/>
              <a:latin typeface="等线"/>
            </a:endParaRPr>
          </a:p>
          <a:p>
            <a:pPr lvl="3" marL="16002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四级</a:t>
            </a:r>
            <a:endParaRPr b="0" lang="en-US" sz="1800" strike="noStrike" u="none">
              <a:solidFill>
                <a:schemeClr val="dk1"/>
              </a:solidFill>
              <a:effectLst/>
              <a:uFillTx/>
              <a:latin typeface="等线"/>
            </a:endParaRPr>
          </a:p>
          <a:p>
            <a:pPr lvl="4" marL="2057400" indent="-228600" defTabSz="914400">
              <a:lnSpc>
                <a:spcPct val="90000"/>
              </a:lnSpc>
              <a:spcBef>
                <a:spcPts val="499"/>
              </a:spcBef>
              <a:buClr>
                <a:srgbClr val="000000"/>
              </a:buClr>
              <a:buFont typeface="Arial"/>
              <a:buChar char="•"/>
            </a:pPr>
            <a:r>
              <a:rPr b="0" lang="zh-CN" sz="1800" strike="noStrike" u="none">
                <a:solidFill>
                  <a:schemeClr val="dk1"/>
                </a:solidFill>
                <a:effectLst/>
                <a:uFillTx/>
                <a:latin typeface="等线"/>
              </a:rPr>
              <a:t>五级</a:t>
            </a:r>
            <a:endParaRPr b="0" lang="en-US" sz="1800" strike="noStrike" u="none">
              <a:solidFill>
                <a:schemeClr val="dk1"/>
              </a:solidFill>
              <a:effectLst/>
              <a:uFillTx/>
              <a:latin typeface="等线"/>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1C38508D-11A0-4365-8733-C2A95CB6289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zh-CN" sz="4400" strike="noStrike" u="none">
                <a:solidFill>
                  <a:schemeClr val="dk1"/>
                </a:solidFill>
                <a:effectLst/>
                <a:uFillTx/>
                <a:latin typeface="等线 Light"/>
              </a:rPr>
              <a:t>单击此处编辑母版标题样式</a:t>
            </a:r>
            <a:endParaRPr b="0" lang="en-US" sz="4400" strike="noStrike" u="none">
              <a:solidFill>
                <a:schemeClr val="dk1"/>
              </a:solidFill>
              <a:effectLst/>
              <a:uFillTx/>
              <a:latin typeface="等线"/>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61377DBB-BCE1-4DE7-9AFC-30302478CEB2}"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effectLst/>
                <a:uFillTx/>
                <a:latin typeface="等线"/>
              </a:defRPr>
            </a:lvl1pPr>
          </a:lstStyle>
          <a:p>
            <a:pPr indent="0" defTabSz="914400">
              <a:lnSpc>
                <a:spcPct val="100000"/>
              </a:lnSpc>
              <a:buNone/>
            </a:pPr>
            <a:r>
              <a:rPr b="0" lang="en-US" sz="1200" strike="noStrike" u="none">
                <a:solidFill>
                  <a:schemeClr val="dk1">
                    <a:tint val="75000"/>
                  </a:schemeClr>
                </a:solidFill>
                <a:effectLst/>
                <a:uFillTx/>
                <a:latin typeface="等线"/>
              </a:rPr>
              <a:t>&lt;日期/时间&gt;</a:t>
            </a:r>
            <a:endParaRPr b="0" lang="en-US" sz="1200" strike="noStrike" u="none">
              <a:solidFill>
                <a:srgbClr val="000000"/>
              </a:solidFill>
              <a:effectLst/>
              <a:uFillTx/>
              <a:latin typeface="Times New Roman"/>
            </a:endParaRPr>
          </a:p>
        </p:txBody>
      </p:sp>
      <p:sp>
        <p:nvSpPr>
          <p:cNvPr id="51"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52"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effectLst/>
                <a:uFillTx/>
                <a:latin typeface="等线"/>
              </a:defRPr>
            </a:lvl1pPr>
          </a:lstStyle>
          <a:p>
            <a:pPr indent="0" algn="r" defTabSz="914400">
              <a:lnSpc>
                <a:spcPct val="100000"/>
              </a:lnSpc>
              <a:buNone/>
            </a:pPr>
            <a:fld id="{D5A58FAB-82A7-4A0A-8305-252E9AE0805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Rounded Rectangle 17"/>
          <p:cNvSpPr/>
          <p:nvPr/>
        </p:nvSpPr>
        <p:spPr>
          <a:xfrm>
            <a:off x="4699440" y="1821600"/>
            <a:ext cx="6784560" cy="395172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rmAutofit/>
          </a:bodyPr>
          <a:p>
            <a:endParaRPr b="0" lang="en-US" sz="1800" strike="noStrike" u="none">
              <a:solidFill>
                <a:schemeClr val="lt1"/>
              </a:solidFill>
              <a:effectLst/>
              <a:uFillTx/>
              <a:latin typeface="等线"/>
            </a:endParaRPr>
          </a:p>
        </p:txBody>
      </p:sp>
      <p:sp>
        <p:nvSpPr>
          <p:cNvPr id="72" name="PlaceHolder 1"/>
          <p:cNvSpPr>
            <a:spLocks noGrp="1"/>
          </p:cNvSpPr>
          <p:nvPr>
            <p:ph type="title"/>
          </p:nvPr>
        </p:nvSpPr>
        <p:spPr>
          <a:xfrm>
            <a:off x="838080" y="365040"/>
            <a:ext cx="9465480" cy="1161360"/>
          </a:xfrm>
          <a:prstGeom prst="rect">
            <a:avLst/>
          </a:prstGeom>
          <a:noFill/>
          <a:ln w="0">
            <a:noFill/>
          </a:ln>
        </p:spPr>
        <p:txBody>
          <a:bodyPr lIns="38160" rIns="38160" tIns="25560" bIns="25560" anchor="ctr">
            <a:normAutofit fontScale="77500" lnSpcReduction="19999"/>
          </a:bodyPr>
          <a:p>
            <a:pPr indent="0">
              <a:buNone/>
            </a:pPr>
            <a:r>
              <a:rPr b="0" lang="en-US" sz="2800" strike="noStrike" u="none">
                <a:solidFill>
                  <a:schemeClr val="dk1"/>
                </a:solidFill>
                <a:effectLst/>
                <a:uFillTx/>
                <a:latin typeface="等线 Light"/>
              </a:rPr>
              <a:t>With HMO supplement (2’FL and LNnT), the mean time to reach full enteral feeding was 2 days shorter1*</a:t>
            </a:r>
            <a:endParaRPr b="0" lang="en-US" sz="2800" strike="noStrike" u="none">
              <a:solidFill>
                <a:schemeClr val="dk1"/>
              </a:solidFill>
              <a:effectLst/>
              <a:uFillTx/>
              <a:latin typeface="等线"/>
            </a:endParaRPr>
          </a:p>
          <a:p>
            <a:pPr indent="0" defTabSz="914400">
              <a:lnSpc>
                <a:spcPct val="90000"/>
              </a:lnSpc>
              <a:buNone/>
            </a:pPr>
            <a:r>
              <a:rPr b="0" lang="zh-CN" sz="2800" strike="noStrike" u="none">
                <a:solidFill>
                  <a:schemeClr val="dk1"/>
                </a:solidFill>
                <a:effectLst/>
                <a:uFillTx/>
                <a:latin typeface="等线 Light"/>
              </a:rPr>
              <a:t>添加</a:t>
            </a:r>
            <a:r>
              <a:rPr b="0" lang="en-US"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US"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US"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）后，达到全肠喂养的平均时间缩短了</a:t>
            </a:r>
            <a:r>
              <a:rPr b="0" lang="en-US"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US" sz="2800" strike="noStrike" u="none">
                <a:solidFill>
                  <a:schemeClr val="dk1"/>
                </a:solidFill>
                <a:effectLst/>
                <a:uFillTx/>
                <a:latin typeface="等线 Light"/>
              </a:rPr>
              <a:t>1*</a:t>
            </a:r>
            <a:endParaRPr b="0" lang="en-US" sz="2800" strike="noStrike" u="none">
              <a:solidFill>
                <a:schemeClr val="dk1"/>
              </a:solidFill>
              <a:effectLst/>
              <a:uFillTx/>
              <a:latin typeface="等线"/>
            </a:endParaRPr>
          </a:p>
        </p:txBody>
      </p:sp>
      <p:sp>
        <p:nvSpPr>
          <p:cNvPr id="73" name="Textfeld 27"/>
          <p:cNvSpPr/>
          <p:nvPr/>
        </p:nvSpPr>
        <p:spPr>
          <a:xfrm>
            <a:off x="6123600" y="630792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2’FL, 2-fucosyllactose; HMO, human milk oligosaccharide; LNnT, Lacto-N-neotetraose.</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2’FL</a:t>
            </a:r>
            <a:r>
              <a:rPr b="0" lang="zh-CN" sz="800" strike="noStrike" u="none">
                <a:solidFill>
                  <a:schemeClr val="dk1"/>
                </a:solidFill>
                <a:effectLst/>
                <a:uFillTx/>
                <a:latin typeface="Arial"/>
              </a:rPr>
              <a:t>，</a:t>
            </a:r>
            <a:r>
              <a:rPr b="0" lang="en-US" sz="800" strike="noStrike" u="none">
                <a:solidFill>
                  <a:schemeClr val="dk1"/>
                </a:solidFill>
                <a:effectLst/>
                <a:uFillTx/>
                <a:latin typeface="Arial"/>
              </a:rPr>
              <a:t>2-</a:t>
            </a:r>
            <a:r>
              <a:rPr b="0" lang="zh-CN" sz="800" strike="noStrike" u="none">
                <a:solidFill>
                  <a:schemeClr val="dk1"/>
                </a:solidFill>
                <a:effectLst/>
                <a:uFillTx/>
                <a:latin typeface="Arial"/>
              </a:rPr>
              <a:t>岩藻糖基乳糖；</a:t>
            </a:r>
            <a:r>
              <a:rPr b="0" lang="en-US" sz="800" strike="noStrike" u="none">
                <a:solidFill>
                  <a:schemeClr val="dk1"/>
                </a:solidFill>
                <a:effectLst/>
                <a:uFillTx/>
                <a:latin typeface="Arial"/>
              </a:rPr>
              <a:t>HMO</a:t>
            </a:r>
            <a:r>
              <a:rPr b="0" lang="zh-CN" sz="800" strike="noStrike" u="none">
                <a:solidFill>
                  <a:schemeClr val="dk1"/>
                </a:solidFill>
                <a:effectLst/>
                <a:uFillTx/>
                <a:latin typeface="Arial"/>
              </a:rPr>
              <a:t>，人乳寡糖；</a:t>
            </a:r>
            <a:r>
              <a:rPr b="0" lang="en-US" sz="800" strike="noStrike" u="none">
                <a:solidFill>
                  <a:schemeClr val="dk1"/>
                </a:solidFill>
                <a:effectLst/>
                <a:uFillTx/>
                <a:latin typeface="Arial"/>
              </a:rPr>
              <a:t>LNnT</a:t>
            </a:r>
            <a:r>
              <a:rPr b="0" lang="zh-CN" sz="800" strike="noStrike" u="none">
                <a:solidFill>
                  <a:schemeClr val="dk1"/>
                </a:solidFill>
                <a:effectLst/>
                <a:uFillTx/>
                <a:latin typeface="Arial"/>
              </a:rPr>
              <a:t>，乳</a:t>
            </a:r>
            <a:r>
              <a:rPr b="0" lang="en-US" sz="800" strike="noStrike" u="none">
                <a:solidFill>
                  <a:schemeClr val="dk1"/>
                </a:solidFill>
                <a:effectLst/>
                <a:uFillTx/>
                <a:latin typeface="Arial"/>
              </a:rPr>
              <a:t>-N-</a:t>
            </a:r>
            <a:r>
              <a:rPr b="0" lang="zh-CN" sz="800" strike="noStrike" u="none">
                <a:solidFill>
                  <a:schemeClr val="dk1"/>
                </a:solidFill>
                <a:effectLst/>
                <a:uFillTx/>
                <a:latin typeface="Arial"/>
              </a:rPr>
              <a:t>新四糖。</a:t>
            </a:r>
            <a:endParaRPr b="0" lang="en-US" sz="800" strike="noStrike" u="none">
              <a:solidFill>
                <a:srgbClr val="000000"/>
              </a:solidFill>
              <a:effectLst/>
              <a:uFillTx/>
              <a:latin typeface="Arial"/>
            </a:endParaRPr>
          </a:p>
        </p:txBody>
      </p:sp>
      <p:sp>
        <p:nvSpPr>
          <p:cNvPr id="74" name="Rectangle 13"/>
          <p:cNvSpPr/>
          <p:nvPr/>
        </p:nvSpPr>
        <p:spPr>
          <a:xfrm>
            <a:off x="6094800" y="6539040"/>
            <a:ext cx="5430600" cy="21492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800" strike="noStrike" u="none">
                <a:solidFill>
                  <a:schemeClr val="dk1"/>
                </a:solidFill>
                <a:effectLst/>
                <a:uFillTx/>
                <a:latin typeface="Arial"/>
              </a:rPr>
              <a:t>1. Hascoët JM et al., Abstract at WCPGHAN 2021. * Randomised, clinical trial</a:t>
            </a:r>
            <a:endParaRPr b="0" lang="en-US" sz="800" strike="noStrike" u="none">
              <a:solidFill>
                <a:srgbClr val="000000"/>
              </a:solidFill>
              <a:effectLst/>
              <a:uFillTx/>
              <a:latin typeface="Arial"/>
            </a:endParaRPr>
          </a:p>
          <a:p>
            <a:pPr algn="r" defTabSz="914400">
              <a:lnSpc>
                <a:spcPct val="100000"/>
              </a:lnSpc>
            </a:pPr>
            <a:r>
              <a:rPr b="0" lang="en-US" sz="800" strike="noStrike" u="none">
                <a:solidFill>
                  <a:schemeClr val="dk1"/>
                </a:solidFill>
                <a:effectLst/>
                <a:uFillTx/>
                <a:latin typeface="Arial"/>
              </a:rPr>
              <a:t>1. Hascoët JM</a:t>
            </a:r>
            <a:r>
              <a:rPr b="0" lang="zh-CN" sz="800" strike="noStrike" u="none">
                <a:solidFill>
                  <a:schemeClr val="dk1"/>
                </a:solidFill>
                <a:effectLst/>
                <a:uFillTx/>
                <a:latin typeface="Arial"/>
              </a:rPr>
              <a:t>等，</a:t>
            </a:r>
            <a:r>
              <a:rPr b="0" lang="en-US" sz="800" strike="noStrike" u="none">
                <a:solidFill>
                  <a:schemeClr val="dk1"/>
                </a:solidFill>
                <a:effectLst/>
                <a:uFillTx/>
                <a:latin typeface="Arial"/>
              </a:rPr>
              <a:t>WCPGHAN 2021</a:t>
            </a:r>
            <a:r>
              <a:rPr b="0" lang="zh-CN" sz="800" strike="noStrike" u="none">
                <a:solidFill>
                  <a:schemeClr val="dk1"/>
                </a:solidFill>
                <a:effectLst/>
                <a:uFillTx/>
                <a:latin typeface="Arial"/>
              </a:rPr>
              <a:t>摘要。</a:t>
            </a:r>
            <a:r>
              <a:rPr b="0" lang="en-US" sz="800" strike="noStrike" u="none">
                <a:solidFill>
                  <a:schemeClr val="dk1"/>
                </a:solidFill>
                <a:effectLst/>
                <a:uFillTx/>
                <a:latin typeface="Arial"/>
              </a:rPr>
              <a:t>* </a:t>
            </a:r>
            <a:r>
              <a:rPr b="0" lang="zh-CN" sz="800" strike="noStrike" u="none">
                <a:solidFill>
                  <a:schemeClr val="dk1"/>
                </a:solidFill>
                <a:effectLst/>
                <a:uFillTx/>
                <a:latin typeface="Arial"/>
              </a:rPr>
              <a:t>随机临床试验</a:t>
            </a:r>
            <a:endParaRPr b="0" lang="en-US" sz="800" strike="noStrike" u="none">
              <a:solidFill>
                <a:srgbClr val="000000"/>
              </a:solidFill>
              <a:effectLst/>
              <a:uFillTx/>
              <a:latin typeface="Arial"/>
            </a:endParaRPr>
          </a:p>
        </p:txBody>
      </p:sp>
      <p:sp>
        <p:nvSpPr>
          <p:cNvPr id="75" name="PlaceHolder 2"/>
          <p:cNvSpPr>
            <a:spLocks noGrp="1"/>
          </p:cNvSpPr>
          <p:nvPr>
            <p:ph/>
          </p:nvPr>
        </p:nvSpPr>
        <p:spPr>
          <a:xfrm>
            <a:off x="994680" y="5078880"/>
            <a:ext cx="3072960" cy="879840"/>
          </a:xfrm>
          <a:prstGeom prst="rect">
            <a:avLst/>
          </a:prstGeom>
          <a:noFill/>
          <a:ln w="0">
            <a:noFill/>
          </a:ln>
        </p:spPr>
        <p:txBody>
          <a:bodyPr lIns="38160" rIns="38160" tIns="25560" bIns="25560" anchor="t">
            <a:normAutofit fontScale="85000" lnSpcReduction="19999"/>
          </a:bodyPr>
          <a:p>
            <a:pPr indent="0">
              <a:lnSpc>
                <a:spcPct val="90000"/>
              </a:lnSpc>
              <a:spcBef>
                <a:spcPts val="1417"/>
              </a:spcBef>
              <a:buNone/>
            </a:pPr>
            <a:r>
              <a:rPr b="0" lang="en-US" sz="1400" strike="noStrike" u="none">
                <a:solidFill>
                  <a:schemeClr val="dk1"/>
                </a:solidFill>
                <a:effectLst/>
                <a:uFillTx/>
                <a:latin typeface="等线"/>
              </a:rPr>
              <a:t>Faster progression to FEF may help reduce the risk of growth restriction and exacerbated gut immaturity1</a:t>
            </a:r>
            <a:endParaRPr b="0" lang="en-US" sz="1400" strike="noStrike" u="none">
              <a:solidFill>
                <a:schemeClr val="dk1"/>
              </a:solidFill>
              <a:effectLst/>
              <a:uFillTx/>
              <a:latin typeface="等线"/>
            </a:endParaRPr>
          </a:p>
          <a:p>
            <a:pPr indent="0" algn="ctr" defTabSz="914400">
              <a:lnSpc>
                <a:spcPct val="100000"/>
              </a:lnSpc>
              <a:spcBef>
                <a:spcPts val="1001"/>
              </a:spcBef>
              <a:buNone/>
              <a:tabLst>
                <a:tab algn="l" pos="0"/>
              </a:tabLst>
            </a:pPr>
            <a:r>
              <a:rPr b="0" lang="zh-CN" sz="1400" strike="noStrike" u="none">
                <a:solidFill>
                  <a:schemeClr val="dk1"/>
                </a:solidFill>
                <a:effectLst/>
                <a:uFillTx/>
                <a:latin typeface="等线"/>
              </a:rPr>
              <a:t>更快地达到全肠喂养可能有助于降低生长受限和肠道不成熟加剧的风险</a:t>
            </a:r>
            <a:r>
              <a:rPr b="0" lang="en-US" sz="1400" strike="noStrike" u="none">
                <a:solidFill>
                  <a:schemeClr val="dk1"/>
                </a:solidFill>
                <a:effectLst/>
                <a:uFillTx/>
                <a:latin typeface="等线"/>
              </a:rPr>
              <a:t>1</a:t>
            </a:r>
            <a:endParaRPr b="0" lang="en-US" sz="1400" strike="noStrike" u="none">
              <a:solidFill>
                <a:schemeClr val="dk1"/>
              </a:solidFill>
              <a:effectLst/>
              <a:uFillTx/>
              <a:latin typeface="等线"/>
            </a:endParaRPr>
          </a:p>
        </p:txBody>
      </p:sp>
      <p:grpSp>
        <p:nvGrpSpPr>
          <p:cNvPr id="76" name="Group 12"/>
          <p:cNvGrpSpPr/>
          <p:nvPr/>
        </p:nvGrpSpPr>
        <p:grpSpPr>
          <a:xfrm>
            <a:off x="5007960" y="2229120"/>
            <a:ext cx="6085080" cy="2846520"/>
            <a:chOff x="5007960" y="2229120"/>
            <a:chExt cx="6085080" cy="2846520"/>
          </a:xfrm>
        </p:grpSpPr>
        <p:sp>
          <p:nvSpPr>
            <p:cNvPr id="77" name="Abgerundetes Rechteck 5"/>
            <p:cNvSpPr/>
            <p:nvPr/>
          </p:nvSpPr>
          <p:spPr>
            <a:xfrm>
              <a:off x="5052240" y="2229120"/>
              <a:ext cx="3457440" cy="20088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rPr>
                <a:t>Full enteral feeding^</a:t>
              </a:r>
              <a:endParaRPr b="0" lang="en-US" sz="1400" strike="noStrike" u="none">
                <a:solidFill>
                  <a:srgbClr val="000000"/>
                </a:solidFill>
                <a:effectLst/>
                <a:uFillTx/>
                <a:latin typeface="Arial"/>
              </a:endParaRPr>
            </a:p>
          </p:txBody>
        </p:sp>
        <p:cxnSp>
          <p:nvCxnSpPr>
            <p:cNvPr id="78" name="Straight Connector 24"/>
            <p:cNvCxnSpPr/>
            <p:nvPr/>
          </p:nvCxnSpPr>
          <p:spPr>
            <a:xfrm>
              <a:off x="5135400" y="4770360"/>
              <a:ext cx="4555080" cy="360"/>
            </a:xfrm>
            <a:prstGeom prst="straightConnector1">
              <a:avLst/>
            </a:prstGeom>
            <a:ln w="12600">
              <a:solidFill>
                <a:schemeClr val="dk1">
                  <a:lumMod val="60000"/>
                  <a:lumOff val="40000"/>
                </a:schemeClr>
              </a:solidFill>
              <a:miter/>
            </a:ln>
          </p:spPr>
        </p:cxnSp>
        <p:sp>
          <p:nvSpPr>
            <p:cNvPr id="79" name="Rounded Rectangle 4"/>
            <p:cNvSpPr/>
            <p:nvPr/>
          </p:nvSpPr>
          <p:spPr>
            <a:xfrm>
              <a:off x="5135400" y="2597040"/>
              <a:ext cx="4142520" cy="88344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rPr>
                <a:t>(n=43)</a:t>
              </a:r>
              <a:endParaRPr b="0" lang="en-US" sz="1000" strike="noStrike" u="none">
                <a:solidFill>
                  <a:srgbClr val="ffffff"/>
                </a:solidFill>
                <a:effectLst/>
                <a:uFillTx/>
                <a:latin typeface="Arial"/>
              </a:endParaRPr>
            </a:p>
          </p:txBody>
        </p:sp>
        <p:sp>
          <p:nvSpPr>
            <p:cNvPr id="80" name="Rounded Rectangle 36"/>
            <p:cNvSpPr/>
            <p:nvPr/>
          </p:nvSpPr>
          <p:spPr>
            <a:xfrm>
              <a:off x="5135400" y="3678480"/>
              <a:ext cx="3743640" cy="88344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rPr>
                <a:t>(n=43)</a:t>
              </a:r>
              <a:endParaRPr b="0" lang="en-US" sz="1000" strike="noStrike" u="none">
                <a:solidFill>
                  <a:srgbClr val="000000"/>
                </a:solidFill>
                <a:effectLst/>
                <a:uFillTx/>
                <a:latin typeface="Arial"/>
              </a:endParaRPr>
            </a:p>
          </p:txBody>
        </p:sp>
        <p:sp>
          <p:nvSpPr>
            <p:cNvPr id="81" name="TextBox 5"/>
            <p:cNvSpPr/>
            <p:nvPr/>
          </p:nvSpPr>
          <p:spPr>
            <a:xfrm>
              <a:off x="8562600" y="284904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14,3</a:t>
              </a:r>
              <a:endParaRPr b="0" lang="en-US" sz="1800" strike="noStrike" u="none">
                <a:solidFill>
                  <a:srgbClr val="000000"/>
                </a:solidFill>
                <a:effectLst/>
                <a:uFillTx/>
                <a:latin typeface="Arial"/>
              </a:endParaRPr>
            </a:p>
          </p:txBody>
        </p:sp>
        <p:sp>
          <p:nvSpPr>
            <p:cNvPr id="82" name="TextBox 37"/>
            <p:cNvSpPr/>
            <p:nvPr/>
          </p:nvSpPr>
          <p:spPr>
            <a:xfrm>
              <a:off x="8092080" y="3935520"/>
              <a:ext cx="6256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rPr>
                <a:t>12,2</a:t>
              </a:r>
              <a:endParaRPr b="0" lang="en-US" sz="1800" strike="noStrike" u="none">
                <a:solidFill>
                  <a:srgbClr val="000000"/>
                </a:solidFill>
                <a:effectLst/>
                <a:uFillTx/>
                <a:latin typeface="Arial"/>
              </a:endParaRPr>
            </a:p>
          </p:txBody>
        </p:sp>
        <p:sp>
          <p:nvSpPr>
            <p:cNvPr id="83" name="TextBox 7"/>
            <p:cNvSpPr/>
            <p:nvPr/>
          </p:nvSpPr>
          <p:spPr>
            <a:xfrm>
              <a:off x="500796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0</a:t>
              </a:r>
              <a:endParaRPr b="0" lang="en-US" sz="1000" strike="noStrike" u="none">
                <a:solidFill>
                  <a:srgbClr val="000000"/>
                </a:solidFill>
                <a:effectLst/>
                <a:uFillTx/>
                <a:latin typeface="Arial"/>
              </a:endParaRPr>
            </a:p>
          </p:txBody>
        </p:sp>
        <p:sp>
          <p:nvSpPr>
            <p:cNvPr id="84" name="TextBox 38"/>
            <p:cNvSpPr/>
            <p:nvPr/>
          </p:nvSpPr>
          <p:spPr>
            <a:xfrm>
              <a:off x="6526080" y="4832640"/>
              <a:ext cx="2473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5</a:t>
              </a:r>
              <a:endParaRPr b="0" lang="en-US" sz="1000" strike="noStrike" u="none">
                <a:solidFill>
                  <a:srgbClr val="000000"/>
                </a:solidFill>
                <a:effectLst/>
                <a:uFillTx/>
                <a:latin typeface="Arial"/>
              </a:endParaRPr>
            </a:p>
          </p:txBody>
        </p:sp>
        <p:sp>
          <p:nvSpPr>
            <p:cNvPr id="85" name="TextBox 39"/>
            <p:cNvSpPr/>
            <p:nvPr/>
          </p:nvSpPr>
          <p:spPr>
            <a:xfrm>
              <a:off x="804456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10</a:t>
              </a:r>
              <a:endParaRPr b="0" lang="en-US" sz="1000" strike="noStrike" u="none">
                <a:solidFill>
                  <a:srgbClr val="000000"/>
                </a:solidFill>
                <a:effectLst/>
                <a:uFillTx/>
                <a:latin typeface="Arial"/>
              </a:endParaRPr>
            </a:p>
          </p:txBody>
        </p:sp>
        <p:sp>
          <p:nvSpPr>
            <p:cNvPr id="86" name="TextBox 40"/>
            <p:cNvSpPr/>
            <p:nvPr/>
          </p:nvSpPr>
          <p:spPr>
            <a:xfrm>
              <a:off x="9562680" y="4832640"/>
              <a:ext cx="31392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rPr>
                <a:t>15</a:t>
              </a:r>
              <a:endParaRPr b="0" lang="en-US" sz="1000" strike="noStrike" u="none">
                <a:solidFill>
                  <a:srgbClr val="000000"/>
                </a:solidFill>
                <a:effectLst/>
                <a:uFillTx/>
                <a:latin typeface="Arial"/>
              </a:endParaRPr>
            </a:p>
          </p:txBody>
        </p:sp>
        <p:sp>
          <p:nvSpPr>
            <p:cNvPr id="87" name="Pfeil nach unten 19"/>
            <p:cNvSpPr/>
            <p:nvPr/>
          </p:nvSpPr>
          <p:spPr>
            <a:xfrm rot="5400000">
              <a:off x="9577440" y="3062160"/>
              <a:ext cx="880200" cy="215064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ndParaRPr>
            </a:p>
          </p:txBody>
        </p:sp>
        <p:sp>
          <p:nvSpPr>
            <p:cNvPr id="88" name="TextBox 11"/>
            <p:cNvSpPr/>
            <p:nvPr/>
          </p:nvSpPr>
          <p:spPr>
            <a:xfrm>
              <a:off x="9244800" y="3943440"/>
              <a:ext cx="164664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rPr>
                <a:t>2 days shorter</a:t>
              </a:r>
              <a:endParaRPr b="0" lang="en-US" sz="1800" strike="noStrike" u="none">
                <a:solidFill>
                  <a:srgbClr val="000000"/>
                </a:solidFill>
                <a:effectLst/>
                <a:uFillTx/>
                <a:latin typeface="Arial"/>
              </a:endParaRPr>
            </a:p>
          </p:txBody>
        </p:sp>
      </p:grpSp>
      <p:sp>
        <p:nvSpPr>
          <p:cNvPr id="89" name="TextBox 14"/>
          <p:cNvSpPr/>
          <p:nvPr/>
        </p:nvSpPr>
        <p:spPr>
          <a:xfrm>
            <a:off x="5007960" y="5274720"/>
            <a:ext cx="4442040" cy="245880"/>
          </a:xfrm>
          <a:prstGeom prst="rect">
            <a:avLst/>
          </a:prstGeom>
          <a:noFill/>
          <a:ln w="0">
            <a:noFill/>
          </a:ln>
        </p:spPr>
        <p:style>
          <a:lnRef idx="0"/>
          <a:fillRef idx="0"/>
          <a:effectRef idx="0"/>
          <a:fontRef idx="minor"/>
        </p:style>
        <p:txBody>
          <a:bodyPr lIns="38160" rIns="38160" tIns="25560" bIns="25560" anchor="t">
            <a:normAutofit fontScale="77500" lnSpcReduction="19999"/>
          </a:bodyPr>
          <a:p>
            <a:r>
              <a:rPr b="0" lang="en-US" sz="1000" strike="noStrike" u="none">
                <a:solidFill>
                  <a:schemeClr val="dk1"/>
                </a:solidFill>
                <a:effectLst/>
                <a:uFillTx/>
                <a:latin typeface="Arial"/>
              </a:rPr>
              <a:t>^Time to reach full enteral feeding is a reliable indicator of feeding tolerance</a:t>
            </a:r>
            <a:endParaRPr b="0" lang="en-US" sz="1000" strike="noStrike" u="none">
              <a:solidFill>
                <a:srgbClr val="000000"/>
              </a:solidFill>
              <a:effectLst/>
              <a:uFillTx/>
              <a:latin typeface="Arial"/>
            </a:endParaRPr>
          </a:p>
          <a:p>
            <a:pPr defTabSz="914400">
              <a:lnSpc>
                <a:spcPct val="100000"/>
              </a:lnSpc>
            </a:pPr>
            <a:r>
              <a:rPr b="0" lang="en-US" sz="1000" strike="noStrike" u="none">
                <a:solidFill>
                  <a:schemeClr val="dk1"/>
                </a:solidFill>
                <a:effectLst/>
                <a:uFillTx/>
                <a:latin typeface="Arial"/>
              </a:rPr>
              <a:t>^</a:t>
            </a:r>
            <a:r>
              <a:rPr b="0" lang="zh-CN" sz="1000" strike="noStrike" u="none">
                <a:solidFill>
                  <a:schemeClr val="dk1"/>
                </a:solidFill>
                <a:effectLst/>
                <a:uFillTx/>
                <a:latin typeface="Arial"/>
              </a:rPr>
              <a:t>达到全肠喂养的时间是喂养耐受性的可靠指标</a:t>
            </a:r>
            <a:endParaRPr b="0" lang="en-US" sz="1000" strike="noStrike" u="none">
              <a:solidFill>
                <a:srgbClr val="000000"/>
              </a:solidFill>
              <a:effectLst/>
              <a:uFillTx/>
              <a:latin typeface="Arial"/>
            </a:endParaRPr>
          </a:p>
        </p:txBody>
      </p:sp>
      <p:pic>
        <p:nvPicPr>
          <p:cNvPr id="90"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640" cy="375264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488460324@qq.com</cp:lastModifiedBy>
  <dcterms:modified xsi:type="dcterms:W3CDTF">2025-01-11T13:27:48Z</dcterms:modified>
  <cp:revision>2</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