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46C9EA96-6CBB-41A6-A97F-94E3FFCA6AF2}"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4E5B2882-2512-4ED3-884F-C131C1692FDD}"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D10ACD1-F57D-42CB-9608-4D81C7FB0BE2}"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5FC042B-3061-4280-801B-15823A6E8055}"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DC2364E-A302-475C-83AF-1377F6758B65}"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C3B702D-AF51-45A3-8345-46B18DAB65D2}"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84360F0-965D-4187-BD4D-B6CE23A62CFD}"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44C59F1-D811-4731-BA3E-BFC007B2947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212E52B-32DE-403D-8DD1-E5BE05E3DAD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1FD8392-A885-425B-B5CA-59DD8D5F145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AC1C5D1-2B81-4F14-8E32-4C9F09D8F5F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AB46134-60AB-443B-92C3-2404CA2893C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8B189C1-ED0F-45C4-8E32-0FC322C78CC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312D4DEB-8600-45EC-9FAE-C6694C0D32A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264BF2A-1B0C-4569-B335-08B6FE2B5DF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E78B450-9289-4F9F-B440-7CA2B64E655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F139D3E-969B-4EA9-8FEE-25AA681869E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