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0A4D8089-56DE-495E-B91B-C2F10DCE6DDE}"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5F5DC6A9-0E53-418B-8DA6-D471BDB7773E}"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6A4F91A-8A8B-411D-8F00-31BB6819C9AC}"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111F4A5-3FBC-4543-B54A-6031292CB40C}"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D2287DE-5B9F-4414-9457-0EE227140849}"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57379CC-534C-435B-9615-D00AC032B1AE}"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CE48080-41FD-4DE3-9FB5-BAC7F4C04AAF}"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C58CC583-D635-48A0-940F-3C2FA451861D}"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B53B279-FB1C-4CBD-8811-A0FEB5EC4BC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E07CFBFB-802F-4286-BB66-0A938EE6813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504C487-E275-4DCE-AFEB-7D8F8343755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AAB5FB7B-64E6-4048-9B26-7D30D0D53ED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E49D36D-CAB1-4220-8E9A-902421EEBC9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1804CC5-9567-4B8D-8FA0-1816D64049A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32952FD9-6A34-49E3-9B5C-1A6AAC99B81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8B08827-E9CE-45BE-9396-0BA43F83A0E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6CF3142-8F3B-42DA-8F1D-FA35A4A1D42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达到全肠喂养的时间是喂养耐受性的可靠指标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