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8" r:id="rId5"/>
    <p:sldId id="287" r:id="rId6"/>
    <p:sldId id="269" r:id="rId7"/>
    <p:sldId id="260" r:id="rId8"/>
    <p:sldId id="288" r:id="rId9"/>
    <p:sldId id="261" r:id="rId10"/>
    <p:sldId id="262" r:id="rId11"/>
    <p:sldId id="263" r:id="rId12"/>
    <p:sldId id="264" r:id="rId13"/>
    <p:sldId id="307" r:id="rId14"/>
    <p:sldId id="273" r:id="rId15"/>
    <p:sldId id="274" r:id="rId16"/>
    <p:sldId id="275" r:id="rId17"/>
    <p:sldId id="276" r:id="rId18"/>
    <p:sldId id="277" r:id="rId19"/>
    <p:sldId id="278" r:id="rId20"/>
    <p:sldId id="265" r:id="rId21"/>
    <p:sldId id="270" r:id="rId22"/>
    <p:sldId id="271" r:id="rId23"/>
    <p:sldId id="272" r:id="rId24"/>
    <p:sldId id="266" r:id="rId25"/>
    <p:sldId id="267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Jie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3035" y="1887855"/>
            <a:ext cx="61169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i="1"/>
              <a:t>Progress Report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 sz="2400"/>
              <a:t>QIAN Zhiqiang &amp; ZHAO Zihao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371965" y="5350510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2020.11.26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645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Advanced--Cross validation</a:t>
            </a:r>
          </a:p>
        </p:txBody>
      </p:sp>
      <p:pic>
        <p:nvPicPr>
          <p:cNvPr id="3" name="图片 2" descr="截屏2020-11-24 下午11.13.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945" y="3060065"/>
            <a:ext cx="5974080" cy="320802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8714105" y="2405380"/>
            <a:ext cx="654050" cy="6546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76030" y="1932305"/>
            <a:ext cx="193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 dataset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1355" y="315912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random_state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536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Advanced--Feature selection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415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Decision Tree---Comparison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415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Decision Tree---Comparison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3955" y="1675130"/>
            <a:ext cx="7056755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/>
              <a:t>Outline:</a:t>
            </a:r>
          </a:p>
          <a:p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Data preprocessing and analysis</a:t>
            </a: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Use two mechine learning algorithms</a:t>
            </a: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Meet some problems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marL="285750" indent="-285750"/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1210" y="1532890"/>
            <a:ext cx="9305925" cy="27070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 b="1" i="1">
                <a:sym typeface="+mn-ea"/>
              </a:rPr>
              <a:t>Next week's assignment</a:t>
            </a:r>
            <a:r>
              <a:rPr lang="zh-CN" altLang="en-US" sz="3200" b="1" i="1">
                <a:sym typeface="+mn-ea"/>
              </a:rPr>
              <a:t>：</a:t>
            </a:r>
          </a:p>
          <a:p>
            <a:pPr algn="l"/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Continue to optimize the model, pruning the decision tree model</a:t>
            </a:r>
          </a:p>
          <a:p>
            <a:pPr marL="285750" indent="-285750" algn="l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400">
                <a:sym typeface="+mn-ea"/>
              </a:rPr>
              <a:t>Populate the test data set with the predicted results of the model</a:t>
            </a:r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 sz="24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Finish the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1135" y="1884680"/>
            <a:ext cx="5405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i="1"/>
              <a:t>Thank you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52410" y="4843780"/>
            <a:ext cx="345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QIAN Zhiqiang  20098906g</a:t>
            </a:r>
          </a:p>
          <a:p>
            <a:r>
              <a:rPr lang="en-US" altLang="zh-CN"/>
              <a:t>ZHAO Zihao  20092616g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5" name="文本框 4"/>
          <p:cNvSpPr txBox="1"/>
          <p:nvPr/>
        </p:nvSpPr>
        <p:spPr>
          <a:xfrm>
            <a:off x="640080" y="2456815"/>
            <a:ext cx="4210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step2. Description of data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0080" y="1448435"/>
            <a:ext cx="6116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step1. Read relevant dataset and set 'utf8' encode</a:t>
            </a:r>
          </a:p>
        </p:txBody>
      </p:sp>
      <p:pic>
        <p:nvPicPr>
          <p:cNvPr id="11" name="图片 10" descr="截屏2020-11-24 下午9.08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847215"/>
            <a:ext cx="9879330" cy="609600"/>
          </a:xfrm>
          <a:prstGeom prst="rect">
            <a:avLst/>
          </a:prstGeom>
        </p:spPr>
      </p:pic>
      <p:pic>
        <p:nvPicPr>
          <p:cNvPr id="12" name="图片 11" descr="截屏2020-11-24 下午9.10.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5" y="2940685"/>
            <a:ext cx="4706620" cy="3715385"/>
          </a:xfrm>
          <a:prstGeom prst="rect">
            <a:avLst/>
          </a:prstGeom>
        </p:spPr>
      </p:pic>
      <p:pic>
        <p:nvPicPr>
          <p:cNvPr id="13" name="图片 12" descr="截屏2020-11-24 下午9.10.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415" y="2940685"/>
            <a:ext cx="6880225" cy="31324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24350" y="2487295"/>
            <a:ext cx="285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No missing value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297420" y="2510790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There's no negative value</a:t>
            </a:r>
          </a:p>
        </p:txBody>
      </p:sp>
      <p:sp>
        <p:nvSpPr>
          <p:cNvPr id="16" name="矩形 15"/>
          <p:cNvSpPr/>
          <p:nvPr/>
        </p:nvSpPr>
        <p:spPr>
          <a:xfrm>
            <a:off x="2659380" y="3862070"/>
            <a:ext cx="1494155" cy="26174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33670" y="4615180"/>
            <a:ext cx="6745605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4" grpId="0"/>
      <p:bldP spid="15" grpId="0"/>
      <p:bldP spid="16" grpId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69570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step3. Time format processing----</a:t>
            </a:r>
            <a:r>
              <a:rPr lang="zh-CN" altLang="en-US" sz="2000">
                <a:sym typeface="+mn-ea"/>
              </a:rPr>
              <a:t>Converts string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 to timestamp</a:t>
            </a:r>
            <a:r>
              <a:rPr lang="en-US" altLang="zh-CN" sz="2000">
                <a:sym typeface="+mn-ea"/>
              </a:rPr>
              <a:t>s</a:t>
            </a:r>
          </a:p>
        </p:txBody>
      </p:sp>
      <p:pic>
        <p:nvPicPr>
          <p:cNvPr id="11" name="图片 10" descr="截屏2020-11-24 下午9.35.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" y="2014220"/>
            <a:ext cx="10058400" cy="17519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8200" y="3865880"/>
            <a:ext cx="514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There are two lines of data with problems: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910590" y="433705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original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new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6/31/1982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7/1/1982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11/31/2000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step4. Features analysis</a:t>
            </a:r>
            <a:endParaRPr lang="en-US" altLang="zh-CN" sz="200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80105-6D5E-447A-B2EC-EB785D2C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0" y="2122805"/>
            <a:ext cx="9075420" cy="2409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723DF6-8392-4875-936D-9F354B1B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107" y="1647825"/>
            <a:ext cx="5263935" cy="4363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step4. Features analysis</a:t>
            </a:r>
            <a:endParaRPr lang="en-US" altLang="zh-CN" sz="200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70B8DE-7069-4E61-A90F-C70B2E77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8" y="2319655"/>
            <a:ext cx="10487104" cy="4899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113644-8A85-41C1-8CE7-1398513A9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48" y="3282091"/>
            <a:ext cx="6534150" cy="3105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step5. Data visualization</a:t>
            </a:r>
          </a:p>
        </p:txBody>
      </p:sp>
      <p:pic>
        <p:nvPicPr>
          <p:cNvPr id="2" name="图片 1" descr="截屏2020-11-25 上午10.48.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" y="2127250"/>
            <a:ext cx="5752465" cy="31362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4165" y="4922520"/>
            <a:ext cx="1379855" cy="3409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截屏2020-11-25 上午10.52.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50" y="2742565"/>
            <a:ext cx="9650730" cy="1905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51855" y="4895215"/>
            <a:ext cx="6487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month/day/year---&gt;year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2" name="文本框 1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step5.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2503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Decision Tree</a:t>
            </a:r>
            <a:endParaRPr lang="en-US" altLang="zh-CN"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390" y="2042160"/>
            <a:ext cx="652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how to find the most suitable feature for each iteration?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901315" y="2410460"/>
            <a:ext cx="14605" cy="924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061710" y="2225675"/>
            <a:ext cx="770255" cy="12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31965" y="2042160"/>
            <a:ext cx="119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criterion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836535" y="1898650"/>
            <a:ext cx="661035" cy="355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794625" y="2410460"/>
            <a:ext cx="800100" cy="3003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94725" y="1673860"/>
            <a:ext cx="366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DT Classifier--gini,entropy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689975" y="2510155"/>
            <a:ext cx="366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DT Regressor--MSE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51710" y="333502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overfitting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787775" y="3518535"/>
            <a:ext cx="770255" cy="12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45990" y="3196590"/>
            <a:ext cx="308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training dataset--good</a:t>
            </a:r>
          </a:p>
          <a:p>
            <a:r>
              <a:rPr lang="en-US" altLang="zh-CN"/>
              <a:t>testing dataset--poor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915920" y="3841750"/>
            <a:ext cx="14605" cy="924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57705" y="4815205"/>
            <a:ext cx="197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Prune the model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35095" y="4998720"/>
            <a:ext cx="770255" cy="12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44440" y="4530725"/>
            <a:ext cx="2845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max_depth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min_samples_leaf 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>
                <a:sym typeface="+mn-ea"/>
              </a:rPr>
              <a:t>min_samples_</a:t>
            </a:r>
            <a:r>
              <a:rPr lang="en-US" altLang="zh-CN">
                <a:sym typeface="+mn-ea"/>
              </a:rPr>
              <a:t>split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max_features 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min_impurity_decrease</a:t>
            </a: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/>
      <p:bldP spid="8" grpId="0"/>
      <p:bldP spid="12" grpId="0"/>
      <p:bldP spid="13" grpId="0"/>
      <p:bldP spid="14" grpId="0"/>
      <p:bldP spid="16" grpId="0"/>
      <p:bldP spid="1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d53d227-a315-4733-a1a2-d6c57876bd5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308</Words>
  <Application>Microsoft Office PowerPoint</Application>
  <PresentationFormat>宽屏</PresentationFormat>
  <Paragraphs>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zhaozihao</dc:creator>
  <cp:lastModifiedBy>钱 智强</cp:lastModifiedBy>
  <cp:revision>10</cp:revision>
  <dcterms:created xsi:type="dcterms:W3CDTF">2020-11-25T06:54:53Z</dcterms:created>
  <dcterms:modified xsi:type="dcterms:W3CDTF">2020-11-25T08:14:24Z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