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8" r:id="rId4"/>
    <p:sldId id="259" r:id="rId5"/>
    <p:sldId id="268" r:id="rId6"/>
    <p:sldId id="287" r:id="rId7"/>
    <p:sldId id="269" r:id="rId8"/>
    <p:sldId id="260" r:id="rId9"/>
    <p:sldId id="288" r:id="rId10"/>
    <p:sldId id="261" r:id="rId11"/>
    <p:sldId id="262" r:id="rId12"/>
    <p:sldId id="263" r:id="rId13"/>
    <p:sldId id="264" r:id="rId14"/>
    <p:sldId id="307" r:id="rId15"/>
    <p:sldId id="273" r:id="rId16"/>
    <p:sldId id="274" r:id="rId17"/>
    <p:sldId id="275" r:id="rId18"/>
    <p:sldId id="276" r:id="rId19"/>
    <p:sldId id="277" r:id="rId20"/>
    <p:sldId id="278" r:id="rId21"/>
    <p:sldId id="265" r:id="rId22"/>
    <p:sldId id="270" r:id="rId23"/>
    <p:sldId id="271" r:id="rId24"/>
    <p:sldId id="272" r:id="rId25"/>
    <p:sldId id="266" r:id="rId26"/>
    <p:sldId id="267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Jie" initials="Z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93035" y="1887855"/>
            <a:ext cx="611695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 b="1" i="1"/>
              <a:t>Progress Report</a:t>
            </a:r>
            <a:endParaRPr lang="en-US" altLang="zh-CN" sz="5400" b="1" i="1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 sz="2400"/>
              <a:t>QIAN Zhiqiang &amp; ZHAO Zihao</a:t>
            </a:r>
            <a:endParaRPr lang="en-US" altLang="zh-CN"/>
          </a:p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371965" y="5350510"/>
            <a:ext cx="2581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2020.11.26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algorithm----RandomForestRegressor</a:t>
            </a:r>
            <a:endParaRPr lang="zh-CN" altLang="en-US" sz="2800" b="1" i="1"/>
          </a:p>
        </p:txBody>
      </p:sp>
      <p:sp>
        <p:nvSpPr>
          <p:cNvPr id="9" name="文本框 8"/>
          <p:cNvSpPr txBox="1"/>
          <p:nvPr/>
        </p:nvSpPr>
        <p:spPr>
          <a:xfrm>
            <a:off x="397510" y="1448435"/>
            <a:ext cx="6456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Advanced--Cross validation</a:t>
            </a:r>
            <a:endParaRPr lang="en-US" altLang="zh-CN" sz="2000"/>
          </a:p>
        </p:txBody>
      </p:sp>
      <p:pic>
        <p:nvPicPr>
          <p:cNvPr id="3" name="图片 2" descr="截屏2020-11-24 下午11.13.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945" y="3060065"/>
            <a:ext cx="5974080" cy="320802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8714105" y="2405380"/>
            <a:ext cx="654050" cy="6546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876030" y="1932305"/>
            <a:ext cx="193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test dataset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81355" y="3159125"/>
            <a:ext cx="258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random_state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algorithm----RandomForestRegressor</a:t>
            </a:r>
            <a:endParaRPr lang="zh-CN" altLang="en-US" sz="2800" b="1" i="1"/>
          </a:p>
        </p:txBody>
      </p:sp>
      <p:sp>
        <p:nvSpPr>
          <p:cNvPr id="9" name="文本框 8"/>
          <p:cNvSpPr txBox="1"/>
          <p:nvPr/>
        </p:nvSpPr>
        <p:spPr>
          <a:xfrm>
            <a:off x="397510" y="1448435"/>
            <a:ext cx="5361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Advanced--Feature selection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algorithm----RandomForestRegressor</a:t>
            </a:r>
            <a:endParaRPr lang="zh-CN" altLang="en-US" sz="2800" b="1" i="1"/>
          </a:p>
        </p:txBody>
      </p:sp>
      <p:sp>
        <p:nvSpPr>
          <p:cNvPr id="9" name="文本框 8"/>
          <p:cNvSpPr txBox="1"/>
          <p:nvPr/>
        </p:nvSpPr>
        <p:spPr>
          <a:xfrm>
            <a:off x="397510" y="1448435"/>
            <a:ext cx="4153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Decision Tree---Comparison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algorithm----RandomForestRegressor</a:t>
            </a:r>
            <a:endParaRPr lang="zh-CN" altLang="en-US" sz="2800" b="1" i="1"/>
          </a:p>
        </p:txBody>
      </p:sp>
      <p:sp>
        <p:nvSpPr>
          <p:cNvPr id="9" name="文本框 8"/>
          <p:cNvSpPr txBox="1"/>
          <p:nvPr/>
        </p:nvSpPr>
        <p:spPr>
          <a:xfrm>
            <a:off x="397510" y="1448435"/>
            <a:ext cx="4153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Decision Tree---Comparison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algorithm----RandomForestRegressor</a:t>
            </a:r>
            <a:endParaRPr lang="zh-CN" altLang="en-US" sz="28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algorithm----RandomForestRegressor</a:t>
            </a:r>
            <a:endParaRPr lang="zh-CN" altLang="en-US" sz="28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algorithm----RandomForestRegressor</a:t>
            </a:r>
            <a:endParaRPr lang="zh-CN" altLang="en-US" sz="28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algorithm----RandomForestRegressor</a:t>
            </a:r>
            <a:endParaRPr lang="zh-CN" altLang="en-US" sz="28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algorithm----RandomForestRegressor</a:t>
            </a:r>
            <a:endParaRPr lang="zh-CN" altLang="en-US" sz="28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algorithm----RandomForestRegressor</a:t>
            </a:r>
            <a:endParaRPr lang="zh-CN" altLang="en-US" sz="28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63955" y="1675130"/>
            <a:ext cx="7056755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i="1"/>
              <a:t>Outline:</a:t>
            </a:r>
            <a:endParaRPr lang="en-US" altLang="zh-CN" sz="3600" b="1" i="1"/>
          </a:p>
          <a:p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400"/>
              <a:t>Data preprocessing and analysis</a:t>
            </a:r>
            <a:endParaRPr lang="en-US" altLang="zh-CN" sz="2400"/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 sz="24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400"/>
              <a:t>Use two mechine learning algorithms</a:t>
            </a:r>
            <a:endParaRPr lang="en-US" altLang="zh-CN" sz="2400"/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 sz="24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400"/>
              <a:t>Meet some problems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 sz="2400"/>
          </a:p>
          <a:p>
            <a:pPr marL="285750" indent="-285750"/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algorithm----Support Vector Machine</a:t>
            </a:r>
            <a:endParaRPr lang="en-US" altLang="zh-CN" sz="2800" b="1" i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algorithm----Support Vector Machine</a:t>
            </a:r>
            <a:endParaRPr lang="en-US" altLang="zh-CN" sz="2800" b="1" i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algorithm----Support Vector Machine</a:t>
            </a:r>
            <a:endParaRPr lang="en-US" altLang="zh-CN" sz="2800" b="1" i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algorithm----Support Vector Machine</a:t>
            </a:r>
            <a:endParaRPr lang="en-US" altLang="zh-CN" sz="2800" b="1" i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1210" y="1532890"/>
            <a:ext cx="9305925" cy="27070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3200" b="1" i="1">
                <a:sym typeface="+mn-ea"/>
              </a:rPr>
              <a:t>Next week's assignment</a:t>
            </a:r>
            <a:r>
              <a:rPr lang="zh-CN" altLang="en-US" sz="3200" b="1" i="1">
                <a:sym typeface="+mn-ea"/>
              </a:rPr>
              <a:t>：</a:t>
            </a:r>
            <a:endParaRPr lang="zh-CN" altLang="en-US" sz="3200" b="1" i="1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"/>
            </a:pPr>
            <a:r>
              <a:rPr sz="2400">
                <a:sym typeface="+mn-ea"/>
              </a:rPr>
              <a:t>Continue to optimize the model, pruning the decision tree model</a:t>
            </a:r>
            <a:endParaRPr sz="240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"/>
            </a:pPr>
            <a:endParaRPr sz="240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400">
                <a:sym typeface="+mn-ea"/>
              </a:rPr>
              <a:t>Populate the test data set with the predicted results of the model</a:t>
            </a:r>
            <a:endParaRPr lang="en-US" altLang="zh-CN" sz="240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"/>
            </a:pPr>
            <a:endParaRPr lang="en-US" altLang="zh-CN" sz="240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"/>
            </a:pPr>
            <a:r>
              <a:rPr sz="2400">
                <a:sym typeface="+mn-ea"/>
              </a:rPr>
              <a:t>Finish the report</a:t>
            </a:r>
            <a:endParaRPr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31135" y="1884680"/>
            <a:ext cx="5405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 b="1" i="1"/>
              <a:t>Thank you</a:t>
            </a:r>
            <a:endParaRPr lang="en-US" altLang="zh-CN" sz="5400" b="1" i="1"/>
          </a:p>
        </p:txBody>
      </p:sp>
      <p:sp>
        <p:nvSpPr>
          <p:cNvPr id="3" name="文本框 2"/>
          <p:cNvSpPr txBox="1"/>
          <p:nvPr/>
        </p:nvSpPr>
        <p:spPr>
          <a:xfrm>
            <a:off x="7852410" y="4843780"/>
            <a:ext cx="3456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QIAN Zhiqiang  20098906g</a:t>
            </a:r>
            <a:endParaRPr lang="en-US" altLang="zh-CN"/>
          </a:p>
          <a:p>
            <a:r>
              <a:rPr lang="en-US" altLang="zh-CN"/>
              <a:t>ZHAO Zihao  20092616g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9390" y="926465"/>
            <a:ext cx="60039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Data preprocessing and analysis</a:t>
            </a:r>
            <a:endParaRPr lang="zh-CN" altLang="en-US" sz="2800" b="1" i="1"/>
          </a:p>
        </p:txBody>
      </p:sp>
      <p:sp>
        <p:nvSpPr>
          <p:cNvPr id="5" name="文本框 4"/>
          <p:cNvSpPr txBox="1"/>
          <p:nvPr/>
        </p:nvSpPr>
        <p:spPr>
          <a:xfrm>
            <a:off x="640080" y="2456815"/>
            <a:ext cx="4210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step2. Description of data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640080" y="1448435"/>
            <a:ext cx="61169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step1. Read relevant dataset and set 'utf8' encode</a:t>
            </a:r>
            <a:endParaRPr lang="en-US" altLang="zh-CN" sz="2000"/>
          </a:p>
        </p:txBody>
      </p:sp>
      <p:pic>
        <p:nvPicPr>
          <p:cNvPr id="11" name="图片 10" descr="截屏2020-11-24 下午9.08.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47215"/>
            <a:ext cx="9879330" cy="609600"/>
          </a:xfrm>
          <a:prstGeom prst="rect">
            <a:avLst/>
          </a:prstGeom>
        </p:spPr>
      </p:pic>
      <p:pic>
        <p:nvPicPr>
          <p:cNvPr id="12" name="图片 11" descr="截屏2020-11-24 下午9.10.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5" y="2940685"/>
            <a:ext cx="4706620" cy="3715385"/>
          </a:xfrm>
          <a:prstGeom prst="rect">
            <a:avLst/>
          </a:prstGeom>
        </p:spPr>
      </p:pic>
      <p:pic>
        <p:nvPicPr>
          <p:cNvPr id="13" name="图片 12" descr="截屏2020-11-24 下午9.10.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15" y="2940685"/>
            <a:ext cx="6880225" cy="313245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24350" y="2487295"/>
            <a:ext cx="2859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No missing value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297420" y="2510790"/>
            <a:ext cx="3698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There's no negative value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59380" y="3862070"/>
            <a:ext cx="1494155" cy="26174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33670" y="4615180"/>
            <a:ext cx="6745605" cy="2844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5" grpId="0"/>
      <p:bldP spid="16" grpId="0" animBg="1"/>
      <p:bldP spid="14" grpId="0"/>
      <p:bldP spid="17" grpId="0" bldLvl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9390" y="926465"/>
            <a:ext cx="60039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Data preprocessing and analysis</a:t>
            </a:r>
            <a:endParaRPr lang="zh-CN" altLang="en-US" sz="2800" b="1" i="1"/>
          </a:p>
        </p:txBody>
      </p:sp>
      <p:sp>
        <p:nvSpPr>
          <p:cNvPr id="9" name="文本框 8"/>
          <p:cNvSpPr txBox="1"/>
          <p:nvPr/>
        </p:nvSpPr>
        <p:spPr>
          <a:xfrm>
            <a:off x="369570" y="1448435"/>
            <a:ext cx="9075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step3. Time format processing----</a:t>
            </a:r>
            <a:r>
              <a:rPr lang="zh-CN" altLang="en-US" sz="2000">
                <a:sym typeface="+mn-ea"/>
              </a:rPr>
              <a:t>Converts string</a:t>
            </a:r>
            <a:r>
              <a:rPr lang="en-US" altLang="zh-CN" sz="2000">
                <a:sym typeface="+mn-ea"/>
              </a:rPr>
              <a:t>s</a:t>
            </a:r>
            <a:r>
              <a:rPr lang="zh-CN" altLang="en-US" sz="2000">
                <a:sym typeface="+mn-ea"/>
              </a:rPr>
              <a:t> to timestamp</a:t>
            </a:r>
            <a:r>
              <a:rPr lang="en-US" altLang="zh-CN" sz="2000">
                <a:sym typeface="+mn-ea"/>
              </a:rPr>
              <a:t>s</a:t>
            </a:r>
            <a:endParaRPr lang="en-US" altLang="zh-CN" sz="2000">
              <a:sym typeface="+mn-ea"/>
            </a:endParaRPr>
          </a:p>
        </p:txBody>
      </p:sp>
      <p:pic>
        <p:nvPicPr>
          <p:cNvPr id="11" name="图片 10" descr="截屏2020-11-24 下午9.35.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" y="2014220"/>
            <a:ext cx="10058400" cy="17519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38200" y="3865880"/>
            <a:ext cx="5149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There are two lines of data with problems:</a:t>
            </a:r>
            <a:endParaRPr lang="zh-CN" altLang="en-US"/>
          </a:p>
        </p:txBody>
      </p:sp>
      <p:graphicFrame>
        <p:nvGraphicFramePr>
          <p:cNvPr id="13" name="表格 12"/>
          <p:cNvGraphicFramePr/>
          <p:nvPr>
            <p:custDataLst>
              <p:tags r:id="rId3"/>
            </p:custDataLst>
          </p:nvPr>
        </p:nvGraphicFramePr>
        <p:xfrm>
          <a:off x="910590" y="4337050"/>
          <a:ext cx="8534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index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original record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new record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4874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6/31/1982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7/1/1982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6459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11/31/2000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12/1/2000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9390" y="926465"/>
            <a:ext cx="60039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Data preprocessing and analysis</a:t>
            </a:r>
            <a:endParaRPr lang="zh-CN" altLang="en-US" sz="2800" b="1" i="1"/>
          </a:p>
        </p:txBody>
      </p:sp>
      <p:sp>
        <p:nvSpPr>
          <p:cNvPr id="9" name="文本框 8"/>
          <p:cNvSpPr txBox="1"/>
          <p:nvPr/>
        </p:nvSpPr>
        <p:spPr>
          <a:xfrm>
            <a:off x="354965" y="1448435"/>
            <a:ext cx="9075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step4. Features analysis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9390" y="926465"/>
            <a:ext cx="60039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Data preprocessing and analysis</a:t>
            </a:r>
            <a:endParaRPr lang="zh-CN" altLang="en-US" sz="2800" b="1" i="1"/>
          </a:p>
        </p:txBody>
      </p:sp>
      <p:sp>
        <p:nvSpPr>
          <p:cNvPr id="9" name="文本框 8"/>
          <p:cNvSpPr txBox="1"/>
          <p:nvPr/>
        </p:nvSpPr>
        <p:spPr>
          <a:xfrm>
            <a:off x="354965" y="1448435"/>
            <a:ext cx="9075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step4. Features analysis</a:t>
            </a:r>
            <a:endParaRPr lang="en-US" altLang="zh-CN" sz="20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2185" y="2709545"/>
            <a:ext cx="3570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文本数据向量化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9390" y="926465"/>
            <a:ext cx="60039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Data preprocessing and analysis</a:t>
            </a:r>
            <a:endParaRPr lang="zh-CN" altLang="en-US" sz="2800" b="1" i="1"/>
          </a:p>
        </p:txBody>
      </p:sp>
      <p:sp>
        <p:nvSpPr>
          <p:cNvPr id="9" name="文本框 8"/>
          <p:cNvSpPr txBox="1"/>
          <p:nvPr/>
        </p:nvSpPr>
        <p:spPr>
          <a:xfrm>
            <a:off x="354965" y="1448435"/>
            <a:ext cx="9075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step5. Data visualization</a:t>
            </a:r>
            <a:endParaRPr lang="en-US" altLang="zh-CN" sz="2000"/>
          </a:p>
        </p:txBody>
      </p:sp>
      <p:pic>
        <p:nvPicPr>
          <p:cNvPr id="2" name="图片 1" descr="截屏2020-11-25 上午10.48.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" y="2127250"/>
            <a:ext cx="5752465" cy="31362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44165" y="4922520"/>
            <a:ext cx="1379855" cy="3409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截屏2020-11-25 上午10.52.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50" y="2742565"/>
            <a:ext cx="9650730" cy="1905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51855" y="4895215"/>
            <a:ext cx="6487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month/day/year---&gt;year</a:t>
            </a: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3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9390" y="926465"/>
            <a:ext cx="60039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Data preprocessing and analysis</a:t>
            </a:r>
            <a:endParaRPr lang="zh-CN" altLang="en-US" sz="2800" b="1" i="1"/>
          </a:p>
        </p:txBody>
      </p:sp>
      <p:sp>
        <p:nvSpPr>
          <p:cNvPr id="2" name="文本框 1"/>
          <p:cNvSpPr txBox="1"/>
          <p:nvPr/>
        </p:nvSpPr>
        <p:spPr>
          <a:xfrm>
            <a:off x="354965" y="1448435"/>
            <a:ext cx="9075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step5. Data visualization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0-11-24 上午10.19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" y="26035"/>
            <a:ext cx="12189460" cy="644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390" y="926465"/>
            <a:ext cx="7947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Wingdings" panose="05000000000000000000" charset="0"/>
              <a:buChar char=""/>
            </a:pPr>
            <a:r>
              <a:rPr lang="en-US" altLang="zh-CN" sz="2800" b="1" i="1">
                <a:sym typeface="+mn-ea"/>
              </a:rPr>
              <a:t>ML algorithm----RandomForestRegressor</a:t>
            </a:r>
            <a:endParaRPr lang="zh-CN" altLang="en-US" sz="2800" b="1" i="1"/>
          </a:p>
        </p:txBody>
      </p:sp>
      <p:sp>
        <p:nvSpPr>
          <p:cNvPr id="9" name="文本框 8"/>
          <p:cNvSpPr txBox="1"/>
          <p:nvPr/>
        </p:nvSpPr>
        <p:spPr>
          <a:xfrm>
            <a:off x="397510" y="1448435"/>
            <a:ext cx="2503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/>
              <a:t>Decision Tree</a:t>
            </a:r>
            <a:endParaRPr lang="en-US" altLang="zh-CN" sz="2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390" y="2042160"/>
            <a:ext cx="6528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how to find the most suitable feature for each iteration?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901315" y="2410460"/>
            <a:ext cx="14605" cy="9245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061710" y="2225675"/>
            <a:ext cx="770255" cy="127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31965" y="2042160"/>
            <a:ext cx="119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criterion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836535" y="1898650"/>
            <a:ext cx="661035" cy="3556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794625" y="2410460"/>
            <a:ext cx="800100" cy="30035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594725" y="1673860"/>
            <a:ext cx="3669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DT Classifier--gini,entropy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689975" y="2510155"/>
            <a:ext cx="3669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DT Regressor--MSE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251710" y="3335020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overfitting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787775" y="3518535"/>
            <a:ext cx="770255" cy="127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45990" y="3196590"/>
            <a:ext cx="3089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training dataset--good</a:t>
            </a:r>
            <a:endParaRPr lang="en-US" altLang="zh-CN"/>
          </a:p>
          <a:p>
            <a:r>
              <a:rPr lang="en-US" altLang="zh-CN"/>
              <a:t>testing dataset--poor</a:t>
            </a:r>
            <a:endParaRPr lang="en-US" altLang="zh-CN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915920" y="3841750"/>
            <a:ext cx="14605" cy="9245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957705" y="4815205"/>
            <a:ext cx="1977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Prune the model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935095" y="4998720"/>
            <a:ext cx="770255" cy="127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044440" y="4530725"/>
            <a:ext cx="28454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/>
              <a:t>max_depth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/>
              <a:t>min_samples_leaf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>
                <a:sym typeface="+mn-ea"/>
              </a:rPr>
              <a:t>min_samples_</a:t>
            </a:r>
            <a:r>
              <a:rPr lang="en-US" altLang="zh-CN">
                <a:sym typeface="+mn-ea"/>
              </a:rPr>
              <a:t>split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>
                <a:sym typeface="+mn-ea"/>
              </a:rPr>
              <a:t>max_features 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>
                <a:sym typeface="+mn-ea"/>
              </a:rPr>
              <a:t>min_impurity_decrease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>
                <a:sym typeface="+mn-ea"/>
              </a:rPr>
              <a:t>.....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5" grpId="0"/>
      <p:bldP spid="8" grpId="0"/>
      <p:bldP spid="12" grpId="0"/>
      <p:bldP spid="13" grpId="0"/>
      <p:bldP spid="14" grpId="0"/>
      <p:bldP spid="16" grpId="0"/>
      <p:bldP spid="18" grpId="0"/>
      <p:bldP spid="20" grpId="0"/>
    </p:bldLst>
  </p:timing>
</p:sld>
</file>

<file path=ppt/tags/tag1.xml><?xml version="1.0" encoding="utf-8"?>
<p:tagLst xmlns:p="http://schemas.openxmlformats.org/presentationml/2006/main">
  <p:tag name="KSO_WM_UNIT_TABLE_BEAUTIFY" val="smartTable{dd53d227-a315-4733-a1a2-d6c57876bd5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1938</Words>
  <Application>WPS 演示</Application>
  <PresentationFormat>宽屏</PresentationFormat>
  <Paragraphs>151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方正书宋_GBK</vt:lpstr>
      <vt:lpstr>Wingdings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zhaozihao</dc:creator>
  <cp:lastModifiedBy>zhaozihao</cp:lastModifiedBy>
  <cp:revision>9</cp:revision>
  <dcterms:created xsi:type="dcterms:W3CDTF">2020-11-25T06:54:53Z</dcterms:created>
  <dcterms:modified xsi:type="dcterms:W3CDTF">2020-11-25T06:54:53Z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2052-3.0.0.4824</vt:lpwstr>
  </property>
</Properties>
</file>