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69" r:id="rId19"/>
    <p:sldId id="271" r:id="rId20"/>
    <p:sldId id="272" r:id="rId21"/>
    <p:sldId id="273" r:id="rId22"/>
  </p:sldIdLst>
  <p:sldSz cx="12192000" cy="6858000"/>
  <p:notesSz cx="6858000" cy="9144000"/>
  <p:embeddedFontLs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Montserrat" panose="00000500000000000000" pitchFamily="2" charset="0"/>
      <p:regular r:id="rId28"/>
      <p:bold r:id="rId29"/>
      <p:italic r:id="rId30"/>
      <p:boldItalic r:id="rId31"/>
    </p:embeddedFont>
    <p:embeddedFont>
      <p:font typeface="Montserrat SemiBold" panose="00000700000000000000" pitchFamily="2" charset="0"/>
      <p:bold r:id="rId32"/>
      <p:boldItalic r:id="rId33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362C64-1AFF-4F63-A650-87016E9A3854}" v="10" dt="2024-09-02T22:23:48.376"/>
  </p1510:revLst>
</p1510:revInfo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69448" autoAdjust="0"/>
  </p:normalViewPr>
  <p:slideViewPr>
    <p:cSldViewPr snapToGrid="0">
      <p:cViewPr varScale="1">
        <p:scale>
          <a:sx n="105" d="100"/>
          <a:sy n="105" d="100"/>
        </p:scale>
        <p:origin x="138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rier Vincent" userId="1f82ba49-dadd-47f5-a5b4-7137ca23f70b" providerId="ADAL" clId="{47362C64-1AFF-4F63-A650-87016E9A3854}"/>
    <pc:docChg chg="undo custSel modSld">
      <pc:chgData name="Carrier Vincent" userId="1f82ba49-dadd-47f5-a5b4-7137ca23f70b" providerId="ADAL" clId="{47362C64-1AFF-4F63-A650-87016E9A3854}" dt="2024-09-02T22:23:48.376" v="1409"/>
      <pc:docMkLst>
        <pc:docMk/>
      </pc:docMkLst>
      <pc:sldChg chg="addSp modSp mod modClrScheme modAnim chgLayout">
        <pc:chgData name="Carrier Vincent" userId="1f82ba49-dadd-47f5-a5b4-7137ca23f70b" providerId="ADAL" clId="{47362C64-1AFF-4F63-A650-87016E9A3854}" dt="2024-09-02T22:23:19.625" v="1402"/>
        <pc:sldMkLst>
          <pc:docMk/>
          <pc:sldMk cId="1965197916" sldId="257"/>
        </pc:sldMkLst>
        <pc:spChg chg="mod ord">
          <ac:chgData name="Carrier Vincent" userId="1f82ba49-dadd-47f5-a5b4-7137ca23f70b" providerId="ADAL" clId="{47362C64-1AFF-4F63-A650-87016E9A3854}" dt="2024-09-02T22:13:20.788" v="335" actId="700"/>
          <ac:spMkLst>
            <pc:docMk/>
            <pc:sldMk cId="1965197916" sldId="257"/>
            <ac:spMk id="5" creationId="{D466117F-AC64-C1E3-2D6F-7EADE631BFDF}"/>
          </ac:spMkLst>
        </pc:spChg>
        <pc:spChg chg="add mod ord">
          <ac:chgData name="Carrier Vincent" userId="1f82ba49-dadd-47f5-a5b4-7137ca23f70b" providerId="ADAL" clId="{47362C64-1AFF-4F63-A650-87016E9A3854}" dt="2024-09-02T22:16:07.957" v="798" actId="6549"/>
          <ac:spMkLst>
            <pc:docMk/>
            <pc:sldMk cId="1965197916" sldId="257"/>
            <ac:spMk id="9" creationId="{13D8A7EA-384B-58BC-6900-2A8361ADF19B}"/>
          </ac:spMkLst>
        </pc:spChg>
      </pc:sldChg>
      <pc:sldChg chg="addSp delSp modSp mod modClrScheme modAnim chgLayout">
        <pc:chgData name="Carrier Vincent" userId="1f82ba49-dadd-47f5-a5b4-7137ca23f70b" providerId="ADAL" clId="{47362C64-1AFF-4F63-A650-87016E9A3854}" dt="2024-09-02T22:23:21.466" v="1403"/>
        <pc:sldMkLst>
          <pc:docMk/>
          <pc:sldMk cId="446720058" sldId="258"/>
        </pc:sldMkLst>
        <pc:spChg chg="mod ord">
          <ac:chgData name="Carrier Vincent" userId="1f82ba49-dadd-47f5-a5b4-7137ca23f70b" providerId="ADAL" clId="{47362C64-1AFF-4F63-A650-87016E9A3854}" dt="2024-09-02T22:11:57.132" v="260" actId="700"/>
          <ac:spMkLst>
            <pc:docMk/>
            <pc:sldMk cId="446720058" sldId="258"/>
            <ac:spMk id="2" creationId="{763DAA2F-4C46-D39D-140A-CBBFA18A9A9D}"/>
          </ac:spMkLst>
        </pc:spChg>
        <pc:spChg chg="mod ord">
          <ac:chgData name="Carrier Vincent" userId="1f82ba49-dadd-47f5-a5b4-7137ca23f70b" providerId="ADAL" clId="{47362C64-1AFF-4F63-A650-87016E9A3854}" dt="2024-09-02T22:11:57.132" v="260" actId="700"/>
          <ac:spMkLst>
            <pc:docMk/>
            <pc:sldMk cId="446720058" sldId="258"/>
            <ac:spMk id="3" creationId="{C8CD6C45-6934-A5D2-326E-DE315C6A7B42}"/>
          </ac:spMkLst>
        </pc:spChg>
        <pc:spChg chg="add del mod ord">
          <ac:chgData name="Carrier Vincent" userId="1f82ba49-dadd-47f5-a5b4-7137ca23f70b" providerId="ADAL" clId="{47362C64-1AFF-4F63-A650-87016E9A3854}" dt="2024-09-02T22:11:57.132" v="260" actId="700"/>
          <ac:spMkLst>
            <pc:docMk/>
            <pc:sldMk cId="446720058" sldId="258"/>
            <ac:spMk id="4" creationId="{2696B84E-3BEC-22EE-2D7E-72D921F4700C}"/>
          </ac:spMkLst>
        </pc:spChg>
        <pc:spChg chg="add mod ord">
          <ac:chgData name="Carrier Vincent" userId="1f82ba49-dadd-47f5-a5b4-7137ca23f70b" providerId="ADAL" clId="{47362C64-1AFF-4F63-A650-87016E9A3854}" dt="2024-09-02T22:21:11.015" v="1401" actId="20577"/>
          <ac:spMkLst>
            <pc:docMk/>
            <pc:sldMk cId="446720058" sldId="258"/>
            <ac:spMk id="5" creationId="{C24B8528-EC9C-47D7-96DA-66189C6D4266}"/>
          </ac:spMkLst>
        </pc:spChg>
      </pc:sldChg>
      <pc:sldChg chg="modSp mod modAnim">
        <pc:chgData name="Carrier Vincent" userId="1f82ba49-dadd-47f5-a5b4-7137ca23f70b" providerId="ADAL" clId="{47362C64-1AFF-4F63-A650-87016E9A3854}" dt="2024-09-02T22:23:48.376" v="1409"/>
        <pc:sldMkLst>
          <pc:docMk/>
          <pc:sldMk cId="3921100075" sldId="259"/>
        </pc:sldMkLst>
        <pc:spChg chg="mod">
          <ac:chgData name="Carrier Vincent" userId="1f82ba49-dadd-47f5-a5b4-7137ca23f70b" providerId="ADAL" clId="{47362C64-1AFF-4F63-A650-87016E9A3854}" dt="2024-08-30T23:03:59.242" v="51" actId="20577"/>
          <ac:spMkLst>
            <pc:docMk/>
            <pc:sldMk cId="3921100075" sldId="259"/>
            <ac:spMk id="4" creationId="{D5D40712-8175-E2D4-9BBA-2F2AAE8C85F1}"/>
          </ac:spMkLst>
        </pc:spChg>
      </pc:sldChg>
      <pc:sldChg chg="modSp mod modAnim">
        <pc:chgData name="Carrier Vincent" userId="1f82ba49-dadd-47f5-a5b4-7137ca23f70b" providerId="ADAL" clId="{47362C64-1AFF-4F63-A650-87016E9A3854}" dt="2024-09-02T22:23:42.580" v="1408"/>
        <pc:sldMkLst>
          <pc:docMk/>
          <pc:sldMk cId="1878350613" sldId="260"/>
        </pc:sldMkLst>
        <pc:spChg chg="mod">
          <ac:chgData name="Carrier Vincent" userId="1f82ba49-dadd-47f5-a5b4-7137ca23f70b" providerId="ADAL" clId="{47362C64-1AFF-4F63-A650-87016E9A3854}" dt="2024-08-30T23:03:56.241" v="50" actId="12"/>
          <ac:spMkLst>
            <pc:docMk/>
            <pc:sldMk cId="1878350613" sldId="260"/>
            <ac:spMk id="3" creationId="{4B9537E9-DE64-4987-2018-14ED94A63B22}"/>
          </ac:spMkLst>
        </pc:spChg>
      </pc:sldChg>
      <pc:sldChg chg="modSp mod">
        <pc:chgData name="Carrier Vincent" userId="1f82ba49-dadd-47f5-a5b4-7137ca23f70b" providerId="ADAL" clId="{47362C64-1AFF-4F63-A650-87016E9A3854}" dt="2024-08-30T23:06:53.765" v="258" actId="12"/>
        <pc:sldMkLst>
          <pc:docMk/>
          <pc:sldMk cId="3554738281" sldId="261"/>
        </pc:sldMkLst>
        <pc:spChg chg="mod">
          <ac:chgData name="Carrier Vincent" userId="1f82ba49-dadd-47f5-a5b4-7137ca23f70b" providerId="ADAL" clId="{47362C64-1AFF-4F63-A650-87016E9A3854}" dt="2024-08-30T23:06:53.765" v="258" actId="12"/>
          <ac:spMkLst>
            <pc:docMk/>
            <pc:sldMk cId="3554738281" sldId="261"/>
            <ac:spMk id="3" creationId="{E9E99CDE-2367-8890-6C76-0327D52D66AA}"/>
          </ac:spMkLst>
        </pc:spChg>
      </pc:sldChg>
      <pc:sldChg chg="modSp mod">
        <pc:chgData name="Carrier Vincent" userId="1f82ba49-dadd-47f5-a5b4-7137ca23f70b" providerId="ADAL" clId="{47362C64-1AFF-4F63-A650-87016E9A3854}" dt="2024-08-30T23:06:51.029" v="257" actId="12"/>
        <pc:sldMkLst>
          <pc:docMk/>
          <pc:sldMk cId="2393933139" sldId="262"/>
        </pc:sldMkLst>
        <pc:spChg chg="mod">
          <ac:chgData name="Carrier Vincent" userId="1f82ba49-dadd-47f5-a5b4-7137ca23f70b" providerId="ADAL" clId="{47362C64-1AFF-4F63-A650-87016E9A3854}" dt="2024-08-30T23:06:51.029" v="257" actId="12"/>
          <ac:spMkLst>
            <pc:docMk/>
            <pc:sldMk cId="2393933139" sldId="262"/>
            <ac:spMk id="3" creationId="{3B817A5A-3C04-D383-069E-6E0171B5421F}"/>
          </ac:spMkLst>
        </pc:spChg>
      </pc:sldChg>
      <pc:sldChg chg="modSp mod">
        <pc:chgData name="Carrier Vincent" userId="1f82ba49-dadd-47f5-a5b4-7137ca23f70b" providerId="ADAL" clId="{47362C64-1AFF-4F63-A650-87016E9A3854}" dt="2024-08-30T23:06:48.681" v="256" actId="12"/>
        <pc:sldMkLst>
          <pc:docMk/>
          <pc:sldMk cId="402484591" sldId="263"/>
        </pc:sldMkLst>
        <pc:spChg chg="mod">
          <ac:chgData name="Carrier Vincent" userId="1f82ba49-dadd-47f5-a5b4-7137ca23f70b" providerId="ADAL" clId="{47362C64-1AFF-4F63-A650-87016E9A3854}" dt="2024-08-30T23:06:48.681" v="256" actId="12"/>
          <ac:spMkLst>
            <pc:docMk/>
            <pc:sldMk cId="402484591" sldId="263"/>
            <ac:spMk id="3" creationId="{C4925ADC-0205-FFCC-33AB-3EBCC5327693}"/>
          </ac:spMkLst>
        </pc:spChg>
      </pc:sldChg>
      <pc:sldChg chg="modSp mod">
        <pc:chgData name="Carrier Vincent" userId="1f82ba49-dadd-47f5-a5b4-7137ca23f70b" providerId="ADAL" clId="{47362C64-1AFF-4F63-A650-87016E9A3854}" dt="2024-08-30T23:06:46.467" v="255" actId="12"/>
        <pc:sldMkLst>
          <pc:docMk/>
          <pc:sldMk cId="666181851" sldId="264"/>
        </pc:sldMkLst>
        <pc:spChg chg="mod">
          <ac:chgData name="Carrier Vincent" userId="1f82ba49-dadd-47f5-a5b4-7137ca23f70b" providerId="ADAL" clId="{47362C64-1AFF-4F63-A650-87016E9A3854}" dt="2024-08-30T23:06:46.467" v="255" actId="12"/>
          <ac:spMkLst>
            <pc:docMk/>
            <pc:sldMk cId="666181851" sldId="264"/>
            <ac:spMk id="3" creationId="{04D10647-6B03-83A4-00CF-8CE8FE9E5BF3}"/>
          </ac:spMkLst>
        </pc:spChg>
      </pc:sldChg>
      <pc:sldChg chg="modSp mod">
        <pc:chgData name="Carrier Vincent" userId="1f82ba49-dadd-47f5-a5b4-7137ca23f70b" providerId="ADAL" clId="{47362C64-1AFF-4F63-A650-87016E9A3854}" dt="2024-08-30T23:06:43.664" v="254" actId="12"/>
        <pc:sldMkLst>
          <pc:docMk/>
          <pc:sldMk cId="2485620396" sldId="265"/>
        </pc:sldMkLst>
        <pc:spChg chg="mod">
          <ac:chgData name="Carrier Vincent" userId="1f82ba49-dadd-47f5-a5b4-7137ca23f70b" providerId="ADAL" clId="{47362C64-1AFF-4F63-A650-87016E9A3854}" dt="2024-08-30T23:06:43.664" v="254" actId="12"/>
          <ac:spMkLst>
            <pc:docMk/>
            <pc:sldMk cId="2485620396" sldId="265"/>
            <ac:spMk id="3" creationId="{A747C48F-215B-C841-5977-BF119364E0A8}"/>
          </ac:spMkLst>
        </pc:spChg>
      </pc:sldChg>
      <pc:sldChg chg="modSp mod">
        <pc:chgData name="Carrier Vincent" userId="1f82ba49-dadd-47f5-a5b4-7137ca23f70b" providerId="ADAL" clId="{47362C64-1AFF-4F63-A650-87016E9A3854}" dt="2024-08-30T23:06:14.774" v="233" actId="20577"/>
        <pc:sldMkLst>
          <pc:docMk/>
          <pc:sldMk cId="1953107738" sldId="266"/>
        </pc:sldMkLst>
        <pc:spChg chg="mod">
          <ac:chgData name="Carrier Vincent" userId="1f82ba49-dadd-47f5-a5b4-7137ca23f70b" providerId="ADAL" clId="{47362C64-1AFF-4F63-A650-87016E9A3854}" dt="2024-08-30T23:06:14.774" v="233" actId="20577"/>
          <ac:spMkLst>
            <pc:docMk/>
            <pc:sldMk cId="1953107738" sldId="266"/>
            <ac:spMk id="3" creationId="{42DCC6B5-7E19-5B3D-C79C-183AC2CB45B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B1D0E-3721-46A1-AAAD-12B1F9754547}" type="datetimeFigureOut">
              <a:rPr lang="fr-CA" smtClean="0"/>
              <a:t>2024-08-30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BA32E-0E84-442D-B927-3613ABAE599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94820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BA32E-0E84-442D-B927-3613ABAE599F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127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84074981-CE77-7444-EFC5-1A71FD73FDB2}"/>
              </a:ext>
            </a:extLst>
          </p:cNvPr>
          <p:cNvSpPr/>
          <p:nvPr/>
        </p:nvSpPr>
        <p:spPr>
          <a:xfrm rot="19448915">
            <a:off x="6564453" y="616348"/>
            <a:ext cx="6385258" cy="2930064"/>
          </a:xfrm>
          <a:custGeom>
            <a:avLst/>
            <a:gdLst>
              <a:gd name="connsiteX0" fmla="*/ 4718901 w 6385258"/>
              <a:gd name="connsiteY0" fmla="*/ 0 h 2930064"/>
              <a:gd name="connsiteX1" fmla="*/ 6385258 w 6385258"/>
              <a:gd name="connsiteY1" fmla="*/ 1204089 h 2930064"/>
              <a:gd name="connsiteX2" fmla="*/ 5138089 w 6385258"/>
              <a:gd name="connsiteY2" fmla="*/ 2930064 h 2930064"/>
              <a:gd name="connsiteX3" fmla="*/ 1463508 w 6385258"/>
              <a:gd name="connsiteY3" fmla="*/ 2930064 h 2930064"/>
              <a:gd name="connsiteX4" fmla="*/ 0 w 6385258"/>
              <a:gd name="connsiteY4" fmla="*/ 1465032 h 2930064"/>
              <a:gd name="connsiteX5" fmla="*/ 1463508 w 6385258"/>
              <a:gd name="connsiteY5" fmla="*/ 0 h 293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85258" h="2930064">
                <a:moveTo>
                  <a:pt x="4718901" y="0"/>
                </a:moveTo>
                <a:lnTo>
                  <a:pt x="6385258" y="1204089"/>
                </a:lnTo>
                <a:lnTo>
                  <a:pt x="5138089" y="2930064"/>
                </a:lnTo>
                <a:lnTo>
                  <a:pt x="1463508" y="2930064"/>
                </a:lnTo>
                <a:cubicBezTo>
                  <a:pt x="655315" y="2930064"/>
                  <a:pt x="0" y="2274191"/>
                  <a:pt x="0" y="1465032"/>
                </a:cubicBezTo>
                <a:cubicBezTo>
                  <a:pt x="0" y="655873"/>
                  <a:pt x="655315" y="0"/>
                  <a:pt x="14635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CA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77CC64E-E89F-D7B8-1FD3-71D5EB47CFCC}"/>
              </a:ext>
            </a:extLst>
          </p:cNvPr>
          <p:cNvSpPr/>
          <p:nvPr/>
        </p:nvSpPr>
        <p:spPr>
          <a:xfrm rot="19433306">
            <a:off x="4318874" y="4408996"/>
            <a:ext cx="7445265" cy="3005515"/>
          </a:xfrm>
          <a:custGeom>
            <a:avLst/>
            <a:gdLst>
              <a:gd name="connsiteX0" fmla="*/ 6786469 w 7445265"/>
              <a:gd name="connsiteY0" fmla="*/ 256636 h 3005515"/>
              <a:gd name="connsiteX1" fmla="*/ 7445265 w 7445265"/>
              <a:gd name="connsiteY1" fmla="*/ 1502758 h 3005515"/>
              <a:gd name="connsiteX2" fmla="*/ 5951108 w 7445265"/>
              <a:gd name="connsiteY2" fmla="*/ 3005515 h 3005515"/>
              <a:gd name="connsiteX3" fmla="*/ 4119843 w 7445265"/>
              <a:gd name="connsiteY3" fmla="*/ 3005515 h 3005515"/>
              <a:gd name="connsiteX4" fmla="*/ 0 w 7445265"/>
              <a:gd name="connsiteY4" fmla="*/ 0 h 3005515"/>
              <a:gd name="connsiteX5" fmla="*/ 5951107 w 7445265"/>
              <a:gd name="connsiteY5" fmla="*/ 0 h 3005515"/>
              <a:gd name="connsiteX6" fmla="*/ 6786469 w 7445265"/>
              <a:gd name="connsiteY6" fmla="*/ 256636 h 300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5265" h="3005515">
                <a:moveTo>
                  <a:pt x="6786469" y="256636"/>
                </a:moveTo>
                <a:cubicBezTo>
                  <a:pt x="7183921" y="526683"/>
                  <a:pt x="7445265" y="984010"/>
                  <a:pt x="7445265" y="1502758"/>
                </a:cubicBezTo>
                <a:cubicBezTo>
                  <a:pt x="7445265" y="2332753"/>
                  <a:pt x="6776226" y="3005515"/>
                  <a:pt x="5951108" y="3005515"/>
                </a:cubicBezTo>
                <a:lnTo>
                  <a:pt x="4119843" y="3005515"/>
                </a:lnTo>
                <a:lnTo>
                  <a:pt x="0" y="0"/>
                </a:lnTo>
                <a:lnTo>
                  <a:pt x="5951107" y="0"/>
                </a:lnTo>
                <a:cubicBezTo>
                  <a:pt x="6260527" y="0"/>
                  <a:pt x="6547998" y="94607"/>
                  <a:pt x="6786469" y="256636"/>
                </a:cubicBezTo>
                <a:close/>
              </a:path>
            </a:pathLst>
          </a:custGeom>
          <a:noFill/>
          <a:ln w="57150">
            <a:solidFill>
              <a:srgbClr val="BCD85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CA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4BEF21-148E-E544-312B-FF537E6D42E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1122363"/>
            <a:ext cx="5932714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A986A1-0F68-CCC6-C3FC-AFA6955A5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5932714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3513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re de section">
    <p:bg>
      <p:bgPr>
        <a:solidFill>
          <a:srgbClr val="F37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ADC81B-2382-0222-8903-7ECFB756C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154567"/>
            <a:ext cx="564515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4D7BF0-3048-1F40-464E-5C4D4407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34292"/>
            <a:ext cx="56451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72650BAC-99A8-286F-9139-9CC2D1981290}"/>
              </a:ext>
            </a:extLst>
          </p:cNvPr>
          <p:cNvSpPr/>
          <p:nvPr/>
        </p:nvSpPr>
        <p:spPr>
          <a:xfrm rot="19424593">
            <a:off x="5180760" y="4537580"/>
            <a:ext cx="6952266" cy="2733289"/>
          </a:xfrm>
          <a:custGeom>
            <a:avLst/>
            <a:gdLst>
              <a:gd name="connsiteX0" fmla="*/ 6353141 w 6952266"/>
              <a:gd name="connsiteY0" fmla="*/ 233391 h 2733289"/>
              <a:gd name="connsiteX1" fmla="*/ 6952266 w 6952266"/>
              <a:gd name="connsiteY1" fmla="*/ 1366645 h 2733289"/>
              <a:gd name="connsiteX2" fmla="*/ 5593442 w 6952266"/>
              <a:gd name="connsiteY2" fmla="*/ 2733289 h 2733289"/>
              <a:gd name="connsiteX3" fmla="*/ 3726810 w 6952266"/>
              <a:gd name="connsiteY3" fmla="*/ 2733289 h 2733289"/>
              <a:gd name="connsiteX4" fmla="*/ 0 w 6952266"/>
              <a:gd name="connsiteY4" fmla="*/ 0 h 2733289"/>
              <a:gd name="connsiteX5" fmla="*/ 5593442 w 6952266"/>
              <a:gd name="connsiteY5" fmla="*/ 0 h 2733289"/>
              <a:gd name="connsiteX6" fmla="*/ 6353141 w 6952266"/>
              <a:gd name="connsiteY6" fmla="*/ 233391 h 2733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52266" h="2733289">
                <a:moveTo>
                  <a:pt x="6353141" y="233391"/>
                </a:moveTo>
                <a:cubicBezTo>
                  <a:pt x="6714594" y="478978"/>
                  <a:pt x="6952266" y="894883"/>
                  <a:pt x="6952266" y="1366645"/>
                </a:cubicBezTo>
                <a:cubicBezTo>
                  <a:pt x="6952267" y="2121463"/>
                  <a:pt x="6343826" y="2733289"/>
                  <a:pt x="5593442" y="2733289"/>
                </a:cubicBezTo>
                <a:lnTo>
                  <a:pt x="3726810" y="2733289"/>
                </a:lnTo>
                <a:lnTo>
                  <a:pt x="0" y="0"/>
                </a:lnTo>
                <a:lnTo>
                  <a:pt x="5593442" y="0"/>
                </a:lnTo>
                <a:cubicBezTo>
                  <a:pt x="5874836" y="0"/>
                  <a:pt x="6136269" y="86038"/>
                  <a:pt x="6353141" y="233391"/>
                </a:cubicBezTo>
                <a:close/>
              </a:path>
            </a:pathLst>
          </a:custGeom>
          <a:solidFill>
            <a:srgbClr val="D93B2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7BB0DE6-75F0-3C14-C019-E9FBDE2D49A8}"/>
              </a:ext>
            </a:extLst>
          </p:cNvPr>
          <p:cNvSpPr/>
          <p:nvPr/>
        </p:nvSpPr>
        <p:spPr>
          <a:xfrm rot="19446529">
            <a:off x="8122785" y="1733539"/>
            <a:ext cx="5167093" cy="1973142"/>
          </a:xfrm>
          <a:custGeom>
            <a:avLst/>
            <a:gdLst>
              <a:gd name="connsiteX0" fmla="*/ 5167093 w 5167093"/>
              <a:gd name="connsiteY0" fmla="*/ 2578 h 1973142"/>
              <a:gd name="connsiteX1" fmla="*/ 3741105 w 5167093"/>
              <a:gd name="connsiteY1" fmla="*/ 1973142 h 1973142"/>
              <a:gd name="connsiteX2" fmla="*/ 980925 w 5167093"/>
              <a:gd name="connsiteY2" fmla="*/ 1973142 h 1973142"/>
              <a:gd name="connsiteX3" fmla="*/ 0 w 5167093"/>
              <a:gd name="connsiteY3" fmla="*/ 986571 h 1973142"/>
              <a:gd name="connsiteX4" fmla="*/ 980925 w 5167093"/>
              <a:gd name="connsiteY4" fmla="*/ 0 h 1973142"/>
              <a:gd name="connsiteX5" fmla="*/ 5116336 w 5167093"/>
              <a:gd name="connsiteY5" fmla="*/ 0 h 197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7093" h="1973142">
                <a:moveTo>
                  <a:pt x="5167093" y="2578"/>
                </a:moveTo>
                <a:lnTo>
                  <a:pt x="3741105" y="1973142"/>
                </a:lnTo>
                <a:lnTo>
                  <a:pt x="980925" y="1973142"/>
                </a:lnTo>
                <a:cubicBezTo>
                  <a:pt x="439229" y="1973142"/>
                  <a:pt x="0" y="1531469"/>
                  <a:pt x="0" y="986571"/>
                </a:cubicBezTo>
                <a:cubicBezTo>
                  <a:pt x="0" y="441673"/>
                  <a:pt x="439228" y="0"/>
                  <a:pt x="980925" y="0"/>
                </a:cubicBezTo>
                <a:lnTo>
                  <a:pt x="5116336" y="0"/>
                </a:lnTo>
                <a:close/>
              </a:path>
            </a:pathLst>
          </a:custGeom>
          <a:noFill/>
          <a:ln w="57150">
            <a:solidFill>
              <a:srgbClr val="FDB91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73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FFBE24-0442-4B20-B055-1B6BB7B2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D187EE-C5D7-D496-5776-28689779C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023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D0D025-AAC1-A3E1-D9A3-2A6D6278C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023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9797F8A2-4841-D174-A744-816B2BC9E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139083"/>
            <a:ext cx="1607589" cy="519239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C49AC-BE39-05DC-2552-16E295EF97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04188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 (sans logo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FFBE24-0442-4B20-B055-1B6BB7B2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D187EE-C5D7-D496-5776-28689779C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4675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D0D025-AAC1-A3E1-D9A3-2A6D6278C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4675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C49AC-BE39-05DC-2552-16E295EF97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31391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2EA5BB-6B2B-6B05-884B-C8D284095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5C0671-096B-4507-57C4-3873594F2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5BBDFB-DEBE-55AE-CDBF-45B6F9553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873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3010A8-FD02-B2E9-DC8C-4267CC3D3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FE0068-7295-AA99-C610-3C775CC6E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873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CB254807-CEFD-2962-AC3D-07583266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139083"/>
            <a:ext cx="1607589" cy="519239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780E773-6805-762F-3222-690C2A23BF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94817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 (sans logo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2EA5BB-6B2B-6B05-884B-C8D284095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5C0671-096B-4507-57C4-3873594F2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5BBDFB-DEBE-55AE-CDBF-45B6F9553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7881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3010A8-FD02-B2E9-DC8C-4267CC3D3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FE0068-7295-AA99-C610-3C775CC6E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7881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780E773-6805-762F-3222-690C2A23BF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1363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07EF54-2CB6-A80A-7FD7-3EBBF8DC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52C569D2-8482-DC55-762D-8063F1AB5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139083"/>
            <a:ext cx="1607589" cy="51923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FF683B-9D02-5CD5-3CB9-AE0F669E90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2418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 (sans logo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07EF54-2CB6-A80A-7FD7-3EBBF8DC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FF683B-9D02-5CD5-3CB9-AE0F669E90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5312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795C66E7-A955-BA3F-DEAE-6F5967D6C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139083"/>
            <a:ext cx="1607589" cy="519239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3722E95-3443-9249-F6B0-FE5CCB4646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58944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 (sans logo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351F6EE-3537-0E78-58E0-2CB78ABFA4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40494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57EB4-E785-5657-B281-B5D51B05A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2FF94E-1CFF-5FEA-DADC-7D1183D2E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59CDEE-C088-96C0-66F5-A8C4F09BD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084702E6-CFF1-E1FD-15F3-648EC9A85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139083"/>
            <a:ext cx="1607589" cy="519239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BEF0F3-91E0-4713-71D9-C10B8A7D30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0801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- Cour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84074981-CE77-7444-EFC5-1A71FD73FDB2}"/>
              </a:ext>
            </a:extLst>
          </p:cNvPr>
          <p:cNvSpPr/>
          <p:nvPr/>
        </p:nvSpPr>
        <p:spPr>
          <a:xfrm rot="19448915">
            <a:off x="6564453" y="616348"/>
            <a:ext cx="6385258" cy="2930064"/>
          </a:xfrm>
          <a:custGeom>
            <a:avLst/>
            <a:gdLst>
              <a:gd name="connsiteX0" fmla="*/ 4718901 w 6385258"/>
              <a:gd name="connsiteY0" fmla="*/ 0 h 2930064"/>
              <a:gd name="connsiteX1" fmla="*/ 6385258 w 6385258"/>
              <a:gd name="connsiteY1" fmla="*/ 1204089 h 2930064"/>
              <a:gd name="connsiteX2" fmla="*/ 5138089 w 6385258"/>
              <a:gd name="connsiteY2" fmla="*/ 2930064 h 2930064"/>
              <a:gd name="connsiteX3" fmla="*/ 1463508 w 6385258"/>
              <a:gd name="connsiteY3" fmla="*/ 2930064 h 2930064"/>
              <a:gd name="connsiteX4" fmla="*/ 0 w 6385258"/>
              <a:gd name="connsiteY4" fmla="*/ 1465032 h 2930064"/>
              <a:gd name="connsiteX5" fmla="*/ 1463508 w 6385258"/>
              <a:gd name="connsiteY5" fmla="*/ 0 h 293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85258" h="2930064">
                <a:moveTo>
                  <a:pt x="4718901" y="0"/>
                </a:moveTo>
                <a:lnTo>
                  <a:pt x="6385258" y="1204089"/>
                </a:lnTo>
                <a:lnTo>
                  <a:pt x="5138089" y="2930064"/>
                </a:lnTo>
                <a:lnTo>
                  <a:pt x="1463508" y="2930064"/>
                </a:lnTo>
                <a:cubicBezTo>
                  <a:pt x="655315" y="2930064"/>
                  <a:pt x="0" y="2274191"/>
                  <a:pt x="0" y="1465032"/>
                </a:cubicBezTo>
                <a:cubicBezTo>
                  <a:pt x="0" y="655873"/>
                  <a:pt x="655315" y="0"/>
                  <a:pt x="14635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CA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77CC64E-E89F-D7B8-1FD3-71D5EB47CFCC}"/>
              </a:ext>
            </a:extLst>
          </p:cNvPr>
          <p:cNvSpPr/>
          <p:nvPr/>
        </p:nvSpPr>
        <p:spPr>
          <a:xfrm rot="19433306">
            <a:off x="4318874" y="4408996"/>
            <a:ext cx="7445265" cy="3005515"/>
          </a:xfrm>
          <a:custGeom>
            <a:avLst/>
            <a:gdLst>
              <a:gd name="connsiteX0" fmla="*/ 6786469 w 7445265"/>
              <a:gd name="connsiteY0" fmla="*/ 256636 h 3005515"/>
              <a:gd name="connsiteX1" fmla="*/ 7445265 w 7445265"/>
              <a:gd name="connsiteY1" fmla="*/ 1502758 h 3005515"/>
              <a:gd name="connsiteX2" fmla="*/ 5951108 w 7445265"/>
              <a:gd name="connsiteY2" fmla="*/ 3005515 h 3005515"/>
              <a:gd name="connsiteX3" fmla="*/ 4119843 w 7445265"/>
              <a:gd name="connsiteY3" fmla="*/ 3005515 h 3005515"/>
              <a:gd name="connsiteX4" fmla="*/ 0 w 7445265"/>
              <a:gd name="connsiteY4" fmla="*/ 0 h 3005515"/>
              <a:gd name="connsiteX5" fmla="*/ 5951107 w 7445265"/>
              <a:gd name="connsiteY5" fmla="*/ 0 h 3005515"/>
              <a:gd name="connsiteX6" fmla="*/ 6786469 w 7445265"/>
              <a:gd name="connsiteY6" fmla="*/ 256636 h 3005515"/>
              <a:gd name="connsiteX0" fmla="*/ 0 w 7445265"/>
              <a:gd name="connsiteY0" fmla="*/ 0 h 3005515"/>
              <a:gd name="connsiteX1" fmla="*/ 5951107 w 7445265"/>
              <a:gd name="connsiteY1" fmla="*/ 0 h 3005515"/>
              <a:gd name="connsiteX2" fmla="*/ 6786469 w 7445265"/>
              <a:gd name="connsiteY2" fmla="*/ 256636 h 3005515"/>
              <a:gd name="connsiteX3" fmla="*/ 7445265 w 7445265"/>
              <a:gd name="connsiteY3" fmla="*/ 1502758 h 3005515"/>
              <a:gd name="connsiteX4" fmla="*/ 5951108 w 7445265"/>
              <a:gd name="connsiteY4" fmla="*/ 3005515 h 3005515"/>
              <a:gd name="connsiteX5" fmla="*/ 4119843 w 7445265"/>
              <a:gd name="connsiteY5" fmla="*/ 3005515 h 3005515"/>
              <a:gd name="connsiteX6" fmla="*/ 91440 w 7445265"/>
              <a:gd name="connsiteY6" fmla="*/ 91440 h 3005515"/>
              <a:gd name="connsiteX0" fmla="*/ 0 w 7445265"/>
              <a:gd name="connsiteY0" fmla="*/ 0 h 3005515"/>
              <a:gd name="connsiteX1" fmla="*/ 5951107 w 7445265"/>
              <a:gd name="connsiteY1" fmla="*/ 0 h 3005515"/>
              <a:gd name="connsiteX2" fmla="*/ 6786469 w 7445265"/>
              <a:gd name="connsiteY2" fmla="*/ 256636 h 3005515"/>
              <a:gd name="connsiteX3" fmla="*/ 7445265 w 7445265"/>
              <a:gd name="connsiteY3" fmla="*/ 1502758 h 3005515"/>
              <a:gd name="connsiteX4" fmla="*/ 5951108 w 7445265"/>
              <a:gd name="connsiteY4" fmla="*/ 3005515 h 3005515"/>
              <a:gd name="connsiteX5" fmla="*/ 4119843 w 7445265"/>
              <a:gd name="connsiteY5" fmla="*/ 3005515 h 3005515"/>
              <a:gd name="connsiteX6" fmla="*/ 1529515 w 7445265"/>
              <a:gd name="connsiteY6" fmla="*/ 1193938 h 3005515"/>
              <a:gd name="connsiteX0" fmla="*/ 0 w 7445265"/>
              <a:gd name="connsiteY0" fmla="*/ 0 h 3005515"/>
              <a:gd name="connsiteX1" fmla="*/ 5951107 w 7445265"/>
              <a:gd name="connsiteY1" fmla="*/ 0 h 3005515"/>
              <a:gd name="connsiteX2" fmla="*/ 6786469 w 7445265"/>
              <a:gd name="connsiteY2" fmla="*/ 256636 h 3005515"/>
              <a:gd name="connsiteX3" fmla="*/ 7445265 w 7445265"/>
              <a:gd name="connsiteY3" fmla="*/ 1502758 h 3005515"/>
              <a:gd name="connsiteX4" fmla="*/ 5951108 w 7445265"/>
              <a:gd name="connsiteY4" fmla="*/ 3005515 h 3005515"/>
              <a:gd name="connsiteX5" fmla="*/ 4119843 w 7445265"/>
              <a:gd name="connsiteY5" fmla="*/ 3005515 h 300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45265" h="3005515">
                <a:moveTo>
                  <a:pt x="0" y="0"/>
                </a:moveTo>
                <a:lnTo>
                  <a:pt x="5951107" y="0"/>
                </a:lnTo>
                <a:cubicBezTo>
                  <a:pt x="6260527" y="0"/>
                  <a:pt x="6547998" y="94607"/>
                  <a:pt x="6786469" y="256636"/>
                </a:cubicBezTo>
                <a:cubicBezTo>
                  <a:pt x="7183921" y="526683"/>
                  <a:pt x="7445265" y="984010"/>
                  <a:pt x="7445265" y="1502758"/>
                </a:cubicBezTo>
                <a:cubicBezTo>
                  <a:pt x="7445265" y="2332753"/>
                  <a:pt x="6776226" y="3005515"/>
                  <a:pt x="5951108" y="3005515"/>
                </a:cubicBezTo>
                <a:lnTo>
                  <a:pt x="4119843" y="3005515"/>
                </a:lnTo>
              </a:path>
            </a:pathLst>
          </a:custGeom>
          <a:noFill/>
          <a:ln w="57150">
            <a:solidFill>
              <a:srgbClr val="BCD85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CA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4BEF21-148E-E544-312B-FF537E6D42E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1449238"/>
            <a:ext cx="5932714" cy="3761569"/>
          </a:xfrm>
        </p:spPr>
        <p:txBody>
          <a:bodyPr anchor="t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525600F-21F5-C1D1-9206-8C43EA5B44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483079"/>
            <a:ext cx="8911357" cy="47445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fr-CA" dirty="0"/>
              <a:t>420-XYZ-EM Titre du cours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356D50D0-9292-3D75-EAE7-760D6CA0E5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6137694"/>
            <a:ext cx="3587151" cy="474453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fr-CA" dirty="0"/>
              <a:t>Rencontre #xx</a:t>
            </a:r>
          </a:p>
        </p:txBody>
      </p:sp>
    </p:spTree>
    <p:extLst>
      <p:ext uri="{BB962C8B-B14F-4D97-AF65-F5344CB8AC3E}">
        <p14:creationId xmlns:p14="http://schemas.microsoft.com/office/powerpoint/2010/main" val="2312141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B8077-15FA-A16F-EC36-BD8D77BF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334509-1013-AAC8-F0AB-DC3A3D8BA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626D6F-56ED-C9F3-8F10-4E6755FBC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18909AA6-FD5A-D46C-8F20-FD1D918E3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139083"/>
            <a:ext cx="1607589" cy="519239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0DCFA1-0BD0-E962-4821-9900D49921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2677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487C1A-7073-6A01-AC2A-E9DF3E87F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CF3A09-80FD-C7A7-E296-7B7D29899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57C1D2C3-8F07-540D-9072-1A9C2035D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139083"/>
            <a:ext cx="1607589" cy="51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996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4EE8725-B9CE-ECAD-6EB6-9A7D305D6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ABC049-BE1E-0E2E-29B3-A15742A1A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DC8CA859-310B-9497-0691-0486014F7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139083"/>
            <a:ext cx="1607589" cy="51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8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>
            <a:extLst>
              <a:ext uri="{FF2B5EF4-FFF2-40B4-BE49-F238E27FC236}">
                <a16:creationId xmlns:a16="http://schemas.microsoft.com/office/drawing/2014/main" id="{D7E94ADA-1E06-EB66-7891-90E4B90EE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168" y="2304288"/>
            <a:ext cx="5774625" cy="1865160"/>
          </a:xfrm>
          <a:prstGeom prst="rect">
            <a:avLst/>
          </a:prstGeom>
        </p:spPr>
      </p:pic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2EA9D1B2-32B2-EC5C-C26E-DB4CBEFA8D9A}"/>
              </a:ext>
            </a:extLst>
          </p:cNvPr>
          <p:cNvSpPr/>
          <p:nvPr userDrawn="1"/>
        </p:nvSpPr>
        <p:spPr>
          <a:xfrm rot="19448915">
            <a:off x="6564453" y="616348"/>
            <a:ext cx="6385258" cy="2930064"/>
          </a:xfrm>
          <a:custGeom>
            <a:avLst/>
            <a:gdLst>
              <a:gd name="connsiteX0" fmla="*/ 4718901 w 6385258"/>
              <a:gd name="connsiteY0" fmla="*/ 0 h 2930064"/>
              <a:gd name="connsiteX1" fmla="*/ 6385258 w 6385258"/>
              <a:gd name="connsiteY1" fmla="*/ 1204089 h 2930064"/>
              <a:gd name="connsiteX2" fmla="*/ 5138089 w 6385258"/>
              <a:gd name="connsiteY2" fmla="*/ 2930064 h 2930064"/>
              <a:gd name="connsiteX3" fmla="*/ 1463508 w 6385258"/>
              <a:gd name="connsiteY3" fmla="*/ 2930064 h 2930064"/>
              <a:gd name="connsiteX4" fmla="*/ 0 w 6385258"/>
              <a:gd name="connsiteY4" fmla="*/ 1465032 h 2930064"/>
              <a:gd name="connsiteX5" fmla="*/ 1463508 w 6385258"/>
              <a:gd name="connsiteY5" fmla="*/ 0 h 293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85258" h="2930064">
                <a:moveTo>
                  <a:pt x="4718901" y="0"/>
                </a:moveTo>
                <a:lnTo>
                  <a:pt x="6385258" y="1204089"/>
                </a:lnTo>
                <a:lnTo>
                  <a:pt x="5138089" y="2930064"/>
                </a:lnTo>
                <a:lnTo>
                  <a:pt x="1463508" y="2930064"/>
                </a:lnTo>
                <a:cubicBezTo>
                  <a:pt x="655315" y="2930064"/>
                  <a:pt x="0" y="2274191"/>
                  <a:pt x="0" y="1465032"/>
                </a:cubicBezTo>
                <a:cubicBezTo>
                  <a:pt x="0" y="655873"/>
                  <a:pt x="655315" y="0"/>
                  <a:pt x="14635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CA"/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5A35376B-8BE6-D02F-2360-2FECA81D4E35}"/>
              </a:ext>
            </a:extLst>
          </p:cNvPr>
          <p:cNvSpPr/>
          <p:nvPr userDrawn="1"/>
        </p:nvSpPr>
        <p:spPr>
          <a:xfrm rot="19433306">
            <a:off x="4345820" y="4400212"/>
            <a:ext cx="7445265" cy="3096955"/>
          </a:xfrm>
          <a:custGeom>
            <a:avLst/>
            <a:gdLst>
              <a:gd name="connsiteX0" fmla="*/ 6786469 w 7445265"/>
              <a:gd name="connsiteY0" fmla="*/ 256636 h 3005515"/>
              <a:gd name="connsiteX1" fmla="*/ 7445265 w 7445265"/>
              <a:gd name="connsiteY1" fmla="*/ 1502758 h 3005515"/>
              <a:gd name="connsiteX2" fmla="*/ 5951108 w 7445265"/>
              <a:gd name="connsiteY2" fmla="*/ 3005515 h 3005515"/>
              <a:gd name="connsiteX3" fmla="*/ 4119843 w 7445265"/>
              <a:gd name="connsiteY3" fmla="*/ 3005515 h 3005515"/>
              <a:gd name="connsiteX4" fmla="*/ 0 w 7445265"/>
              <a:gd name="connsiteY4" fmla="*/ 0 h 3005515"/>
              <a:gd name="connsiteX5" fmla="*/ 5951107 w 7445265"/>
              <a:gd name="connsiteY5" fmla="*/ 0 h 3005515"/>
              <a:gd name="connsiteX6" fmla="*/ 6786469 w 7445265"/>
              <a:gd name="connsiteY6" fmla="*/ 256636 h 3005515"/>
              <a:gd name="connsiteX0" fmla="*/ 4119843 w 7445265"/>
              <a:gd name="connsiteY0" fmla="*/ 3005515 h 3096955"/>
              <a:gd name="connsiteX1" fmla="*/ 0 w 7445265"/>
              <a:gd name="connsiteY1" fmla="*/ 0 h 3096955"/>
              <a:gd name="connsiteX2" fmla="*/ 5951107 w 7445265"/>
              <a:gd name="connsiteY2" fmla="*/ 0 h 3096955"/>
              <a:gd name="connsiteX3" fmla="*/ 6786469 w 7445265"/>
              <a:gd name="connsiteY3" fmla="*/ 256636 h 3096955"/>
              <a:gd name="connsiteX4" fmla="*/ 7445265 w 7445265"/>
              <a:gd name="connsiteY4" fmla="*/ 1502758 h 3096955"/>
              <a:gd name="connsiteX5" fmla="*/ 5951108 w 7445265"/>
              <a:gd name="connsiteY5" fmla="*/ 3005515 h 3096955"/>
              <a:gd name="connsiteX6" fmla="*/ 4211283 w 7445265"/>
              <a:gd name="connsiteY6" fmla="*/ 3096955 h 3096955"/>
              <a:gd name="connsiteX0" fmla="*/ 0 w 7445265"/>
              <a:gd name="connsiteY0" fmla="*/ 0 h 3096955"/>
              <a:gd name="connsiteX1" fmla="*/ 5951107 w 7445265"/>
              <a:gd name="connsiteY1" fmla="*/ 0 h 3096955"/>
              <a:gd name="connsiteX2" fmla="*/ 6786469 w 7445265"/>
              <a:gd name="connsiteY2" fmla="*/ 256636 h 3096955"/>
              <a:gd name="connsiteX3" fmla="*/ 7445265 w 7445265"/>
              <a:gd name="connsiteY3" fmla="*/ 1502758 h 3096955"/>
              <a:gd name="connsiteX4" fmla="*/ 5951108 w 7445265"/>
              <a:gd name="connsiteY4" fmla="*/ 3005515 h 3096955"/>
              <a:gd name="connsiteX5" fmla="*/ 4211283 w 7445265"/>
              <a:gd name="connsiteY5" fmla="*/ 3096955 h 309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45265" h="3096955">
                <a:moveTo>
                  <a:pt x="0" y="0"/>
                </a:moveTo>
                <a:lnTo>
                  <a:pt x="5951107" y="0"/>
                </a:lnTo>
                <a:cubicBezTo>
                  <a:pt x="6260527" y="0"/>
                  <a:pt x="6547998" y="94607"/>
                  <a:pt x="6786469" y="256636"/>
                </a:cubicBezTo>
                <a:cubicBezTo>
                  <a:pt x="7183921" y="526683"/>
                  <a:pt x="7445265" y="984010"/>
                  <a:pt x="7445265" y="1502758"/>
                </a:cubicBezTo>
                <a:cubicBezTo>
                  <a:pt x="7445265" y="2332753"/>
                  <a:pt x="6776226" y="3005515"/>
                  <a:pt x="5951108" y="3005515"/>
                </a:cubicBezTo>
                <a:cubicBezTo>
                  <a:pt x="5340686" y="3005515"/>
                  <a:pt x="4211283" y="3096955"/>
                  <a:pt x="4211283" y="3096955"/>
                </a:cubicBezTo>
              </a:path>
            </a:pathLst>
          </a:custGeom>
          <a:noFill/>
          <a:ln w="57150">
            <a:solidFill>
              <a:srgbClr val="BCD85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4477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65AFF7-AD7A-BE8D-F5E4-DE2E31655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4500000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2AC2BA58-BBB3-1BE5-6545-759F873B7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139083"/>
            <a:ext cx="1607589" cy="519239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B57CD0-7F42-547B-24F9-D9CCB0A8EF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‹N°›</a:t>
            </a:fld>
            <a:endParaRPr lang="fr-CA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229E4841-9A0D-9A24-D540-F5679099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7031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sans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471A5-C31A-1AE4-4495-5EB198DDC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72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65AFF7-AD7A-BE8D-F5E4-DE2E31655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4680000"/>
          </a:xfrm>
        </p:spPr>
        <p:txBody>
          <a:bodyPr/>
          <a:lstStyle>
            <a:lvl1pPr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C52826-3802-32B2-2F1B-F3F0D68090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9222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sans titre ni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65AFF7-AD7A-BE8D-F5E4-DE2E31655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5443"/>
            <a:ext cx="10515600" cy="5771622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E88426-3869-7B62-D87D-33CB5199DD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7548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ADC81B-2382-0222-8903-7ECFB756C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154567"/>
            <a:ext cx="564515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4D7BF0-3048-1F40-464E-5C4D4407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34292"/>
            <a:ext cx="56451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53DD5F9E-03F3-BF26-55D0-C680C0194A50}"/>
              </a:ext>
            </a:extLst>
          </p:cNvPr>
          <p:cNvSpPr/>
          <p:nvPr/>
        </p:nvSpPr>
        <p:spPr>
          <a:xfrm rot="19424593">
            <a:off x="5180760" y="4537580"/>
            <a:ext cx="6952266" cy="2733289"/>
          </a:xfrm>
          <a:custGeom>
            <a:avLst/>
            <a:gdLst>
              <a:gd name="connsiteX0" fmla="*/ 6353141 w 6952266"/>
              <a:gd name="connsiteY0" fmla="*/ 233391 h 2733289"/>
              <a:gd name="connsiteX1" fmla="*/ 6952266 w 6952266"/>
              <a:gd name="connsiteY1" fmla="*/ 1366645 h 2733289"/>
              <a:gd name="connsiteX2" fmla="*/ 5593442 w 6952266"/>
              <a:gd name="connsiteY2" fmla="*/ 2733289 h 2733289"/>
              <a:gd name="connsiteX3" fmla="*/ 3726810 w 6952266"/>
              <a:gd name="connsiteY3" fmla="*/ 2733289 h 2733289"/>
              <a:gd name="connsiteX4" fmla="*/ 0 w 6952266"/>
              <a:gd name="connsiteY4" fmla="*/ 0 h 2733289"/>
              <a:gd name="connsiteX5" fmla="*/ 5593442 w 6952266"/>
              <a:gd name="connsiteY5" fmla="*/ 0 h 2733289"/>
              <a:gd name="connsiteX6" fmla="*/ 6353141 w 6952266"/>
              <a:gd name="connsiteY6" fmla="*/ 233391 h 2733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52266" h="2733289">
                <a:moveTo>
                  <a:pt x="6353141" y="233391"/>
                </a:moveTo>
                <a:cubicBezTo>
                  <a:pt x="6714594" y="478978"/>
                  <a:pt x="6952266" y="894883"/>
                  <a:pt x="6952266" y="1366645"/>
                </a:cubicBezTo>
                <a:cubicBezTo>
                  <a:pt x="6952267" y="2121463"/>
                  <a:pt x="6343826" y="2733289"/>
                  <a:pt x="5593442" y="2733289"/>
                </a:cubicBezTo>
                <a:lnTo>
                  <a:pt x="3726810" y="2733289"/>
                </a:lnTo>
                <a:lnTo>
                  <a:pt x="0" y="0"/>
                </a:lnTo>
                <a:lnTo>
                  <a:pt x="5593442" y="0"/>
                </a:lnTo>
                <a:cubicBezTo>
                  <a:pt x="5874836" y="0"/>
                  <a:pt x="6136269" y="86038"/>
                  <a:pt x="6353141" y="2333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D4E1A781-0AE8-7BB6-84A3-36EC64124B33}"/>
              </a:ext>
            </a:extLst>
          </p:cNvPr>
          <p:cNvSpPr/>
          <p:nvPr/>
        </p:nvSpPr>
        <p:spPr>
          <a:xfrm rot="19446529">
            <a:off x="8122785" y="1733539"/>
            <a:ext cx="5167093" cy="1973142"/>
          </a:xfrm>
          <a:custGeom>
            <a:avLst/>
            <a:gdLst>
              <a:gd name="connsiteX0" fmla="*/ 5167093 w 5167093"/>
              <a:gd name="connsiteY0" fmla="*/ 2578 h 1973142"/>
              <a:gd name="connsiteX1" fmla="*/ 3741105 w 5167093"/>
              <a:gd name="connsiteY1" fmla="*/ 1973142 h 1973142"/>
              <a:gd name="connsiteX2" fmla="*/ 980925 w 5167093"/>
              <a:gd name="connsiteY2" fmla="*/ 1973142 h 1973142"/>
              <a:gd name="connsiteX3" fmla="*/ 0 w 5167093"/>
              <a:gd name="connsiteY3" fmla="*/ 986571 h 1973142"/>
              <a:gd name="connsiteX4" fmla="*/ 980925 w 5167093"/>
              <a:gd name="connsiteY4" fmla="*/ 0 h 1973142"/>
              <a:gd name="connsiteX5" fmla="*/ 5116336 w 5167093"/>
              <a:gd name="connsiteY5" fmla="*/ 0 h 197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7093" h="1973142">
                <a:moveTo>
                  <a:pt x="5167093" y="2578"/>
                </a:moveTo>
                <a:lnTo>
                  <a:pt x="3741105" y="1973142"/>
                </a:lnTo>
                <a:lnTo>
                  <a:pt x="980925" y="1973142"/>
                </a:lnTo>
                <a:cubicBezTo>
                  <a:pt x="439229" y="1973142"/>
                  <a:pt x="0" y="1531469"/>
                  <a:pt x="0" y="986571"/>
                </a:cubicBezTo>
                <a:cubicBezTo>
                  <a:pt x="0" y="441673"/>
                  <a:pt x="439228" y="0"/>
                  <a:pt x="980925" y="0"/>
                </a:cubicBezTo>
                <a:lnTo>
                  <a:pt x="5116336" y="0"/>
                </a:lnTo>
                <a:close/>
              </a:path>
            </a:pathLst>
          </a:custGeom>
          <a:noFill/>
          <a:ln w="57150">
            <a:solidFill>
              <a:srgbClr val="BCD85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509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ADC81B-2382-0222-8903-7ECFB756C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154567"/>
            <a:ext cx="564515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4D7BF0-3048-1F40-464E-5C4D4407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34292"/>
            <a:ext cx="56451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AB44F7B3-5274-5147-A79D-05B1EB6F4472}"/>
              </a:ext>
            </a:extLst>
          </p:cNvPr>
          <p:cNvSpPr/>
          <p:nvPr/>
        </p:nvSpPr>
        <p:spPr>
          <a:xfrm rot="19424593">
            <a:off x="5180760" y="4537580"/>
            <a:ext cx="6952266" cy="2733289"/>
          </a:xfrm>
          <a:custGeom>
            <a:avLst/>
            <a:gdLst>
              <a:gd name="connsiteX0" fmla="*/ 6353141 w 6952266"/>
              <a:gd name="connsiteY0" fmla="*/ 233391 h 2733289"/>
              <a:gd name="connsiteX1" fmla="*/ 6952266 w 6952266"/>
              <a:gd name="connsiteY1" fmla="*/ 1366645 h 2733289"/>
              <a:gd name="connsiteX2" fmla="*/ 5593442 w 6952266"/>
              <a:gd name="connsiteY2" fmla="*/ 2733289 h 2733289"/>
              <a:gd name="connsiteX3" fmla="*/ 3726810 w 6952266"/>
              <a:gd name="connsiteY3" fmla="*/ 2733289 h 2733289"/>
              <a:gd name="connsiteX4" fmla="*/ 0 w 6952266"/>
              <a:gd name="connsiteY4" fmla="*/ 0 h 2733289"/>
              <a:gd name="connsiteX5" fmla="*/ 5593442 w 6952266"/>
              <a:gd name="connsiteY5" fmla="*/ 0 h 2733289"/>
              <a:gd name="connsiteX6" fmla="*/ 6353141 w 6952266"/>
              <a:gd name="connsiteY6" fmla="*/ 233391 h 2733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52266" h="2733289">
                <a:moveTo>
                  <a:pt x="6353141" y="233391"/>
                </a:moveTo>
                <a:cubicBezTo>
                  <a:pt x="6714594" y="478978"/>
                  <a:pt x="6952266" y="894883"/>
                  <a:pt x="6952266" y="1366645"/>
                </a:cubicBezTo>
                <a:cubicBezTo>
                  <a:pt x="6952267" y="2121463"/>
                  <a:pt x="6343826" y="2733289"/>
                  <a:pt x="5593442" y="2733289"/>
                </a:cubicBezTo>
                <a:lnTo>
                  <a:pt x="3726810" y="2733289"/>
                </a:lnTo>
                <a:lnTo>
                  <a:pt x="0" y="0"/>
                </a:lnTo>
                <a:lnTo>
                  <a:pt x="5593442" y="0"/>
                </a:lnTo>
                <a:cubicBezTo>
                  <a:pt x="5874836" y="0"/>
                  <a:pt x="6136269" y="86038"/>
                  <a:pt x="6353141" y="233391"/>
                </a:cubicBezTo>
                <a:close/>
              </a:path>
            </a:pathLst>
          </a:custGeom>
          <a:solidFill>
            <a:srgbClr val="0C34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6204935D-FA87-B219-579C-D8A160CA009C}"/>
              </a:ext>
            </a:extLst>
          </p:cNvPr>
          <p:cNvSpPr/>
          <p:nvPr/>
        </p:nvSpPr>
        <p:spPr>
          <a:xfrm rot="19446529">
            <a:off x="8122785" y="1733539"/>
            <a:ext cx="5167093" cy="1973142"/>
          </a:xfrm>
          <a:custGeom>
            <a:avLst/>
            <a:gdLst>
              <a:gd name="connsiteX0" fmla="*/ 5167093 w 5167093"/>
              <a:gd name="connsiteY0" fmla="*/ 2578 h 1973142"/>
              <a:gd name="connsiteX1" fmla="*/ 3741105 w 5167093"/>
              <a:gd name="connsiteY1" fmla="*/ 1973142 h 1973142"/>
              <a:gd name="connsiteX2" fmla="*/ 980925 w 5167093"/>
              <a:gd name="connsiteY2" fmla="*/ 1973142 h 1973142"/>
              <a:gd name="connsiteX3" fmla="*/ 0 w 5167093"/>
              <a:gd name="connsiteY3" fmla="*/ 986571 h 1973142"/>
              <a:gd name="connsiteX4" fmla="*/ 980925 w 5167093"/>
              <a:gd name="connsiteY4" fmla="*/ 0 h 1973142"/>
              <a:gd name="connsiteX5" fmla="*/ 5116336 w 5167093"/>
              <a:gd name="connsiteY5" fmla="*/ 0 h 197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7093" h="1973142">
                <a:moveTo>
                  <a:pt x="5167093" y="2578"/>
                </a:moveTo>
                <a:lnTo>
                  <a:pt x="3741105" y="1973142"/>
                </a:lnTo>
                <a:lnTo>
                  <a:pt x="980925" y="1973142"/>
                </a:lnTo>
                <a:cubicBezTo>
                  <a:pt x="439229" y="1973142"/>
                  <a:pt x="0" y="1531469"/>
                  <a:pt x="0" y="986571"/>
                </a:cubicBezTo>
                <a:cubicBezTo>
                  <a:pt x="0" y="441673"/>
                  <a:pt x="439228" y="0"/>
                  <a:pt x="980925" y="0"/>
                </a:cubicBezTo>
                <a:lnTo>
                  <a:pt x="5116336" y="0"/>
                </a:lnTo>
                <a:close/>
              </a:path>
            </a:pathLst>
          </a:custGeom>
          <a:noFill/>
          <a:ln w="57150"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565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re de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ADC81B-2382-0222-8903-7ECFB756C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154567"/>
            <a:ext cx="564515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4D7BF0-3048-1F40-464E-5C4D4407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34292"/>
            <a:ext cx="56451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4914152B-3BF2-26B1-36D9-73C500F56B9D}"/>
              </a:ext>
            </a:extLst>
          </p:cNvPr>
          <p:cNvSpPr/>
          <p:nvPr/>
        </p:nvSpPr>
        <p:spPr>
          <a:xfrm rot="19424593">
            <a:off x="5180760" y="4537580"/>
            <a:ext cx="6952266" cy="2733289"/>
          </a:xfrm>
          <a:custGeom>
            <a:avLst/>
            <a:gdLst>
              <a:gd name="connsiteX0" fmla="*/ 6353141 w 6952266"/>
              <a:gd name="connsiteY0" fmla="*/ 233391 h 2733289"/>
              <a:gd name="connsiteX1" fmla="*/ 6952266 w 6952266"/>
              <a:gd name="connsiteY1" fmla="*/ 1366645 h 2733289"/>
              <a:gd name="connsiteX2" fmla="*/ 5593442 w 6952266"/>
              <a:gd name="connsiteY2" fmla="*/ 2733289 h 2733289"/>
              <a:gd name="connsiteX3" fmla="*/ 3726810 w 6952266"/>
              <a:gd name="connsiteY3" fmla="*/ 2733289 h 2733289"/>
              <a:gd name="connsiteX4" fmla="*/ 0 w 6952266"/>
              <a:gd name="connsiteY4" fmla="*/ 0 h 2733289"/>
              <a:gd name="connsiteX5" fmla="*/ 5593442 w 6952266"/>
              <a:gd name="connsiteY5" fmla="*/ 0 h 2733289"/>
              <a:gd name="connsiteX6" fmla="*/ 6353141 w 6952266"/>
              <a:gd name="connsiteY6" fmla="*/ 233391 h 2733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52266" h="2733289">
                <a:moveTo>
                  <a:pt x="6353141" y="233391"/>
                </a:moveTo>
                <a:cubicBezTo>
                  <a:pt x="6714594" y="478978"/>
                  <a:pt x="6952266" y="894883"/>
                  <a:pt x="6952266" y="1366645"/>
                </a:cubicBezTo>
                <a:cubicBezTo>
                  <a:pt x="6952267" y="2121463"/>
                  <a:pt x="6343826" y="2733289"/>
                  <a:pt x="5593442" y="2733289"/>
                </a:cubicBezTo>
                <a:lnTo>
                  <a:pt x="3726810" y="2733289"/>
                </a:lnTo>
                <a:lnTo>
                  <a:pt x="0" y="0"/>
                </a:lnTo>
                <a:lnTo>
                  <a:pt x="5593442" y="0"/>
                </a:lnTo>
                <a:cubicBezTo>
                  <a:pt x="5874836" y="0"/>
                  <a:pt x="6136269" y="86038"/>
                  <a:pt x="6353141" y="2333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7E8F5183-57ED-7284-6E14-80ACE14FC904}"/>
              </a:ext>
            </a:extLst>
          </p:cNvPr>
          <p:cNvSpPr/>
          <p:nvPr/>
        </p:nvSpPr>
        <p:spPr>
          <a:xfrm rot="19446529">
            <a:off x="8122785" y="1733539"/>
            <a:ext cx="5167093" cy="1973142"/>
          </a:xfrm>
          <a:custGeom>
            <a:avLst/>
            <a:gdLst>
              <a:gd name="connsiteX0" fmla="*/ 5167093 w 5167093"/>
              <a:gd name="connsiteY0" fmla="*/ 2578 h 1973142"/>
              <a:gd name="connsiteX1" fmla="*/ 3741105 w 5167093"/>
              <a:gd name="connsiteY1" fmla="*/ 1973142 h 1973142"/>
              <a:gd name="connsiteX2" fmla="*/ 980925 w 5167093"/>
              <a:gd name="connsiteY2" fmla="*/ 1973142 h 1973142"/>
              <a:gd name="connsiteX3" fmla="*/ 0 w 5167093"/>
              <a:gd name="connsiteY3" fmla="*/ 986571 h 1973142"/>
              <a:gd name="connsiteX4" fmla="*/ 980925 w 5167093"/>
              <a:gd name="connsiteY4" fmla="*/ 0 h 1973142"/>
              <a:gd name="connsiteX5" fmla="*/ 5116336 w 5167093"/>
              <a:gd name="connsiteY5" fmla="*/ 0 h 197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7093" h="1973142">
                <a:moveTo>
                  <a:pt x="5167093" y="2578"/>
                </a:moveTo>
                <a:lnTo>
                  <a:pt x="3741105" y="1973142"/>
                </a:lnTo>
                <a:lnTo>
                  <a:pt x="980925" y="1973142"/>
                </a:lnTo>
                <a:cubicBezTo>
                  <a:pt x="439229" y="1973142"/>
                  <a:pt x="0" y="1531469"/>
                  <a:pt x="0" y="986571"/>
                </a:cubicBezTo>
                <a:cubicBezTo>
                  <a:pt x="0" y="441673"/>
                  <a:pt x="439228" y="0"/>
                  <a:pt x="980925" y="0"/>
                </a:cubicBezTo>
                <a:lnTo>
                  <a:pt x="5116336" y="0"/>
                </a:lnTo>
                <a:close/>
              </a:path>
            </a:pathLst>
          </a:custGeom>
          <a:noFill/>
          <a:ln w="57150">
            <a:solidFill>
              <a:srgbClr val="BCD85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083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F5CDB0-F450-D2D6-E649-7444689B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0C8EF6-15D6-11D1-8D7E-B7DF06AAC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8000"/>
            <a:ext cx="10515600" cy="478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2ADA28-D23F-6CC3-758D-A1B10539D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931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5E0A162-6A84-4D2A-B2F5-7C905AE081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206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62" r:id="rId3"/>
    <p:sldLayoutId id="2147483663" r:id="rId4"/>
    <p:sldLayoutId id="2147483678" r:id="rId5"/>
    <p:sldLayoutId id="2147483679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80" r:id="rId12"/>
    <p:sldLayoutId id="2147483669" r:id="rId13"/>
    <p:sldLayoutId id="2147483681" r:id="rId14"/>
    <p:sldLayoutId id="2147483670" r:id="rId15"/>
    <p:sldLayoutId id="2147483682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2400"/>
        </a:spcBef>
        <a:buClr>
          <a:srgbClr val="00B0F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" TargetMode="External"/><Relationship Id="rId2" Type="http://schemas.openxmlformats.org/officeDocument/2006/relationships/hyperlink" Target="https://www.first.org/cvss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A373FF3-ADF1-8E3B-55A6-74DBAEC2C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449238"/>
            <a:ext cx="6093823" cy="3761569"/>
          </a:xfrm>
        </p:spPr>
        <p:txBody>
          <a:bodyPr anchor="t"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fr-CA" dirty="0"/>
              <a:t>Évaluation des menaces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EB90CD1-3A00-D892-C029-971DF5356B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 dirty="0"/>
              <a:t>420-3U4-EM Introduction à la cybersécurité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7DC425D-D6E2-3977-5100-4C684666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A" dirty="0"/>
              <a:t>Rencontre #04</a:t>
            </a:r>
          </a:p>
        </p:txBody>
      </p:sp>
    </p:spTree>
    <p:extLst>
      <p:ext uri="{BB962C8B-B14F-4D97-AF65-F5344CB8AC3E}">
        <p14:creationId xmlns:p14="http://schemas.microsoft.com/office/powerpoint/2010/main" val="648647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0C9315-76B7-A530-A7FA-16F94271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Impact sur l’intégrité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47C48F-215B-C841-5977-BF119364E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La métrique de confidentialité décrit si l'exploitation de la vulnérabilité a le potentiel de permettre la modification ou l'altération de données.</a:t>
            </a:r>
          </a:p>
          <a:p>
            <a:endParaRPr lang="fr-CA" dirty="0"/>
          </a:p>
          <a:p>
            <a:r>
              <a:rPr lang="fr-CA" dirty="0"/>
              <a:t>Aucune (I:N)</a:t>
            </a:r>
          </a:p>
          <a:p>
            <a:r>
              <a:rPr lang="fr-CA" dirty="0"/>
              <a:t>Faible (I:L)</a:t>
            </a:r>
          </a:p>
          <a:p>
            <a:r>
              <a:rPr lang="fr-CA" dirty="0"/>
              <a:t>Élevée (I:H)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1DD8A2-0624-DE4A-829C-D79979BC0C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5620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0DC4A-EF75-652A-D415-6F8DFBF2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Impact sur la disponibilité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DCC6B5-7E19-5B3D-C79C-183AC2CB4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La métrique de disponibilité décrit si l'exploitation de la vulnérabilité a le potentiel d'empêcher l'accès à l'information par les personnes autorisées.</a:t>
            </a:r>
          </a:p>
          <a:p>
            <a:endParaRPr lang="fr-CA" dirty="0"/>
          </a:p>
          <a:p>
            <a:r>
              <a:rPr lang="fr-CA" dirty="0"/>
              <a:t>Aucune (A:N)</a:t>
            </a:r>
          </a:p>
          <a:p>
            <a:r>
              <a:rPr lang="fr-CA" dirty="0"/>
              <a:t>Faible (A:L)</a:t>
            </a:r>
          </a:p>
          <a:p>
            <a:r>
              <a:rPr lang="fr-CA" dirty="0"/>
              <a:t>Élevée (A:H)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A850E6-08CE-FFC1-0115-F39E904887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53107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913AD5-BBF9-16A4-B8AD-1A25061D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AF3787-4BA0-9556-EE91-CDBE8592F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Attaque: déni de service distribué (DDoS) sur Omnivox pendant la période de remise de notes.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i="1" dirty="0"/>
              <a:t>On est rendus le 28 décembre et demain c'est la date limite pour remettre les notes. Plusieurs profs commencent à se plaindre: la plupart du temps, on ne peut pas accéder et quand on accède c'est très lent.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ECBA98-6C42-7788-AA64-EC8C2EFADC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3354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9C3964-FBEE-76ED-DF2D-5A49AC95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1 - 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62FE2F-94DC-21E7-5475-A145B0F6B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fr-CA" dirty="0"/>
              <a:t>Vecteur d’attaque (AV)</a:t>
            </a:r>
          </a:p>
          <a:p>
            <a:pPr marL="457200" lvl="1" indent="0">
              <a:buNone/>
            </a:pPr>
            <a:r>
              <a:rPr lang="fr-CA" dirty="0">
                <a:solidFill>
                  <a:schemeClr val="accent1"/>
                </a:solidFill>
              </a:rPr>
              <a:t>Réseau (AV:N)</a:t>
            </a:r>
          </a:p>
          <a:p>
            <a:pPr marL="0" indent="0">
              <a:buNone/>
            </a:pPr>
            <a:r>
              <a:rPr lang="fr-CA" dirty="0"/>
              <a:t>Complexité (AC)</a:t>
            </a:r>
          </a:p>
          <a:p>
            <a:pPr marL="457200" lvl="1" indent="0">
              <a:buNone/>
            </a:pPr>
            <a:r>
              <a:rPr lang="fr-CA" dirty="0">
                <a:solidFill>
                  <a:schemeClr val="accent1"/>
                </a:solidFill>
              </a:rPr>
              <a:t>Faible (AC:L)</a:t>
            </a:r>
          </a:p>
          <a:p>
            <a:pPr marL="0" indent="0">
              <a:buNone/>
            </a:pPr>
            <a:r>
              <a:rPr lang="fr-CA" dirty="0"/>
              <a:t>Privilège requis (PR)</a:t>
            </a:r>
          </a:p>
          <a:p>
            <a:pPr marL="457200" lvl="1" indent="0">
              <a:buNone/>
            </a:pPr>
            <a:r>
              <a:rPr lang="fr-CA" dirty="0">
                <a:solidFill>
                  <a:schemeClr val="accent1"/>
                </a:solidFill>
              </a:rPr>
              <a:t>Aucun (PR:N)</a:t>
            </a:r>
          </a:p>
          <a:p>
            <a:pPr marL="0" indent="0">
              <a:buNone/>
            </a:pPr>
            <a:r>
              <a:rPr lang="fr-CA" dirty="0"/>
              <a:t>Interaction utilisateur (UI)</a:t>
            </a:r>
          </a:p>
          <a:p>
            <a:pPr marL="457200" lvl="1" indent="0">
              <a:buNone/>
            </a:pPr>
            <a:r>
              <a:rPr lang="fr-CA" dirty="0">
                <a:solidFill>
                  <a:schemeClr val="accent1"/>
                </a:solidFill>
              </a:rPr>
              <a:t>Aucun (UI:N)</a:t>
            </a:r>
          </a:p>
          <a:p>
            <a:pPr marL="0" indent="0">
              <a:buNone/>
            </a:pPr>
            <a:r>
              <a:rPr lang="fr-CA" dirty="0"/>
              <a:t>Portée (S)</a:t>
            </a:r>
          </a:p>
          <a:p>
            <a:pPr marL="457200" lvl="1" indent="0">
              <a:buNone/>
            </a:pPr>
            <a:r>
              <a:rPr lang="fr-CA" dirty="0">
                <a:solidFill>
                  <a:schemeClr val="accent1"/>
                </a:solidFill>
              </a:rPr>
              <a:t>Inchangé (S:U)</a:t>
            </a:r>
          </a:p>
          <a:p>
            <a:pPr marL="0" indent="0">
              <a:buNone/>
            </a:pPr>
            <a:r>
              <a:rPr lang="fr-CA" dirty="0"/>
              <a:t>Confidentialité (C)</a:t>
            </a:r>
          </a:p>
          <a:p>
            <a:pPr marL="457200" lvl="1" indent="0">
              <a:buNone/>
            </a:pPr>
            <a:r>
              <a:rPr lang="fr-CA" dirty="0">
                <a:solidFill>
                  <a:schemeClr val="accent1"/>
                </a:solidFill>
              </a:rPr>
              <a:t>Aucun (C:N)</a:t>
            </a:r>
          </a:p>
          <a:p>
            <a:pPr marL="0" indent="0">
              <a:buNone/>
            </a:pPr>
            <a:r>
              <a:rPr lang="fr-CA" dirty="0"/>
              <a:t>Intégrité (I)</a:t>
            </a:r>
          </a:p>
          <a:p>
            <a:pPr marL="457200" lvl="1" indent="0">
              <a:buNone/>
            </a:pPr>
            <a:r>
              <a:rPr lang="fr-CA" dirty="0">
                <a:solidFill>
                  <a:schemeClr val="accent1"/>
                </a:solidFill>
              </a:rPr>
              <a:t>Aucun (I:N)</a:t>
            </a:r>
          </a:p>
          <a:p>
            <a:pPr marL="0" indent="0">
              <a:buNone/>
            </a:pPr>
            <a:r>
              <a:rPr lang="fr-CA" dirty="0"/>
              <a:t>Disponibilité (A)</a:t>
            </a:r>
          </a:p>
          <a:p>
            <a:pPr marL="457200" lvl="1" indent="0">
              <a:buNone/>
            </a:pPr>
            <a:r>
              <a:rPr lang="fr-CA" dirty="0">
                <a:solidFill>
                  <a:schemeClr val="accent1"/>
                </a:solidFill>
              </a:rPr>
              <a:t>Élevé (A:H)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257325-4E65-BD0F-6998-4D0963C81B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054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913AD5-BBF9-16A4-B8AD-1A25061D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AF3787-4BA0-9556-EE91-CDBE8592F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Attaque: un étudiant installe un keylogger sur le poste du prof dans un laboratoire.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i="1" dirty="0"/>
              <a:t>Un étudiant a placé un keylogger physique sur le poste du prof dans le local D0605. Il a pu récupérer les mots de passe des 8 profs qui donnent des cours dans ce local. Cela inclut son prof pour un cours qu'il est au bord de couler.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ECBA98-6C42-7788-AA64-EC8C2EFADC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1627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9C3964-FBEE-76ED-DF2D-5A49AC95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2 - 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62FE2F-94DC-21E7-5475-A145B0F6B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fr-CA" dirty="0"/>
              <a:t>Vecteur d’attaque (AV)</a:t>
            </a:r>
          </a:p>
          <a:p>
            <a:pPr marL="457200" lvl="1" indent="0">
              <a:buNone/>
            </a:pPr>
            <a:r>
              <a:rPr lang="fr-CA" dirty="0">
                <a:solidFill>
                  <a:schemeClr val="accent1"/>
                </a:solidFill>
              </a:rPr>
              <a:t>Physique (AV:P)</a:t>
            </a:r>
          </a:p>
          <a:p>
            <a:pPr marL="0" indent="0">
              <a:buNone/>
            </a:pPr>
            <a:r>
              <a:rPr lang="fr-CA" dirty="0"/>
              <a:t>Complexité (AC)</a:t>
            </a:r>
          </a:p>
          <a:p>
            <a:pPr marL="457200" lvl="1" indent="0">
              <a:buNone/>
            </a:pPr>
            <a:r>
              <a:rPr lang="fr-CA" dirty="0">
                <a:solidFill>
                  <a:schemeClr val="accent1"/>
                </a:solidFill>
              </a:rPr>
              <a:t>Faible (AC:L)</a:t>
            </a:r>
          </a:p>
          <a:p>
            <a:pPr marL="0" indent="0">
              <a:buNone/>
            </a:pPr>
            <a:r>
              <a:rPr lang="fr-CA" dirty="0"/>
              <a:t>Privilège requis (PR)</a:t>
            </a:r>
          </a:p>
          <a:p>
            <a:pPr marL="457200" lvl="1" indent="0">
              <a:buNone/>
            </a:pPr>
            <a:r>
              <a:rPr lang="fr-CA" dirty="0">
                <a:solidFill>
                  <a:schemeClr val="accent1"/>
                </a:solidFill>
              </a:rPr>
              <a:t>Aucun (PR:N)</a:t>
            </a:r>
          </a:p>
          <a:p>
            <a:pPr marL="0" indent="0">
              <a:buNone/>
            </a:pPr>
            <a:r>
              <a:rPr lang="fr-CA" dirty="0"/>
              <a:t>Interaction utilisateur (UI)</a:t>
            </a:r>
          </a:p>
          <a:p>
            <a:pPr marL="457200" lvl="1" indent="0">
              <a:buNone/>
            </a:pPr>
            <a:r>
              <a:rPr lang="fr-CA" dirty="0">
                <a:solidFill>
                  <a:schemeClr val="accent1"/>
                </a:solidFill>
              </a:rPr>
              <a:t>Requise (UI:R)</a:t>
            </a:r>
          </a:p>
          <a:p>
            <a:pPr marL="0" indent="0">
              <a:buNone/>
            </a:pPr>
            <a:r>
              <a:rPr lang="fr-CA" dirty="0"/>
              <a:t>Portée (S)</a:t>
            </a:r>
          </a:p>
          <a:p>
            <a:pPr marL="457200" lvl="1" indent="0">
              <a:buNone/>
            </a:pPr>
            <a:r>
              <a:rPr lang="fr-CA" dirty="0">
                <a:solidFill>
                  <a:schemeClr val="accent1"/>
                </a:solidFill>
              </a:rPr>
              <a:t>Inchangée (S:U)</a:t>
            </a:r>
          </a:p>
          <a:p>
            <a:pPr marL="0" indent="0">
              <a:buNone/>
            </a:pPr>
            <a:r>
              <a:rPr lang="fr-CA" dirty="0"/>
              <a:t>Confidentialité (C)</a:t>
            </a:r>
          </a:p>
          <a:p>
            <a:pPr marL="457200" lvl="1" indent="0">
              <a:buNone/>
            </a:pPr>
            <a:r>
              <a:rPr lang="fr-CA" dirty="0">
                <a:solidFill>
                  <a:schemeClr val="accent1"/>
                </a:solidFill>
              </a:rPr>
              <a:t>Élevé (C:H)</a:t>
            </a:r>
          </a:p>
          <a:p>
            <a:pPr marL="0" indent="0">
              <a:buNone/>
            </a:pPr>
            <a:r>
              <a:rPr lang="fr-CA" dirty="0"/>
              <a:t>Intégrité (I)</a:t>
            </a:r>
          </a:p>
          <a:p>
            <a:pPr marL="457200" lvl="1" indent="0">
              <a:buNone/>
            </a:pPr>
            <a:r>
              <a:rPr lang="fr-CA" dirty="0">
                <a:solidFill>
                  <a:schemeClr val="accent1"/>
                </a:solidFill>
              </a:rPr>
              <a:t>Élevé (I:H)</a:t>
            </a:r>
          </a:p>
          <a:p>
            <a:pPr marL="0" indent="0">
              <a:buNone/>
            </a:pPr>
            <a:r>
              <a:rPr lang="fr-CA" dirty="0"/>
              <a:t>Disponibilité (A)</a:t>
            </a:r>
          </a:p>
          <a:p>
            <a:pPr marL="457200" lvl="1" indent="0">
              <a:buNone/>
            </a:pPr>
            <a:r>
              <a:rPr lang="fr-CA" dirty="0">
                <a:solidFill>
                  <a:schemeClr val="accent1"/>
                </a:solidFill>
              </a:rPr>
              <a:t>Aucun (A:N)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257325-4E65-BD0F-6998-4D0963C81B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229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BD1BB-B496-459B-48A1-9A15C217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5CFE12-D010-D7E5-3870-444CFC41B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En équipes de 3-4 étudiant(e)s, essayez d’évaluer le score CVSS de la vulnérabilité proposée</a:t>
            </a:r>
          </a:p>
          <a:p>
            <a:r>
              <a:rPr lang="fr-CA" dirty="0"/>
              <a:t>Chaque équipe enverra un(e) membre expliquer les différentes composantes et le score final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F0EA89-F55A-70B6-0716-D4AFEB0431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1911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84DB6-A77A-2BF7-40D6-841EDAEA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39874-805E-0AC9-4B81-6FF7DE608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Joris, un des profs du département d'informatique, a reçu un courriel venant d'un collègue d'un autre collège. Dedans il y avait un </a:t>
            </a:r>
            <a:r>
              <a:rPr lang="fr-CA" dirty="0">
                <a:latin typeface="Consolas" panose="020B0609020204030204" pitchFamily="49" charset="0"/>
              </a:rPr>
              <a:t>.exe </a:t>
            </a:r>
            <a:r>
              <a:rPr lang="fr-CA" dirty="0"/>
              <a:t>avec supposément la démo d'un TP dans un cours qu'il donne.</a:t>
            </a:r>
          </a:p>
          <a:p>
            <a:pPr marL="0" indent="0">
              <a:buNone/>
            </a:pPr>
            <a:r>
              <a:rPr lang="fr-CA" dirty="0"/>
              <a:t>En ouvrant le .exe depuis son poste au collège, apparemment rien ne se passe. Il continue ses affaires.</a:t>
            </a:r>
          </a:p>
          <a:p>
            <a:pPr marL="0" indent="0">
              <a:buNone/>
            </a:pPr>
            <a:r>
              <a:rPr lang="fr-CA" dirty="0"/>
              <a:t>Une heure plus tard, il essaie d'ouvrir un fichier sur son disque réseau Z: et il y a un fichier "</a:t>
            </a:r>
            <a:r>
              <a:rPr lang="fr-CA" dirty="0">
                <a:latin typeface="Consolas" panose="020B0609020204030204" pitchFamily="49" charset="0"/>
              </a:rPr>
              <a:t>LIS_MOI.txt</a:t>
            </a:r>
            <a:r>
              <a:rPr lang="fr-CA" dirty="0"/>
              <a:t>" qui accompagne un énorme fichier "</a:t>
            </a:r>
            <a:r>
              <a:rPr lang="fr-CA" dirty="0" err="1">
                <a:latin typeface="Consolas" panose="020B0609020204030204" pitchFamily="49" charset="0"/>
              </a:rPr>
              <a:t>stuff.encrypted</a:t>
            </a:r>
            <a:r>
              <a:rPr lang="fr-CA" dirty="0"/>
              <a:t>", tout le reste a disparu.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E72DD2-5ECE-C418-AEFC-0D2D3417CD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00408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A1B65C-36C6-0434-50F5-A9809A25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827CE7-C958-7F22-A41F-37D8EEA78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i="1" dirty="0"/>
              <a:t>Giacomo après avoir configuré son serveur de courriel et authentifié son domaine avec SPF, DKIM et DMARC se rend compte qu'il peut envoyer des courriels "</a:t>
            </a:r>
            <a:r>
              <a:rPr lang="fr-CA" i="1" dirty="0">
                <a:solidFill>
                  <a:schemeClr val="accent1"/>
                </a:solidFill>
              </a:rPr>
              <a:t>@cegepmontpetit.ca</a:t>
            </a:r>
            <a:r>
              <a:rPr lang="fr-CA" i="1" dirty="0"/>
              <a:t>" avec n'importe quel préfixe.</a:t>
            </a:r>
          </a:p>
          <a:p>
            <a:pPr marL="0" indent="0">
              <a:buNone/>
            </a:pPr>
            <a:r>
              <a:rPr lang="fr-CA" i="1" dirty="0"/>
              <a:t>Il commence par envoyer un courriel à son prof de la part de la direction du collège pour lui dire qu'il a maintenant le droit à 50% de temps supplémentaire pour ses examens.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0310EB-7733-A073-F3E1-DFE124A2B5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4698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D466117F-AC64-C1E3-2D6F-7EADE631B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Pourquoi évaluer des menaces?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3D8A7EA-384B-58BC-6900-2A8361ADF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Certaines vulnérabilités sont plus sérieuses que d’autres en termes d’</a:t>
            </a:r>
            <a:r>
              <a:rPr lang="fr-CA" b="1" dirty="0"/>
              <a:t>impact</a:t>
            </a:r>
            <a:r>
              <a:rPr lang="fr-CA" dirty="0"/>
              <a:t> et de </a:t>
            </a:r>
            <a:r>
              <a:rPr lang="fr-CA" b="1" dirty="0"/>
              <a:t>probabilité</a:t>
            </a:r>
            <a:r>
              <a:rPr lang="fr-CA" dirty="0"/>
              <a:t>.</a:t>
            </a:r>
          </a:p>
          <a:p>
            <a:r>
              <a:rPr lang="fr-CA" dirty="0"/>
              <a:t>Les entreprises ont des effectifs limités et doivent prioriser leur action face aux vulnérabilités de leurs système.</a:t>
            </a:r>
          </a:p>
        </p:txBody>
      </p:sp>
    </p:spTree>
    <p:extLst>
      <p:ext uri="{BB962C8B-B14F-4D97-AF65-F5344CB8AC3E}">
        <p14:creationId xmlns:p14="http://schemas.microsoft.com/office/powerpoint/2010/main" val="196519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3DAA2F-4C46-D39D-140A-CBBFA18A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CVSS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24B8528-EC9C-47D7-96DA-66189C6D4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 </a:t>
            </a:r>
            <a:r>
              <a:rPr lang="fr-CA" dirty="0">
                <a:hlinkClick r:id="rId2"/>
              </a:rPr>
              <a:t>CVSS</a:t>
            </a:r>
            <a:r>
              <a:rPr lang="fr-CA" dirty="0"/>
              <a:t> est un système d’évaluation </a:t>
            </a:r>
            <a:r>
              <a:rPr lang="fr-CA" b="1" dirty="0"/>
              <a:t>standardisé</a:t>
            </a:r>
            <a:r>
              <a:rPr lang="fr-CA" dirty="0"/>
              <a:t> des vulnérabilités.</a:t>
            </a:r>
          </a:p>
          <a:p>
            <a:r>
              <a:rPr lang="fr-CA" dirty="0"/>
              <a:t>Il tient compte de critères objectifs et mesurables (les </a:t>
            </a:r>
            <a:r>
              <a:rPr lang="fr-CA" b="1" dirty="0"/>
              <a:t>métriques</a:t>
            </a:r>
            <a:r>
              <a:rPr lang="fr-CA" dirty="0"/>
              <a:t>) et donne un score de criticité entre 0 et 10.</a:t>
            </a:r>
          </a:p>
          <a:p>
            <a:r>
              <a:rPr lang="fr-CA" dirty="0"/>
              <a:t>La version la plus récente est 4.0, mais c’est très récent alors nous utiliserons la version 3.1, plus répandue.</a:t>
            </a:r>
          </a:p>
          <a:p>
            <a:r>
              <a:rPr lang="fr-CA" dirty="0"/>
              <a:t>Cette notation est aussi utilisée dans des bases de données de vulnérabilités, telles que celle du </a:t>
            </a:r>
            <a:r>
              <a:rPr lang="fr-CA" dirty="0">
                <a:hlinkClick r:id="rId3"/>
              </a:rPr>
              <a:t>NIST</a:t>
            </a:r>
            <a:r>
              <a:rPr lang="fr-CA" dirty="0"/>
              <a:t>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8CD6C45-6934-A5D2-326E-DE315C6A7B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4672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5FD737-9E38-50ED-31DD-4327AFE8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Vecteur d’attaque (AV)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5D40712-8175-E2D4-9BBA-2F2AAE8C8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Le vecteur d'attaque décrit comment la vulnérabilité peut être exploitée.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Réseau (AV:N)</a:t>
            </a:r>
          </a:p>
          <a:p>
            <a:r>
              <a:rPr lang="fr-CA" dirty="0"/>
              <a:t>Adjacent (AV:A)</a:t>
            </a:r>
          </a:p>
          <a:p>
            <a:r>
              <a:rPr lang="fr-CA" dirty="0"/>
              <a:t>Local (AV:L)</a:t>
            </a:r>
          </a:p>
          <a:p>
            <a:r>
              <a:rPr lang="fr-CA" dirty="0"/>
              <a:t>Physique (AV:P)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5230EB8-7FCE-3F53-E4ED-9B3DA04B87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110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56BE88-B594-8A80-575A-BCDFB06E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Complexité de l’attaque (AC)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9537E9-DE64-4987-2018-14ED94A63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La métrique de complexité décrit le niveau de difficulté de l'exploit. 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Bas (AC:L)</a:t>
            </a:r>
          </a:p>
          <a:p>
            <a:r>
              <a:rPr lang="fr-CA" dirty="0"/>
              <a:t>Haut (AC:H)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D4EF05-5236-8664-437F-6A6F703C68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7835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4B9A71-6D96-2709-3AA4-72F43355F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Privilèges nécessaires (PR)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E99CDE-2367-8890-6C76-0327D52D6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La métrique de privilège décrit le niveau de privilège requis par un attaquant afin de réussir son exploit.</a:t>
            </a:r>
          </a:p>
          <a:p>
            <a:endParaRPr lang="fr-CA" dirty="0"/>
          </a:p>
          <a:p>
            <a:r>
              <a:rPr lang="fr-CA" dirty="0"/>
              <a:t>Aucun (PR:N)</a:t>
            </a:r>
          </a:p>
          <a:p>
            <a:r>
              <a:rPr lang="fr-CA" dirty="0"/>
              <a:t>Bas (PR:L)</a:t>
            </a:r>
          </a:p>
          <a:p>
            <a:r>
              <a:rPr lang="fr-CA" dirty="0"/>
              <a:t>Élevé (PR:H)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EA3689-94C2-200C-FA5A-F205827A9F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473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B4FA3-A063-9B94-ED54-D8D839A5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Interaction d’un utilisateur (UI)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817A5A-3C04-D383-069E-6E0171B54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La métrique d'interaction avec l'utilisateur décrit si le succès d'un exploit dépend d'une action particulière de la part d'un utilisateur tiers (autre que l'attaquant).</a:t>
            </a:r>
          </a:p>
          <a:p>
            <a:endParaRPr lang="fr-CA" dirty="0"/>
          </a:p>
          <a:p>
            <a:r>
              <a:rPr lang="fr-CA" dirty="0"/>
              <a:t>Aucune (UI:N)</a:t>
            </a:r>
          </a:p>
          <a:p>
            <a:r>
              <a:rPr lang="fr-CA" dirty="0"/>
              <a:t>Requise (UI:R)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828C41-686C-770B-BA00-45EF8BA1C4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393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D424C6-1E92-731A-B95C-5805E7BF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Portée (S)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925ADC-0205-FFCC-33AB-3EBCC5327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La métrique de portée décrit si une attaque réalisée avec succès sur le système vulnérable peut causer un impact sur un autre système.</a:t>
            </a:r>
          </a:p>
          <a:p>
            <a:endParaRPr lang="fr-CA" dirty="0"/>
          </a:p>
          <a:p>
            <a:r>
              <a:rPr lang="fr-CA" dirty="0"/>
              <a:t>Changée (S:C)</a:t>
            </a:r>
          </a:p>
          <a:p>
            <a:r>
              <a:rPr lang="fr-CA" dirty="0"/>
              <a:t>Inchangée (S:U)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5B8805-BB70-70C4-F2BE-276EF54227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484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6266A-55D4-1850-F06A-788349AB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Impact sur la confidentialité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D10647-6B03-83A4-00CF-8CE8FE9E5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La métrique de confidentialité décrit si l'exploitation de la vulnérabilité a le potentiel de permettre l'accès à des données sensibles par des personnes non autorisées.</a:t>
            </a:r>
          </a:p>
          <a:p>
            <a:endParaRPr lang="fr-CA" dirty="0"/>
          </a:p>
          <a:p>
            <a:r>
              <a:rPr lang="fr-CA" dirty="0"/>
              <a:t>Aucune (C:N)</a:t>
            </a:r>
          </a:p>
          <a:p>
            <a:r>
              <a:rPr lang="fr-CA" dirty="0"/>
              <a:t>Faible (C:L)</a:t>
            </a:r>
          </a:p>
          <a:p>
            <a:r>
              <a:rPr lang="fr-CA" dirty="0"/>
              <a:t>Élevée (C:H)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891B8F-1E43-7AA7-12EF-BAFDACD899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66181851"/>
      </p:ext>
    </p:extLst>
  </p:cSld>
  <p:clrMapOvr>
    <a:masterClrMapping/>
  </p:clrMapOvr>
</p:sld>
</file>

<file path=ppt/theme/theme1.xml><?xml version="1.0" encoding="utf-8"?>
<a:theme xmlns:a="http://schemas.openxmlformats.org/drawingml/2006/main" name="CEM_2023_theme_ppt_avec_logo">
  <a:themeElements>
    <a:clrScheme name="Personnalisé 2">
      <a:dk1>
        <a:srgbClr val="0C3455"/>
      </a:dk1>
      <a:lt1>
        <a:srgbClr val="FFFFFF"/>
      </a:lt1>
      <a:dk2>
        <a:srgbClr val="0C3455"/>
      </a:dk2>
      <a:lt2>
        <a:srgbClr val="FFFFFF"/>
      </a:lt2>
      <a:accent1>
        <a:srgbClr val="14B1E7"/>
      </a:accent1>
      <a:accent2>
        <a:srgbClr val="8DC640"/>
      </a:accent2>
      <a:accent3>
        <a:srgbClr val="8ED8F8"/>
      </a:accent3>
      <a:accent4>
        <a:srgbClr val="278637"/>
      </a:accent4>
      <a:accent5>
        <a:srgbClr val="5B9BD5"/>
      </a:accent5>
      <a:accent6>
        <a:srgbClr val="70AD47"/>
      </a:accent6>
      <a:hlink>
        <a:srgbClr val="F37021"/>
      </a:hlink>
      <a:folHlink>
        <a:srgbClr val="954F72"/>
      </a:folHlink>
    </a:clrScheme>
    <a:fontScheme name="Personnalisé 1">
      <a:majorFont>
        <a:latin typeface="Montserrat Semi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spcBef>
            <a:spcPts val="2400"/>
          </a:spcBef>
          <a:defRPr sz="28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_CEM_2023 (modifié).potx" id="{14EC9DF5-5AF4-4364-A294-81F55D6EAB42}" vid="{B5CC02C7-C04E-427C-9B5E-AD74E5EB5A3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E8A973E18CBA448832F0CC10D7B14B" ma:contentTypeVersion="8" ma:contentTypeDescription="Crée un document." ma:contentTypeScope="" ma:versionID="5b8a68865470bf3a7af40da02b38e1c2">
  <xsd:schema xmlns:xsd="http://www.w3.org/2001/XMLSchema" xmlns:xs="http://www.w3.org/2001/XMLSchema" xmlns:p="http://schemas.microsoft.com/office/2006/metadata/properties" xmlns:ns2="f1ec81dc-ad7d-4df0-abef-8b428cab5c8e" targetNamespace="http://schemas.microsoft.com/office/2006/metadata/properties" ma:root="true" ma:fieldsID="6d771386827ec91712394c609d524efa" ns2:_="">
    <xsd:import namespace="f1ec81dc-ad7d-4df0-abef-8b428cab5c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ec81dc-ad7d-4df0-abef-8b428cab5c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08E785-111E-4C0D-8E58-370DA0AAE8C3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f1ec81dc-ad7d-4df0-abef-8b428cab5c8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C88B320-C28C-4251-9131-CE0CD22122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4784ED-028E-4605-BD95-CEFD1BEF9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ec81dc-ad7d-4df0-abef-8b428cab5c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3U4-R03-Terminologie</Template>
  <TotalTime>4322</TotalTime>
  <Words>994</Words>
  <Application>Microsoft Office PowerPoint</Application>
  <PresentationFormat>Grand écran</PresentationFormat>
  <Paragraphs>126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Montserrat</vt:lpstr>
      <vt:lpstr>Aptos</vt:lpstr>
      <vt:lpstr>Consolas</vt:lpstr>
      <vt:lpstr>Montserrat SemiBold</vt:lpstr>
      <vt:lpstr>Arial</vt:lpstr>
      <vt:lpstr>CEM_2023_theme_ppt_avec_logo</vt:lpstr>
      <vt:lpstr>Évaluation des menaces</vt:lpstr>
      <vt:lpstr>Pourquoi évaluer des menaces?</vt:lpstr>
      <vt:lpstr>Le CVSS</vt:lpstr>
      <vt:lpstr>Vecteur d’attaque (AV)</vt:lpstr>
      <vt:lpstr>Complexité de l’attaque (AC)</vt:lpstr>
      <vt:lpstr>Privilèges nécessaires (PR)</vt:lpstr>
      <vt:lpstr>Interaction d’un utilisateur (UI)</vt:lpstr>
      <vt:lpstr>Portée (S)</vt:lpstr>
      <vt:lpstr>Impact sur la confidentialité</vt:lpstr>
      <vt:lpstr>Impact sur l’intégrité</vt:lpstr>
      <vt:lpstr>Impact sur la disponibilité</vt:lpstr>
      <vt:lpstr>Exemple 1</vt:lpstr>
      <vt:lpstr>Exemple 1 - Évaluation</vt:lpstr>
      <vt:lpstr>Exemple 2</vt:lpstr>
      <vt:lpstr>Exemple 2 - Évaluation</vt:lpstr>
      <vt:lpstr>Exercices</vt:lpstr>
      <vt:lpstr>Exercice 1</vt:lpstr>
      <vt:lpstr>Exercice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Carrier Vincent</dc:creator>
  <cp:lastModifiedBy>Carrier Vincent</cp:lastModifiedBy>
  <cp:revision>1</cp:revision>
  <dcterms:created xsi:type="dcterms:W3CDTF">2024-08-30T22:21:41Z</dcterms:created>
  <dcterms:modified xsi:type="dcterms:W3CDTF">2024-09-02T22:23:48Z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0x010100A0E8A973E18CBA448832F0CC10D7B14B</vt:lpwstr>
  </property>
</Properties>
</file>