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60" r:id="rId4"/>
  </p:sldMasterIdLst>
  <p:notesMasterIdLst>
    <p:notesMasterId r:id="rId18"/>
  </p:notesMasterIdLst>
  <p:sldIdLst>
    <p:sldId id="256" r:id="rId5"/>
    <p:sldId id="269" r:id="rId6"/>
    <p:sldId id="273" r:id="rId7"/>
    <p:sldId id="272" r:id="rId8"/>
    <p:sldId id="257" r:id="rId9"/>
    <p:sldId id="274" r:id="rId10"/>
    <p:sldId id="271" r:id="rId11"/>
    <p:sldId id="263" r:id="rId12"/>
    <p:sldId id="265" r:id="rId13"/>
    <p:sldId id="266" r:id="rId14"/>
    <p:sldId id="262" r:id="rId15"/>
    <p:sldId id="275" r:id="rId16"/>
    <p:sldId id="276" r:id="rId17"/>
  </p:sldIdLst>
  <p:sldSz cx="12192000" cy="6858000"/>
  <p:notesSz cx="6858000" cy="9144000"/>
  <p:embeddedFontLst>
    <p:embeddedFont>
      <p:font typeface="Montserrat" panose="00000500000000000000" pitchFamily="2" charset="0"/>
      <p:regular r:id="rId19"/>
      <p:bold r:id="rId20"/>
      <p:italic r:id="rId21"/>
      <p:boldItalic r:id="rId22"/>
    </p:embeddedFont>
    <p:embeddedFont>
      <p:font typeface="Montserrat SemiBold" panose="00000700000000000000" pitchFamily="2" charset="0"/>
      <p:bold r:id="rId23"/>
      <p:boldItalic r:id="rId24"/>
    </p:embeddedFont>
  </p:embeddedFontLst>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0CA3E39-E572-4542-8EE8-BA5D350F2801}" v="584" dt="2024-08-28T16:53:26.885"/>
  </p1510:revLst>
</p1510:revInfo>
</file>

<file path=ppt/tableStyles.xml><?xml version="1.0" encoding="utf-8"?>
<a:tblStyleLst xmlns:a="http://schemas.openxmlformats.org/drawingml/2006/main" def="{5C22544A-7EE6-4342-B048-85BDC9FD1C3A}">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Style moyen 2 - Accentuation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65" autoAdjust="0"/>
    <p:restoredTop sz="69448" autoAdjust="0"/>
  </p:normalViewPr>
  <p:slideViewPr>
    <p:cSldViewPr snapToGrid="0">
      <p:cViewPr varScale="1">
        <p:scale>
          <a:sx n="110" d="100"/>
          <a:sy n="110" d="100"/>
        </p:scale>
        <p:origin x="1056" y="108"/>
      </p:cViewPr>
      <p:guideLst/>
    </p:cSldViewPr>
  </p:slideViewPr>
  <p:notesTextViewPr>
    <p:cViewPr>
      <p:scale>
        <a:sx n="3" d="2"/>
        <a:sy n="3" d="2"/>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font" Target="fonts/font3.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font" Target="fonts/font2.fntdata"/><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6.fnt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5.fntdata"/><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font" Target="fonts/font1.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4.fntdata"/><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ncent Carrier" userId="1f82ba49-dadd-47f5-a5b4-7137ca23f70b" providerId="ADAL" clId="{90CA3E39-E572-4542-8EE8-BA5D350F2801}"/>
    <pc:docChg chg="undo redo custSel addSld delSld modSld sldOrd modMainMaster">
      <pc:chgData name="Vincent Carrier" userId="1f82ba49-dadd-47f5-a5b4-7137ca23f70b" providerId="ADAL" clId="{90CA3E39-E572-4542-8EE8-BA5D350F2801}" dt="2024-08-28T17:05:00.396" v="7347" actId="47"/>
      <pc:docMkLst>
        <pc:docMk/>
      </pc:docMkLst>
      <pc:sldChg chg="modSp mod">
        <pc:chgData name="Vincent Carrier" userId="1f82ba49-dadd-47f5-a5b4-7137ca23f70b" providerId="ADAL" clId="{90CA3E39-E572-4542-8EE8-BA5D350F2801}" dt="2024-08-26T19:06:30.366" v="165" actId="20577"/>
        <pc:sldMkLst>
          <pc:docMk/>
          <pc:sldMk cId="648647984" sldId="256"/>
        </pc:sldMkLst>
        <pc:spChg chg="mod">
          <ac:chgData name="Vincent Carrier" userId="1f82ba49-dadd-47f5-a5b4-7137ca23f70b" providerId="ADAL" clId="{90CA3E39-E572-4542-8EE8-BA5D350F2801}" dt="2024-08-26T19:06:30.366" v="165" actId="20577"/>
          <ac:spMkLst>
            <pc:docMk/>
            <pc:sldMk cId="648647984" sldId="256"/>
            <ac:spMk id="4" creationId="{1A373FF3-ADF1-8E3B-55A6-74DBAEC2C7F6}"/>
          </ac:spMkLst>
        </pc:spChg>
      </pc:sldChg>
      <pc:sldChg chg="addSp delSp modSp mod modAnim">
        <pc:chgData name="Vincent Carrier" userId="1f82ba49-dadd-47f5-a5b4-7137ca23f70b" providerId="ADAL" clId="{90CA3E39-E572-4542-8EE8-BA5D350F2801}" dt="2024-08-28T16:42:42.925" v="6833" actId="2085"/>
        <pc:sldMkLst>
          <pc:docMk/>
          <pc:sldMk cId="1320821429" sldId="257"/>
        </pc:sldMkLst>
        <pc:spChg chg="add del mod ord">
          <ac:chgData name="Vincent Carrier" userId="1f82ba49-dadd-47f5-a5b4-7137ca23f70b" providerId="ADAL" clId="{90CA3E39-E572-4542-8EE8-BA5D350F2801}" dt="2024-08-26T17:31:45.559" v="36" actId="478"/>
          <ac:spMkLst>
            <pc:docMk/>
            <pc:sldMk cId="1320821429" sldId="257"/>
            <ac:spMk id="2" creationId="{B4CEC47E-6454-A9FB-627B-7B843FC10CE6}"/>
          </ac:spMkLst>
        </pc:spChg>
        <pc:spChg chg="mod">
          <ac:chgData name="Vincent Carrier" userId="1f82ba49-dadd-47f5-a5b4-7137ca23f70b" providerId="ADAL" clId="{90CA3E39-E572-4542-8EE8-BA5D350F2801}" dt="2024-08-26T17:31:32.072" v="34"/>
          <ac:spMkLst>
            <pc:docMk/>
            <pc:sldMk cId="1320821429" sldId="257"/>
            <ac:spMk id="3" creationId="{54AC4C8B-0650-8DED-57D7-D495DB3F48B8}"/>
          </ac:spMkLst>
        </pc:spChg>
        <pc:spChg chg="add del mod ord">
          <ac:chgData name="Vincent Carrier" userId="1f82ba49-dadd-47f5-a5b4-7137ca23f70b" providerId="ADAL" clId="{90CA3E39-E572-4542-8EE8-BA5D350F2801}" dt="2024-08-26T17:33:27.718" v="46" actId="478"/>
          <ac:spMkLst>
            <pc:docMk/>
            <pc:sldMk cId="1320821429" sldId="257"/>
            <ac:spMk id="4" creationId="{DA3C62BA-A241-138D-BBBC-1171ACB64DF8}"/>
          </ac:spMkLst>
        </pc:spChg>
        <pc:spChg chg="add mod ord">
          <ac:chgData name="Vincent Carrier" userId="1f82ba49-dadd-47f5-a5b4-7137ca23f70b" providerId="ADAL" clId="{90CA3E39-E572-4542-8EE8-BA5D350F2801}" dt="2024-08-28T16:42:42.925" v="6833" actId="2085"/>
          <ac:spMkLst>
            <pc:docMk/>
            <pc:sldMk cId="1320821429" sldId="257"/>
            <ac:spMk id="6" creationId="{CA85F0DB-BE2C-2745-515C-C799C5194420}"/>
          </ac:spMkLst>
        </pc:spChg>
        <pc:spChg chg="add del">
          <ac:chgData name="Vincent Carrier" userId="1f82ba49-dadd-47f5-a5b4-7137ca23f70b" providerId="ADAL" clId="{90CA3E39-E572-4542-8EE8-BA5D350F2801}" dt="2024-08-26T17:33:54.836" v="55" actId="478"/>
          <ac:spMkLst>
            <pc:docMk/>
            <pc:sldMk cId="1320821429" sldId="257"/>
            <ac:spMk id="7" creationId="{AE1EC72D-5227-5371-7262-242133766A58}"/>
          </ac:spMkLst>
        </pc:spChg>
        <pc:spChg chg="mod">
          <ac:chgData name="Vincent Carrier" userId="1f82ba49-dadd-47f5-a5b4-7137ca23f70b" providerId="ADAL" clId="{90CA3E39-E572-4542-8EE8-BA5D350F2801}" dt="2024-08-28T15:59:59.789" v="6802" actId="12"/>
          <ac:spMkLst>
            <pc:docMk/>
            <pc:sldMk cId="1320821429" sldId="257"/>
            <ac:spMk id="9" creationId="{5699B911-200C-C6D5-96D1-EE083D52085A}"/>
          </ac:spMkLst>
        </pc:spChg>
        <pc:spChg chg="mod">
          <ac:chgData name="Vincent Carrier" userId="1f82ba49-dadd-47f5-a5b4-7137ca23f70b" providerId="ADAL" clId="{90CA3E39-E572-4542-8EE8-BA5D350F2801}" dt="2024-08-28T16:42:03.070" v="6829" actId="1076"/>
          <ac:spMkLst>
            <pc:docMk/>
            <pc:sldMk cId="1320821429" sldId="257"/>
            <ac:spMk id="12" creationId="{79306C39-B2EB-7FF9-1B8E-C7D230385469}"/>
          </ac:spMkLst>
        </pc:spChg>
        <pc:picChg chg="add del mod">
          <ac:chgData name="Vincent Carrier" userId="1f82ba49-dadd-47f5-a5b4-7137ca23f70b" providerId="ADAL" clId="{90CA3E39-E572-4542-8EE8-BA5D350F2801}" dt="2024-08-28T16:42:00.972" v="6828" actId="1076"/>
          <ac:picMkLst>
            <pc:docMk/>
            <pc:sldMk cId="1320821429" sldId="257"/>
            <ac:picMk id="10" creationId="{DF1A3344-7230-D82F-2AD2-1120CE4168F9}"/>
          </ac:picMkLst>
        </pc:picChg>
      </pc:sldChg>
      <pc:sldChg chg="del">
        <pc:chgData name="Vincent Carrier" userId="1f82ba49-dadd-47f5-a5b4-7137ca23f70b" providerId="ADAL" clId="{90CA3E39-E572-4542-8EE8-BA5D350F2801}" dt="2024-08-26T17:35:41.135" v="70" actId="47"/>
        <pc:sldMkLst>
          <pc:docMk/>
          <pc:sldMk cId="1435033435" sldId="258"/>
        </pc:sldMkLst>
      </pc:sldChg>
      <pc:sldChg chg="del">
        <pc:chgData name="Vincent Carrier" userId="1f82ba49-dadd-47f5-a5b4-7137ca23f70b" providerId="ADAL" clId="{90CA3E39-E572-4542-8EE8-BA5D350F2801}" dt="2024-08-26T17:35:41.486" v="71" actId="47"/>
        <pc:sldMkLst>
          <pc:docMk/>
          <pc:sldMk cId="83685231" sldId="259"/>
        </pc:sldMkLst>
      </pc:sldChg>
      <pc:sldChg chg="del">
        <pc:chgData name="Vincent Carrier" userId="1f82ba49-dadd-47f5-a5b4-7137ca23f70b" providerId="ADAL" clId="{90CA3E39-E572-4542-8EE8-BA5D350F2801}" dt="2024-08-26T17:35:41.779" v="72" actId="47"/>
        <pc:sldMkLst>
          <pc:docMk/>
          <pc:sldMk cId="1533407970" sldId="260"/>
        </pc:sldMkLst>
      </pc:sldChg>
      <pc:sldChg chg="addSp delSp modSp del mod">
        <pc:chgData name="Vincent Carrier" userId="1f82ba49-dadd-47f5-a5b4-7137ca23f70b" providerId="ADAL" clId="{90CA3E39-E572-4542-8EE8-BA5D350F2801}" dt="2024-08-28T14:47:46.111" v="4799" actId="47"/>
        <pc:sldMkLst>
          <pc:docMk/>
          <pc:sldMk cId="3469643223" sldId="261"/>
        </pc:sldMkLst>
        <pc:spChg chg="del">
          <ac:chgData name="Vincent Carrier" userId="1f82ba49-dadd-47f5-a5b4-7137ca23f70b" providerId="ADAL" clId="{90CA3E39-E572-4542-8EE8-BA5D350F2801}" dt="2024-08-26T17:46:54.310" v="76" actId="34307"/>
          <ac:spMkLst>
            <pc:docMk/>
            <pc:sldMk cId="3469643223" sldId="261"/>
            <ac:spMk id="3" creationId="{2ACFB2EE-E2CE-97B3-F5CA-0A2A521406FB}"/>
          </ac:spMkLst>
        </pc:spChg>
        <pc:spChg chg="add mod">
          <ac:chgData name="Vincent Carrier" userId="1f82ba49-dadd-47f5-a5b4-7137ca23f70b" providerId="ADAL" clId="{90CA3E39-E572-4542-8EE8-BA5D350F2801}" dt="2024-08-26T17:47:30.322" v="78" actId="478"/>
          <ac:spMkLst>
            <pc:docMk/>
            <pc:sldMk cId="3469643223" sldId="261"/>
            <ac:spMk id="7" creationId="{F40BAAA0-4AE4-EDEF-1546-70D8A98CAE4A}"/>
          </ac:spMkLst>
        </pc:spChg>
        <pc:picChg chg="add del mod ord">
          <ac:chgData name="Vincent Carrier" userId="1f82ba49-dadd-47f5-a5b4-7137ca23f70b" providerId="ADAL" clId="{90CA3E39-E572-4542-8EE8-BA5D350F2801}" dt="2024-08-26T17:47:30.322" v="78" actId="478"/>
          <ac:picMkLst>
            <pc:docMk/>
            <pc:sldMk cId="3469643223" sldId="261"/>
            <ac:picMk id="5" creationId="{9B866783-1EFE-23BA-7238-A6BF4C7C30DA}"/>
          </ac:picMkLst>
        </pc:picChg>
      </pc:sldChg>
      <pc:sldChg chg="addSp modSp new mod ord modAnim">
        <pc:chgData name="Vincent Carrier" userId="1f82ba49-dadd-47f5-a5b4-7137ca23f70b" providerId="ADAL" clId="{90CA3E39-E572-4542-8EE8-BA5D350F2801}" dt="2024-08-28T16:02:28.521" v="6815"/>
        <pc:sldMkLst>
          <pc:docMk/>
          <pc:sldMk cId="4202615427" sldId="262"/>
        </pc:sldMkLst>
        <pc:spChg chg="mod">
          <ac:chgData name="Vincent Carrier" userId="1f82ba49-dadd-47f5-a5b4-7137ca23f70b" providerId="ADAL" clId="{90CA3E39-E572-4542-8EE8-BA5D350F2801}" dt="2024-08-27T22:15:16.627" v="3272" actId="20577"/>
          <ac:spMkLst>
            <pc:docMk/>
            <pc:sldMk cId="4202615427" sldId="262"/>
            <ac:spMk id="2" creationId="{11F90DDF-35EE-4413-066C-A6E54EB0116F}"/>
          </ac:spMkLst>
        </pc:spChg>
        <pc:spChg chg="mod">
          <ac:chgData name="Vincent Carrier" userId="1f82ba49-dadd-47f5-a5b4-7137ca23f70b" providerId="ADAL" clId="{90CA3E39-E572-4542-8EE8-BA5D350F2801}" dt="2024-08-27T22:29:32.300" v="4786" actId="20577"/>
          <ac:spMkLst>
            <pc:docMk/>
            <pc:sldMk cId="4202615427" sldId="262"/>
            <ac:spMk id="3" creationId="{289CD571-65AB-70B0-A444-C68C1FB4FB90}"/>
          </ac:spMkLst>
        </pc:spChg>
        <pc:spChg chg="add mod">
          <ac:chgData name="Vincent Carrier" userId="1f82ba49-dadd-47f5-a5b4-7137ca23f70b" providerId="ADAL" clId="{90CA3E39-E572-4542-8EE8-BA5D350F2801}" dt="2024-08-27T22:30:17.519" v="4789" actId="14100"/>
          <ac:spMkLst>
            <pc:docMk/>
            <pc:sldMk cId="4202615427" sldId="262"/>
            <ac:spMk id="6" creationId="{529A7BC3-F207-5EAB-1B04-F0479BD36447}"/>
          </ac:spMkLst>
        </pc:spChg>
      </pc:sldChg>
      <pc:sldChg chg="addSp delSp modSp new mod ord modAnim">
        <pc:chgData name="Vincent Carrier" userId="1f82ba49-dadd-47f5-a5b4-7137ca23f70b" providerId="ADAL" clId="{90CA3E39-E572-4542-8EE8-BA5D350F2801}" dt="2024-08-28T16:41:22.629" v="6825" actId="14861"/>
        <pc:sldMkLst>
          <pc:docMk/>
          <pc:sldMk cId="2533459484" sldId="263"/>
        </pc:sldMkLst>
        <pc:spChg chg="mod">
          <ac:chgData name="Vincent Carrier" userId="1f82ba49-dadd-47f5-a5b4-7137ca23f70b" providerId="ADAL" clId="{90CA3E39-E572-4542-8EE8-BA5D350F2801}" dt="2024-08-27T20:14:12.829" v="332" actId="20577"/>
          <ac:spMkLst>
            <pc:docMk/>
            <pc:sldMk cId="2533459484" sldId="263"/>
            <ac:spMk id="2" creationId="{1971D5C3-1E76-E7A6-CAE2-8ED1FBBE68E3}"/>
          </ac:spMkLst>
        </pc:spChg>
        <pc:spChg chg="del">
          <ac:chgData name="Vincent Carrier" userId="1f82ba49-dadd-47f5-a5b4-7137ca23f70b" providerId="ADAL" clId="{90CA3E39-E572-4542-8EE8-BA5D350F2801}" dt="2024-08-27T20:06:35.475" v="202" actId="1032"/>
          <ac:spMkLst>
            <pc:docMk/>
            <pc:sldMk cId="2533459484" sldId="263"/>
            <ac:spMk id="3" creationId="{6F3A434D-4BF4-CAB6-49F9-8F13CC2D28C2}"/>
          </ac:spMkLst>
        </pc:spChg>
        <pc:spChg chg="add mod">
          <ac:chgData name="Vincent Carrier" userId="1f82ba49-dadd-47f5-a5b4-7137ca23f70b" providerId="ADAL" clId="{90CA3E39-E572-4542-8EE8-BA5D350F2801}" dt="2024-08-27T21:25:37.191" v="2990" actId="113"/>
          <ac:spMkLst>
            <pc:docMk/>
            <pc:sldMk cId="2533459484" sldId="263"/>
            <ac:spMk id="7" creationId="{26693060-DCA1-B085-5515-947A4C4193B7}"/>
          </ac:spMkLst>
        </pc:spChg>
        <pc:graphicFrameChg chg="add del mod modGraphic">
          <ac:chgData name="Vincent Carrier" userId="1f82ba49-dadd-47f5-a5b4-7137ca23f70b" providerId="ADAL" clId="{90CA3E39-E572-4542-8EE8-BA5D350F2801}" dt="2024-08-27T20:13:23.601" v="278" actId="478"/>
          <ac:graphicFrameMkLst>
            <pc:docMk/>
            <pc:sldMk cId="2533459484" sldId="263"/>
            <ac:graphicFrameMk id="5" creationId="{2F580060-34F7-5035-5EFF-9CF391007A8D}"/>
          </ac:graphicFrameMkLst>
        </pc:graphicFrameChg>
        <pc:picChg chg="add mod">
          <ac:chgData name="Vincent Carrier" userId="1f82ba49-dadd-47f5-a5b4-7137ca23f70b" providerId="ADAL" clId="{90CA3E39-E572-4542-8EE8-BA5D350F2801}" dt="2024-08-28T16:41:22.629" v="6825" actId="14861"/>
          <ac:picMkLst>
            <pc:docMk/>
            <pc:sldMk cId="2533459484" sldId="263"/>
            <ac:picMk id="9" creationId="{84063627-778D-3650-556F-F6C9DB30865F}"/>
          </ac:picMkLst>
        </pc:picChg>
      </pc:sldChg>
      <pc:sldChg chg="addSp delSp modSp new del mod modClrScheme chgLayout">
        <pc:chgData name="Vincent Carrier" userId="1f82ba49-dadd-47f5-a5b4-7137ca23f70b" providerId="ADAL" clId="{90CA3E39-E572-4542-8EE8-BA5D350F2801}" dt="2024-08-28T15:36:50.814" v="6670" actId="47"/>
        <pc:sldMkLst>
          <pc:docMk/>
          <pc:sldMk cId="2703969922" sldId="264"/>
        </pc:sldMkLst>
        <pc:spChg chg="del">
          <ac:chgData name="Vincent Carrier" userId="1f82ba49-dadd-47f5-a5b4-7137ca23f70b" providerId="ADAL" clId="{90CA3E39-E572-4542-8EE8-BA5D350F2801}" dt="2024-08-27T20:04:40.252" v="184" actId="700"/>
          <ac:spMkLst>
            <pc:docMk/>
            <pc:sldMk cId="2703969922" sldId="264"/>
            <ac:spMk id="2" creationId="{02472CCB-3AA4-A290-FF4D-40B19C6B8CFF}"/>
          </ac:spMkLst>
        </pc:spChg>
        <pc:spChg chg="del">
          <ac:chgData name="Vincent Carrier" userId="1f82ba49-dadd-47f5-a5b4-7137ca23f70b" providerId="ADAL" clId="{90CA3E39-E572-4542-8EE8-BA5D350F2801}" dt="2024-08-27T20:04:40.252" v="184" actId="700"/>
          <ac:spMkLst>
            <pc:docMk/>
            <pc:sldMk cId="2703969922" sldId="264"/>
            <ac:spMk id="3" creationId="{C70603BE-B09E-A753-D49B-DC65ECFCC5A9}"/>
          </ac:spMkLst>
        </pc:spChg>
        <pc:spChg chg="mod ord">
          <ac:chgData name="Vincent Carrier" userId="1f82ba49-dadd-47f5-a5b4-7137ca23f70b" providerId="ADAL" clId="{90CA3E39-E572-4542-8EE8-BA5D350F2801}" dt="2024-08-27T20:04:40.252" v="184" actId="700"/>
          <ac:spMkLst>
            <pc:docMk/>
            <pc:sldMk cId="2703969922" sldId="264"/>
            <ac:spMk id="4" creationId="{EF7DBB0E-B704-D274-5ECB-6A2FC71EAE30}"/>
          </ac:spMkLst>
        </pc:spChg>
        <pc:spChg chg="add mod ord">
          <ac:chgData name="Vincent Carrier" userId="1f82ba49-dadd-47f5-a5b4-7137ca23f70b" providerId="ADAL" clId="{90CA3E39-E572-4542-8EE8-BA5D350F2801}" dt="2024-08-27T20:08:09.317" v="213" actId="164"/>
          <ac:spMkLst>
            <pc:docMk/>
            <pc:sldMk cId="2703969922" sldId="264"/>
            <ac:spMk id="9" creationId="{6B716205-48F7-66AE-F82B-458BBED2FA46}"/>
          </ac:spMkLst>
        </pc:spChg>
        <pc:spChg chg="add mod ord">
          <ac:chgData name="Vincent Carrier" userId="1f82ba49-dadd-47f5-a5b4-7137ca23f70b" providerId="ADAL" clId="{90CA3E39-E572-4542-8EE8-BA5D350F2801}" dt="2024-08-27T20:09:11.767" v="222" actId="164"/>
          <ac:spMkLst>
            <pc:docMk/>
            <pc:sldMk cId="2703969922" sldId="264"/>
            <ac:spMk id="11" creationId="{ADA9325E-3A7D-7409-9577-DC1BBDA881B6}"/>
          </ac:spMkLst>
        </pc:spChg>
        <pc:spChg chg="add mod ord">
          <ac:chgData name="Vincent Carrier" userId="1f82ba49-dadd-47f5-a5b4-7137ca23f70b" providerId="ADAL" clId="{90CA3E39-E572-4542-8EE8-BA5D350F2801}" dt="2024-08-27T20:09:15.624" v="223" actId="164"/>
          <ac:spMkLst>
            <pc:docMk/>
            <pc:sldMk cId="2703969922" sldId="264"/>
            <ac:spMk id="12" creationId="{AD425595-B822-354C-0C29-EC837B1898F0}"/>
          </ac:spMkLst>
        </pc:spChg>
        <pc:grpChg chg="add mod">
          <ac:chgData name="Vincent Carrier" userId="1f82ba49-dadd-47f5-a5b4-7137ca23f70b" providerId="ADAL" clId="{90CA3E39-E572-4542-8EE8-BA5D350F2801}" dt="2024-08-27T20:08:09.317" v="213" actId="164"/>
          <ac:grpSpMkLst>
            <pc:docMk/>
            <pc:sldMk cId="2703969922" sldId="264"/>
            <ac:grpSpMk id="10" creationId="{1D403E55-8C4B-47A6-FD17-A9C9AAE5B083}"/>
          </ac:grpSpMkLst>
        </pc:grpChg>
        <pc:grpChg chg="add mod">
          <ac:chgData name="Vincent Carrier" userId="1f82ba49-dadd-47f5-a5b4-7137ca23f70b" providerId="ADAL" clId="{90CA3E39-E572-4542-8EE8-BA5D350F2801}" dt="2024-08-27T20:09:11.767" v="222" actId="164"/>
          <ac:grpSpMkLst>
            <pc:docMk/>
            <pc:sldMk cId="2703969922" sldId="264"/>
            <ac:grpSpMk id="13" creationId="{A65C1DDA-022E-0BEB-F6E8-FFB156D81F66}"/>
          </ac:grpSpMkLst>
        </pc:grpChg>
        <pc:grpChg chg="add mod">
          <ac:chgData name="Vincent Carrier" userId="1f82ba49-dadd-47f5-a5b4-7137ca23f70b" providerId="ADAL" clId="{90CA3E39-E572-4542-8EE8-BA5D350F2801}" dt="2024-08-27T20:09:15.624" v="223" actId="164"/>
          <ac:grpSpMkLst>
            <pc:docMk/>
            <pc:sldMk cId="2703969922" sldId="264"/>
            <ac:grpSpMk id="14" creationId="{548A2424-71F8-FB14-9C92-11D4A1048A5E}"/>
          </ac:grpSpMkLst>
        </pc:grpChg>
        <pc:picChg chg="add mod">
          <ac:chgData name="Vincent Carrier" userId="1f82ba49-dadd-47f5-a5b4-7137ca23f70b" providerId="ADAL" clId="{90CA3E39-E572-4542-8EE8-BA5D350F2801}" dt="2024-08-27T20:08:09.317" v="213" actId="164"/>
          <ac:picMkLst>
            <pc:docMk/>
            <pc:sldMk cId="2703969922" sldId="264"/>
            <ac:picMk id="6" creationId="{57F597F8-7846-4C15-B294-1C28EAE7D540}"/>
          </ac:picMkLst>
        </pc:picChg>
        <pc:picChg chg="add mod">
          <ac:chgData name="Vincent Carrier" userId="1f82ba49-dadd-47f5-a5b4-7137ca23f70b" providerId="ADAL" clId="{90CA3E39-E572-4542-8EE8-BA5D350F2801}" dt="2024-08-27T20:09:11.767" v="222" actId="164"/>
          <ac:picMkLst>
            <pc:docMk/>
            <pc:sldMk cId="2703969922" sldId="264"/>
            <ac:picMk id="7" creationId="{74B798B1-789B-D945-0881-B56879882475}"/>
          </ac:picMkLst>
        </pc:picChg>
        <pc:picChg chg="add mod">
          <ac:chgData name="Vincent Carrier" userId="1f82ba49-dadd-47f5-a5b4-7137ca23f70b" providerId="ADAL" clId="{90CA3E39-E572-4542-8EE8-BA5D350F2801}" dt="2024-08-27T20:09:15.624" v="223" actId="164"/>
          <ac:picMkLst>
            <pc:docMk/>
            <pc:sldMk cId="2703969922" sldId="264"/>
            <ac:picMk id="8" creationId="{1911ED6B-C678-A7CB-EAEB-586C7E08B04B}"/>
          </ac:picMkLst>
        </pc:picChg>
      </pc:sldChg>
      <pc:sldChg chg="modSp new mod ord modAnim modNotesTx">
        <pc:chgData name="Vincent Carrier" userId="1f82ba49-dadd-47f5-a5b4-7137ca23f70b" providerId="ADAL" clId="{90CA3E39-E572-4542-8EE8-BA5D350F2801}" dt="2024-08-28T16:48:19.166" v="7299" actId="20577"/>
        <pc:sldMkLst>
          <pc:docMk/>
          <pc:sldMk cId="479380802" sldId="265"/>
        </pc:sldMkLst>
        <pc:spChg chg="mod">
          <ac:chgData name="Vincent Carrier" userId="1f82ba49-dadd-47f5-a5b4-7137ca23f70b" providerId="ADAL" clId="{90CA3E39-E572-4542-8EE8-BA5D350F2801}" dt="2024-08-27T21:02:27.797" v="1546" actId="20577"/>
          <ac:spMkLst>
            <pc:docMk/>
            <pc:sldMk cId="479380802" sldId="265"/>
            <ac:spMk id="2" creationId="{73FFB3E8-5A42-4008-7A57-4EE00FC9FD56}"/>
          </ac:spMkLst>
        </pc:spChg>
        <pc:spChg chg="mod">
          <ac:chgData name="Vincent Carrier" userId="1f82ba49-dadd-47f5-a5b4-7137ca23f70b" providerId="ADAL" clId="{90CA3E39-E572-4542-8EE8-BA5D350F2801}" dt="2024-08-28T16:48:19.166" v="7299" actId="20577"/>
          <ac:spMkLst>
            <pc:docMk/>
            <pc:sldMk cId="479380802" sldId="265"/>
            <ac:spMk id="3" creationId="{A1B917D5-29A2-0923-2DC8-72C50621F2E7}"/>
          </ac:spMkLst>
        </pc:spChg>
      </pc:sldChg>
      <pc:sldChg chg="modSp new mod ord modAnim">
        <pc:chgData name="Vincent Carrier" userId="1f82ba49-dadd-47f5-a5b4-7137ca23f70b" providerId="ADAL" clId="{90CA3E39-E572-4542-8EE8-BA5D350F2801}" dt="2024-08-28T16:46:46.627" v="7247" actId="20577"/>
        <pc:sldMkLst>
          <pc:docMk/>
          <pc:sldMk cId="3707630053" sldId="266"/>
        </pc:sldMkLst>
        <pc:spChg chg="mod">
          <ac:chgData name="Vincent Carrier" userId="1f82ba49-dadd-47f5-a5b4-7137ca23f70b" providerId="ADAL" clId="{90CA3E39-E572-4542-8EE8-BA5D350F2801}" dt="2024-08-27T21:06:38.066" v="2014" actId="20577"/>
          <ac:spMkLst>
            <pc:docMk/>
            <pc:sldMk cId="3707630053" sldId="266"/>
            <ac:spMk id="2" creationId="{85B879FC-4533-3E73-9550-FA7BDB79BB0B}"/>
          </ac:spMkLst>
        </pc:spChg>
        <pc:spChg chg="mod">
          <ac:chgData name="Vincent Carrier" userId="1f82ba49-dadd-47f5-a5b4-7137ca23f70b" providerId="ADAL" clId="{90CA3E39-E572-4542-8EE8-BA5D350F2801}" dt="2024-08-28T16:46:46.627" v="7247" actId="20577"/>
          <ac:spMkLst>
            <pc:docMk/>
            <pc:sldMk cId="3707630053" sldId="266"/>
            <ac:spMk id="3" creationId="{C9D58B68-A860-CA8B-FFC5-0E21437E6B19}"/>
          </ac:spMkLst>
        </pc:spChg>
      </pc:sldChg>
      <pc:sldChg chg="new del">
        <pc:chgData name="Vincent Carrier" userId="1f82ba49-dadd-47f5-a5b4-7137ca23f70b" providerId="ADAL" clId="{90CA3E39-E572-4542-8EE8-BA5D350F2801}" dt="2024-08-28T15:36:48.121" v="6668" actId="47"/>
        <pc:sldMkLst>
          <pc:docMk/>
          <pc:sldMk cId="350689169" sldId="267"/>
        </pc:sldMkLst>
      </pc:sldChg>
      <pc:sldChg chg="new del">
        <pc:chgData name="Vincent Carrier" userId="1f82ba49-dadd-47f5-a5b4-7137ca23f70b" providerId="ADAL" clId="{90CA3E39-E572-4542-8EE8-BA5D350F2801}" dt="2024-08-28T15:36:48.300" v="6669" actId="47"/>
        <pc:sldMkLst>
          <pc:docMk/>
          <pc:sldMk cId="1608862058" sldId="268"/>
        </pc:sldMkLst>
      </pc:sldChg>
      <pc:sldChg chg="modSp new mod ord modAnim">
        <pc:chgData name="Vincent Carrier" userId="1f82ba49-dadd-47f5-a5b4-7137ca23f70b" providerId="ADAL" clId="{90CA3E39-E572-4542-8EE8-BA5D350F2801}" dt="2024-08-28T16:02:37.445" v="6816"/>
        <pc:sldMkLst>
          <pc:docMk/>
          <pc:sldMk cId="791987774" sldId="269"/>
        </pc:sldMkLst>
        <pc:spChg chg="mod">
          <ac:chgData name="Vincent Carrier" userId="1f82ba49-dadd-47f5-a5b4-7137ca23f70b" providerId="ADAL" clId="{90CA3E39-E572-4542-8EE8-BA5D350F2801}" dt="2024-08-28T14:51:03.177" v="4899" actId="20577"/>
          <ac:spMkLst>
            <pc:docMk/>
            <pc:sldMk cId="791987774" sldId="269"/>
            <ac:spMk id="2" creationId="{699FA0EA-A431-311A-26DF-56514BFC1DF7}"/>
          </ac:spMkLst>
        </pc:spChg>
        <pc:spChg chg="mod">
          <ac:chgData name="Vincent Carrier" userId="1f82ba49-dadd-47f5-a5b4-7137ca23f70b" providerId="ADAL" clId="{90CA3E39-E572-4542-8EE8-BA5D350F2801}" dt="2024-08-28T14:59:53.604" v="5540" actId="113"/>
          <ac:spMkLst>
            <pc:docMk/>
            <pc:sldMk cId="791987774" sldId="269"/>
            <ac:spMk id="3" creationId="{7EBB3B26-9704-DE6B-ACD4-16F02B944D40}"/>
          </ac:spMkLst>
        </pc:spChg>
      </pc:sldChg>
      <pc:sldChg chg="modSp new del mod">
        <pc:chgData name="Vincent Carrier" userId="1f82ba49-dadd-47f5-a5b4-7137ca23f70b" providerId="ADAL" clId="{90CA3E39-E572-4542-8EE8-BA5D350F2801}" dt="2024-08-28T15:01:21.566" v="5558" actId="47"/>
        <pc:sldMkLst>
          <pc:docMk/>
          <pc:sldMk cId="2398562360" sldId="270"/>
        </pc:sldMkLst>
        <pc:spChg chg="mod">
          <ac:chgData name="Vincent Carrier" userId="1f82ba49-dadd-47f5-a5b4-7137ca23f70b" providerId="ADAL" clId="{90CA3E39-E572-4542-8EE8-BA5D350F2801}" dt="2024-08-28T14:47:51.740" v="4805" actId="20577"/>
          <ac:spMkLst>
            <pc:docMk/>
            <pc:sldMk cId="2398562360" sldId="270"/>
            <ac:spMk id="2" creationId="{B1323B0C-DAE8-C578-DFC8-1453D3F1BDD2}"/>
          </ac:spMkLst>
        </pc:spChg>
      </pc:sldChg>
      <pc:sldChg chg="modSp new mod modAnim">
        <pc:chgData name="Vincent Carrier" userId="1f82ba49-dadd-47f5-a5b4-7137ca23f70b" providerId="ADAL" clId="{90CA3E39-E572-4542-8EE8-BA5D350F2801}" dt="2024-08-28T16:02:16.249" v="6811"/>
        <pc:sldMkLst>
          <pc:docMk/>
          <pc:sldMk cId="1133104637" sldId="271"/>
        </pc:sldMkLst>
        <pc:spChg chg="mod">
          <ac:chgData name="Vincent Carrier" userId="1f82ba49-dadd-47f5-a5b4-7137ca23f70b" providerId="ADAL" clId="{90CA3E39-E572-4542-8EE8-BA5D350F2801}" dt="2024-08-28T14:47:59.227" v="4821" actId="20577"/>
          <ac:spMkLst>
            <pc:docMk/>
            <pc:sldMk cId="1133104637" sldId="271"/>
            <ac:spMk id="2" creationId="{4518AFBE-767F-030F-8835-DA7CE7A0B33E}"/>
          </ac:spMkLst>
        </pc:spChg>
        <pc:spChg chg="mod">
          <ac:chgData name="Vincent Carrier" userId="1f82ba49-dadd-47f5-a5b4-7137ca23f70b" providerId="ADAL" clId="{90CA3E39-E572-4542-8EE8-BA5D350F2801}" dt="2024-08-28T15:36:34.671" v="6667" actId="20577"/>
          <ac:spMkLst>
            <pc:docMk/>
            <pc:sldMk cId="1133104637" sldId="271"/>
            <ac:spMk id="3" creationId="{30050009-EFEF-9F3A-586A-DF8604FCAF4F}"/>
          </ac:spMkLst>
        </pc:spChg>
      </pc:sldChg>
      <pc:sldChg chg="modSp new del mod">
        <pc:chgData name="Vincent Carrier" userId="1f82ba49-dadd-47f5-a5b4-7137ca23f70b" providerId="ADAL" clId="{90CA3E39-E572-4542-8EE8-BA5D350F2801}" dt="2024-08-28T14:47:46.111" v="4799" actId="47"/>
        <pc:sldMkLst>
          <pc:docMk/>
          <pc:sldMk cId="1384798859" sldId="271"/>
        </pc:sldMkLst>
        <pc:spChg chg="mod">
          <ac:chgData name="Vincent Carrier" userId="1f82ba49-dadd-47f5-a5b4-7137ca23f70b" providerId="ADAL" clId="{90CA3E39-E572-4542-8EE8-BA5D350F2801}" dt="2024-08-27T22:14:45.324" v="3257" actId="20577"/>
          <ac:spMkLst>
            <pc:docMk/>
            <pc:sldMk cId="1384798859" sldId="271"/>
            <ac:spMk id="2" creationId="{E24F36EC-CA5E-AC29-EC3A-A8A285428A54}"/>
          </ac:spMkLst>
        </pc:spChg>
      </pc:sldChg>
      <pc:sldChg chg="modSp new del mod">
        <pc:chgData name="Vincent Carrier" userId="1f82ba49-dadd-47f5-a5b4-7137ca23f70b" providerId="ADAL" clId="{90CA3E39-E572-4542-8EE8-BA5D350F2801}" dt="2024-08-28T14:47:46.111" v="4799" actId="47"/>
        <pc:sldMkLst>
          <pc:docMk/>
          <pc:sldMk cId="2692921853" sldId="272"/>
        </pc:sldMkLst>
        <pc:spChg chg="mod">
          <ac:chgData name="Vincent Carrier" userId="1f82ba49-dadd-47f5-a5b4-7137ca23f70b" providerId="ADAL" clId="{90CA3E39-E572-4542-8EE8-BA5D350F2801}" dt="2024-08-27T22:14:50.367" v="3271" actId="20577"/>
          <ac:spMkLst>
            <pc:docMk/>
            <pc:sldMk cId="2692921853" sldId="272"/>
            <ac:spMk id="2" creationId="{3B711215-466B-ABE9-4EE2-5C5AFB153D53}"/>
          </ac:spMkLst>
        </pc:spChg>
      </pc:sldChg>
      <pc:sldChg chg="modSp new mod ord modAnim">
        <pc:chgData name="Vincent Carrier" userId="1f82ba49-dadd-47f5-a5b4-7137ca23f70b" providerId="ADAL" clId="{90CA3E39-E572-4542-8EE8-BA5D350F2801}" dt="2024-08-28T16:49:31.708" v="7301"/>
        <pc:sldMkLst>
          <pc:docMk/>
          <pc:sldMk cId="2733587410" sldId="272"/>
        </pc:sldMkLst>
        <pc:spChg chg="mod">
          <ac:chgData name="Vincent Carrier" userId="1f82ba49-dadd-47f5-a5b4-7137ca23f70b" providerId="ADAL" clId="{90CA3E39-E572-4542-8EE8-BA5D350F2801}" dt="2024-08-28T15:01:17.495" v="5557" actId="20577"/>
          <ac:spMkLst>
            <pc:docMk/>
            <pc:sldMk cId="2733587410" sldId="272"/>
            <ac:spMk id="2" creationId="{0D7DB348-78A3-3826-957D-B21253E6C260}"/>
          </ac:spMkLst>
        </pc:spChg>
        <pc:spChg chg="mod">
          <ac:chgData name="Vincent Carrier" userId="1f82ba49-dadd-47f5-a5b4-7137ca23f70b" providerId="ADAL" clId="{90CA3E39-E572-4542-8EE8-BA5D350F2801}" dt="2024-08-28T15:52:34.735" v="6732" actId="20577"/>
          <ac:spMkLst>
            <pc:docMk/>
            <pc:sldMk cId="2733587410" sldId="272"/>
            <ac:spMk id="3" creationId="{29D2C2FF-FDD1-83EC-A52E-4C09D84D737F}"/>
          </ac:spMkLst>
        </pc:spChg>
      </pc:sldChg>
      <pc:sldChg chg="modSp new mod modAnim">
        <pc:chgData name="Vincent Carrier" userId="1f82ba49-dadd-47f5-a5b4-7137ca23f70b" providerId="ADAL" clId="{90CA3E39-E572-4542-8EE8-BA5D350F2801}" dt="2024-08-28T15:07:39.988" v="5907" actId="403"/>
        <pc:sldMkLst>
          <pc:docMk/>
          <pc:sldMk cId="2063940616" sldId="273"/>
        </pc:sldMkLst>
        <pc:spChg chg="mod">
          <ac:chgData name="Vincent Carrier" userId="1f82ba49-dadd-47f5-a5b4-7137ca23f70b" providerId="ADAL" clId="{90CA3E39-E572-4542-8EE8-BA5D350F2801}" dt="2024-08-28T15:03:31.984" v="5675" actId="20577"/>
          <ac:spMkLst>
            <pc:docMk/>
            <pc:sldMk cId="2063940616" sldId="273"/>
            <ac:spMk id="2" creationId="{360C81C6-FDA7-596C-2D65-15EB619E0CF4}"/>
          </ac:spMkLst>
        </pc:spChg>
        <pc:spChg chg="mod">
          <ac:chgData name="Vincent Carrier" userId="1f82ba49-dadd-47f5-a5b4-7137ca23f70b" providerId="ADAL" clId="{90CA3E39-E572-4542-8EE8-BA5D350F2801}" dt="2024-08-28T15:07:39.988" v="5907" actId="403"/>
          <ac:spMkLst>
            <pc:docMk/>
            <pc:sldMk cId="2063940616" sldId="273"/>
            <ac:spMk id="3" creationId="{2049CB47-6F20-5ABC-CD4C-D91665149912}"/>
          </ac:spMkLst>
        </pc:spChg>
      </pc:sldChg>
      <pc:sldChg chg="addSp delSp modSp new del mod modClrScheme chgLayout">
        <pc:chgData name="Vincent Carrier" userId="1f82ba49-dadd-47f5-a5b4-7137ca23f70b" providerId="ADAL" clId="{90CA3E39-E572-4542-8EE8-BA5D350F2801}" dt="2024-08-27T22:30:09.798" v="4788" actId="47"/>
        <pc:sldMkLst>
          <pc:docMk/>
          <pc:sldMk cId="3217211671" sldId="273"/>
        </pc:sldMkLst>
        <pc:spChg chg="mod ord">
          <ac:chgData name="Vincent Carrier" userId="1f82ba49-dadd-47f5-a5b4-7137ca23f70b" providerId="ADAL" clId="{90CA3E39-E572-4542-8EE8-BA5D350F2801}" dt="2024-08-27T22:26:15.026" v="4529" actId="14100"/>
          <ac:spMkLst>
            <pc:docMk/>
            <pc:sldMk cId="3217211671" sldId="273"/>
            <ac:spMk id="2" creationId="{8B701584-D06F-4956-FFE8-E185AAB9FA1B}"/>
          </ac:spMkLst>
        </pc:spChg>
        <pc:spChg chg="del mod ord">
          <ac:chgData name="Vincent Carrier" userId="1f82ba49-dadd-47f5-a5b4-7137ca23f70b" providerId="ADAL" clId="{90CA3E39-E572-4542-8EE8-BA5D350F2801}" dt="2024-08-27T22:26:02.708" v="4526" actId="700"/>
          <ac:spMkLst>
            <pc:docMk/>
            <pc:sldMk cId="3217211671" sldId="273"/>
            <ac:spMk id="3" creationId="{F9A8D5FA-C330-ACA5-E742-1B5ED629071E}"/>
          </ac:spMkLst>
        </pc:spChg>
        <pc:spChg chg="mod ord">
          <ac:chgData name="Vincent Carrier" userId="1f82ba49-dadd-47f5-a5b4-7137ca23f70b" providerId="ADAL" clId="{90CA3E39-E572-4542-8EE8-BA5D350F2801}" dt="2024-08-27T22:26:02.708" v="4526" actId="700"/>
          <ac:spMkLst>
            <pc:docMk/>
            <pc:sldMk cId="3217211671" sldId="273"/>
            <ac:spMk id="4" creationId="{6FF8289B-C61E-4154-2409-B009FAC4F9BF}"/>
          </ac:spMkLst>
        </pc:spChg>
        <pc:spChg chg="add mod ord">
          <ac:chgData name="Vincent Carrier" userId="1f82ba49-dadd-47f5-a5b4-7137ca23f70b" providerId="ADAL" clId="{90CA3E39-E572-4542-8EE8-BA5D350F2801}" dt="2024-08-27T22:26:36.374" v="4549" actId="14100"/>
          <ac:spMkLst>
            <pc:docMk/>
            <pc:sldMk cId="3217211671" sldId="273"/>
            <ac:spMk id="5" creationId="{847029CD-0E72-EB31-D56B-6276BC66888B}"/>
          </ac:spMkLst>
        </pc:spChg>
        <pc:spChg chg="add mod ord">
          <ac:chgData name="Vincent Carrier" userId="1f82ba49-dadd-47f5-a5b4-7137ca23f70b" providerId="ADAL" clId="{90CA3E39-E572-4542-8EE8-BA5D350F2801}" dt="2024-08-27T22:29:54.102" v="4787" actId="20577"/>
          <ac:spMkLst>
            <pc:docMk/>
            <pc:sldMk cId="3217211671" sldId="273"/>
            <ac:spMk id="6" creationId="{880B7ACE-B3D7-62F0-30C4-59F86EC5DB56}"/>
          </ac:spMkLst>
        </pc:spChg>
        <pc:spChg chg="add mod ord">
          <ac:chgData name="Vincent Carrier" userId="1f82ba49-dadd-47f5-a5b4-7137ca23f70b" providerId="ADAL" clId="{90CA3E39-E572-4542-8EE8-BA5D350F2801}" dt="2024-08-27T22:26:36.374" v="4549" actId="14100"/>
          <ac:spMkLst>
            <pc:docMk/>
            <pc:sldMk cId="3217211671" sldId="273"/>
            <ac:spMk id="7" creationId="{97550E72-3742-1320-C969-6CA545710020}"/>
          </ac:spMkLst>
        </pc:spChg>
        <pc:spChg chg="add mod ord">
          <ac:chgData name="Vincent Carrier" userId="1f82ba49-dadd-47f5-a5b4-7137ca23f70b" providerId="ADAL" clId="{90CA3E39-E572-4542-8EE8-BA5D350F2801}" dt="2024-08-27T22:26:40.094" v="4550" actId="14100"/>
          <ac:spMkLst>
            <pc:docMk/>
            <pc:sldMk cId="3217211671" sldId="273"/>
            <ac:spMk id="8" creationId="{8F46BDE3-08DB-94AC-774B-1CACE720BE78}"/>
          </ac:spMkLst>
        </pc:spChg>
      </pc:sldChg>
      <pc:sldChg chg="modSp new mod">
        <pc:chgData name="Vincent Carrier" userId="1f82ba49-dadd-47f5-a5b4-7137ca23f70b" providerId="ADAL" clId="{90CA3E39-E572-4542-8EE8-BA5D350F2801}" dt="2024-08-28T15:57:21.350" v="6796" actId="20577"/>
        <pc:sldMkLst>
          <pc:docMk/>
          <pc:sldMk cId="292436506" sldId="274"/>
        </pc:sldMkLst>
        <pc:spChg chg="mod">
          <ac:chgData name="Vincent Carrier" userId="1f82ba49-dadd-47f5-a5b4-7137ca23f70b" providerId="ADAL" clId="{90CA3E39-E572-4542-8EE8-BA5D350F2801}" dt="2024-08-28T15:12:50.715" v="6116" actId="20577"/>
          <ac:spMkLst>
            <pc:docMk/>
            <pc:sldMk cId="292436506" sldId="274"/>
            <ac:spMk id="2" creationId="{5479507D-AE4E-8616-8E42-1FB69C7C4F3D}"/>
          </ac:spMkLst>
        </pc:spChg>
        <pc:spChg chg="mod">
          <ac:chgData name="Vincent Carrier" userId="1f82ba49-dadd-47f5-a5b4-7137ca23f70b" providerId="ADAL" clId="{90CA3E39-E572-4542-8EE8-BA5D350F2801}" dt="2024-08-28T15:57:21.350" v="6796" actId="20577"/>
          <ac:spMkLst>
            <pc:docMk/>
            <pc:sldMk cId="292436506" sldId="274"/>
            <ac:spMk id="3" creationId="{3C58CE0F-90D3-3E04-9FCD-BDC74BDF83FD}"/>
          </ac:spMkLst>
        </pc:spChg>
      </pc:sldChg>
      <pc:sldChg chg="addSp delSp modSp new mod">
        <pc:chgData name="Vincent Carrier" userId="1f82ba49-dadd-47f5-a5b4-7137ca23f70b" providerId="ADAL" clId="{90CA3E39-E572-4542-8EE8-BA5D350F2801}" dt="2024-08-28T17:04:28.490" v="7316" actId="478"/>
        <pc:sldMkLst>
          <pc:docMk/>
          <pc:sldMk cId="3660871618" sldId="275"/>
        </pc:sldMkLst>
        <pc:spChg chg="add del mod">
          <ac:chgData name="Vincent Carrier" userId="1f82ba49-dadd-47f5-a5b4-7137ca23f70b" providerId="ADAL" clId="{90CA3E39-E572-4542-8EE8-BA5D350F2801}" dt="2024-08-28T17:04:28.490" v="7316" actId="478"/>
          <ac:spMkLst>
            <pc:docMk/>
            <pc:sldMk cId="3660871618" sldId="275"/>
            <ac:spMk id="5" creationId="{2387087D-AFE1-84D4-B42E-B51DB522FA4A}"/>
          </ac:spMkLst>
        </pc:spChg>
      </pc:sldChg>
      <pc:sldChg chg="new del">
        <pc:chgData name="Vincent Carrier" userId="1f82ba49-dadd-47f5-a5b4-7137ca23f70b" providerId="ADAL" clId="{90CA3E39-E572-4542-8EE8-BA5D350F2801}" dt="2024-08-28T16:49:47.528" v="7303" actId="47"/>
        <pc:sldMkLst>
          <pc:docMk/>
          <pc:sldMk cId="2296056929" sldId="276"/>
        </pc:sldMkLst>
      </pc:sldChg>
      <pc:sldChg chg="modSp new del mod">
        <pc:chgData name="Vincent Carrier" userId="1f82ba49-dadd-47f5-a5b4-7137ca23f70b" providerId="ADAL" clId="{90CA3E39-E572-4542-8EE8-BA5D350F2801}" dt="2024-08-28T17:05:00.396" v="7347" actId="47"/>
        <pc:sldMkLst>
          <pc:docMk/>
          <pc:sldMk cId="2872281989" sldId="276"/>
        </pc:sldMkLst>
        <pc:spChg chg="mod">
          <ac:chgData name="Vincent Carrier" userId="1f82ba49-dadd-47f5-a5b4-7137ca23f70b" providerId="ADAL" clId="{90CA3E39-E572-4542-8EE8-BA5D350F2801}" dt="2024-08-28T17:04:57.453" v="7346" actId="5793"/>
          <ac:spMkLst>
            <pc:docMk/>
            <pc:sldMk cId="2872281989" sldId="276"/>
            <ac:spMk id="3" creationId="{548B7E2B-E219-0774-E6EA-DD3A5CB8BBE7}"/>
          </ac:spMkLst>
        </pc:spChg>
      </pc:sldChg>
      <pc:sldMasterChg chg="modSldLayout">
        <pc:chgData name="Vincent Carrier" userId="1f82ba49-dadd-47f5-a5b4-7137ca23f70b" providerId="ADAL" clId="{90CA3E39-E572-4542-8EE8-BA5D350F2801}" dt="2024-08-28T16:53:26.885" v="7315"/>
        <pc:sldMasterMkLst>
          <pc:docMk/>
          <pc:sldMasterMk cId="4272060578" sldId="2147483660"/>
        </pc:sldMasterMkLst>
        <pc:sldLayoutChg chg="modSp">
          <pc:chgData name="Vincent Carrier" userId="1f82ba49-dadd-47f5-a5b4-7137ca23f70b" providerId="ADAL" clId="{90CA3E39-E572-4542-8EE8-BA5D350F2801}" dt="2024-08-28T16:53:26.885" v="7315"/>
          <pc:sldLayoutMkLst>
            <pc:docMk/>
            <pc:sldMasterMk cId="4272060578" sldId="2147483660"/>
            <pc:sldLayoutMk cId="3344774593" sldId="2147483662"/>
          </pc:sldLayoutMkLst>
          <pc:spChg chg="mod">
            <ac:chgData name="Vincent Carrier" userId="1f82ba49-dadd-47f5-a5b4-7137ca23f70b" providerId="ADAL" clId="{90CA3E39-E572-4542-8EE8-BA5D350F2801}" dt="2024-08-28T16:53:26.885" v="7315"/>
            <ac:spMkLst>
              <pc:docMk/>
              <pc:sldMasterMk cId="4272060578" sldId="2147483660"/>
              <pc:sldLayoutMk cId="3344774593" sldId="2147483662"/>
              <ac:spMk id="3" creationId="{5A35376B-8BE6-D02F-2360-2FECA81D4E35}"/>
            </ac:spMkLst>
          </pc:spChg>
        </pc:sldLayoutChg>
        <pc:sldLayoutChg chg="modSp">
          <pc:chgData name="Vincent Carrier" userId="1f82ba49-dadd-47f5-a5b4-7137ca23f70b" providerId="ADAL" clId="{90CA3E39-E572-4542-8EE8-BA5D350F2801}" dt="2024-08-28T16:53:00.654" v="7313"/>
          <pc:sldLayoutMkLst>
            <pc:docMk/>
            <pc:sldMasterMk cId="4272060578" sldId="2147483660"/>
            <pc:sldLayoutMk cId="2312141917" sldId="2147483677"/>
          </pc:sldLayoutMkLst>
          <pc:spChg chg="mod">
            <ac:chgData name="Vincent Carrier" userId="1f82ba49-dadd-47f5-a5b4-7137ca23f70b" providerId="ADAL" clId="{90CA3E39-E572-4542-8EE8-BA5D350F2801}" dt="2024-08-28T16:53:00.654" v="7313"/>
            <ac:spMkLst>
              <pc:docMk/>
              <pc:sldMasterMk cId="4272060578" sldId="2147483660"/>
              <pc:sldLayoutMk cId="2312141917" sldId="2147483677"/>
              <ac:spMk id="12" creationId="{A77CC64E-E89F-D7B8-1FD3-71D5EB47CFCC}"/>
            </ac:spMkLst>
          </pc:spChg>
        </pc:sldLayoutChg>
      </pc:sldMasterChg>
    </pc:docChg>
  </pc:docChgLst>
  <pc:docChgLst>
    <pc:chgData name="Carrier Vincent" userId="1f82ba49-dadd-47f5-a5b4-7137ca23f70b" providerId="ADAL" clId="{90CA3E39-E572-4542-8EE8-BA5D350F2801}"/>
    <pc:docChg chg="undo custSel addSld delSld modSld">
      <pc:chgData name="Carrier Vincent" userId="1f82ba49-dadd-47f5-a5b4-7137ca23f70b" providerId="ADAL" clId="{90CA3E39-E572-4542-8EE8-BA5D350F2801}" dt="2024-08-28T23:12:50.407" v="976" actId="114"/>
      <pc:docMkLst>
        <pc:docMk/>
      </pc:docMkLst>
      <pc:sldChg chg="modSp mod">
        <pc:chgData name="Carrier Vincent" userId="1f82ba49-dadd-47f5-a5b4-7137ca23f70b" providerId="ADAL" clId="{90CA3E39-E572-4542-8EE8-BA5D350F2801}" dt="2024-08-28T23:12:50.407" v="976" actId="114"/>
        <pc:sldMkLst>
          <pc:docMk/>
          <pc:sldMk cId="292436506" sldId="274"/>
        </pc:sldMkLst>
        <pc:spChg chg="mod">
          <ac:chgData name="Carrier Vincent" userId="1f82ba49-dadd-47f5-a5b4-7137ca23f70b" providerId="ADAL" clId="{90CA3E39-E572-4542-8EE8-BA5D350F2801}" dt="2024-08-28T23:12:50.407" v="976" actId="114"/>
          <ac:spMkLst>
            <pc:docMk/>
            <pc:sldMk cId="292436506" sldId="274"/>
            <ac:spMk id="3" creationId="{3C58CE0F-90D3-3E04-9FCD-BDC74BDF83FD}"/>
          </ac:spMkLst>
        </pc:spChg>
      </pc:sldChg>
      <pc:sldChg chg="addSp delSp modSp mod modClrScheme chgLayout">
        <pc:chgData name="Carrier Vincent" userId="1f82ba49-dadd-47f5-a5b4-7137ca23f70b" providerId="ADAL" clId="{90CA3E39-E572-4542-8EE8-BA5D350F2801}" dt="2024-08-28T23:12:13.570" v="975" actId="207"/>
        <pc:sldMkLst>
          <pc:docMk/>
          <pc:sldMk cId="3660871618" sldId="275"/>
        </pc:sldMkLst>
        <pc:spChg chg="del mod">
          <ac:chgData name="Carrier Vincent" userId="1f82ba49-dadd-47f5-a5b4-7137ca23f70b" providerId="ADAL" clId="{90CA3E39-E572-4542-8EE8-BA5D350F2801}" dt="2024-08-28T23:05:55.810" v="583" actId="700"/>
          <ac:spMkLst>
            <pc:docMk/>
            <pc:sldMk cId="3660871618" sldId="275"/>
            <ac:spMk id="2" creationId="{5DBF7F29-9EFA-6EEF-B105-FEC0F880B2E1}"/>
          </ac:spMkLst>
        </pc:spChg>
        <pc:spChg chg="del">
          <ac:chgData name="Carrier Vincent" userId="1f82ba49-dadd-47f5-a5b4-7137ca23f70b" providerId="ADAL" clId="{90CA3E39-E572-4542-8EE8-BA5D350F2801}" dt="2024-08-28T23:03:14.108" v="436" actId="3680"/>
          <ac:spMkLst>
            <pc:docMk/>
            <pc:sldMk cId="3660871618" sldId="275"/>
            <ac:spMk id="3" creationId="{1557CCEC-A0D3-6EC2-016C-B1DFAF864760}"/>
          </ac:spMkLst>
        </pc:spChg>
        <pc:spChg chg="mod ord">
          <ac:chgData name="Carrier Vincent" userId="1f82ba49-dadd-47f5-a5b4-7137ca23f70b" providerId="ADAL" clId="{90CA3E39-E572-4542-8EE8-BA5D350F2801}" dt="2024-08-28T23:11:40.035" v="959" actId="700"/>
          <ac:spMkLst>
            <pc:docMk/>
            <pc:sldMk cId="3660871618" sldId="275"/>
            <ac:spMk id="4" creationId="{859B3001-224E-8601-EB35-1F24CE6DB06F}"/>
          </ac:spMkLst>
        </pc:spChg>
        <pc:spChg chg="add del mod">
          <ac:chgData name="Carrier Vincent" userId="1f82ba49-dadd-47f5-a5b4-7137ca23f70b" providerId="ADAL" clId="{90CA3E39-E572-4542-8EE8-BA5D350F2801}" dt="2024-08-28T23:05:19.641" v="563" actId="22"/>
          <ac:spMkLst>
            <pc:docMk/>
            <pc:sldMk cId="3660871618" sldId="275"/>
            <ac:spMk id="7" creationId="{D73EC3D4-9CEC-5FDB-162B-C4E8EE68AF69}"/>
          </ac:spMkLst>
        </pc:spChg>
        <pc:spChg chg="add del">
          <ac:chgData name="Carrier Vincent" userId="1f82ba49-dadd-47f5-a5b4-7137ca23f70b" providerId="ADAL" clId="{90CA3E39-E572-4542-8EE8-BA5D350F2801}" dt="2024-08-28T23:11:21.950" v="951" actId="22"/>
          <ac:spMkLst>
            <pc:docMk/>
            <pc:sldMk cId="3660871618" sldId="275"/>
            <ac:spMk id="11" creationId="{DE5CBE24-C30D-4B33-7CD7-C9CE989418F5}"/>
          </ac:spMkLst>
        </pc:spChg>
        <pc:spChg chg="add mod">
          <ac:chgData name="Carrier Vincent" userId="1f82ba49-dadd-47f5-a5b4-7137ca23f70b" providerId="ADAL" clId="{90CA3E39-E572-4542-8EE8-BA5D350F2801}" dt="2024-08-28T23:12:13.570" v="975" actId="207"/>
          <ac:spMkLst>
            <pc:docMk/>
            <pc:sldMk cId="3660871618" sldId="275"/>
            <ac:spMk id="13" creationId="{9A6CB8E1-13B4-7D75-7B3E-7940EE55DCBB}"/>
          </ac:spMkLst>
        </pc:spChg>
        <pc:spChg chg="add mod ord">
          <ac:chgData name="Carrier Vincent" userId="1f82ba49-dadd-47f5-a5b4-7137ca23f70b" providerId="ADAL" clId="{90CA3E39-E572-4542-8EE8-BA5D350F2801}" dt="2024-08-28T23:11:52.273" v="974" actId="114"/>
          <ac:spMkLst>
            <pc:docMk/>
            <pc:sldMk cId="3660871618" sldId="275"/>
            <ac:spMk id="14" creationId="{07F542D3-DA53-1ED7-4E99-8EA1CFDC1241}"/>
          </ac:spMkLst>
        </pc:spChg>
        <pc:graphicFrameChg chg="add del mod ord modGraphic">
          <ac:chgData name="Carrier Vincent" userId="1f82ba49-dadd-47f5-a5b4-7137ca23f70b" providerId="ADAL" clId="{90CA3E39-E572-4542-8EE8-BA5D350F2801}" dt="2024-08-28T23:04:29.813" v="562" actId="478"/>
          <ac:graphicFrameMkLst>
            <pc:docMk/>
            <pc:sldMk cId="3660871618" sldId="275"/>
            <ac:graphicFrameMk id="5" creationId="{8EA2F8E0-F30D-3BE5-6A8C-A1896745624B}"/>
          </ac:graphicFrameMkLst>
        </pc:graphicFrameChg>
        <pc:picChg chg="add mod ord">
          <ac:chgData name="Carrier Vincent" userId="1f82ba49-dadd-47f5-a5b4-7137ca23f70b" providerId="ADAL" clId="{90CA3E39-E572-4542-8EE8-BA5D350F2801}" dt="2024-08-28T23:11:41.630" v="960" actId="1076"/>
          <ac:picMkLst>
            <pc:docMk/>
            <pc:sldMk cId="3660871618" sldId="275"/>
            <ac:picMk id="9" creationId="{9CD0ADAB-E73F-887A-838C-EFE7CB588B62}"/>
          </ac:picMkLst>
        </pc:picChg>
      </pc:sldChg>
      <pc:sldChg chg="modSp new del mod">
        <pc:chgData name="Carrier Vincent" userId="1f82ba49-dadd-47f5-a5b4-7137ca23f70b" providerId="ADAL" clId="{90CA3E39-E572-4542-8EE8-BA5D350F2801}" dt="2024-08-28T23:05:44.074" v="582" actId="47"/>
        <pc:sldMkLst>
          <pc:docMk/>
          <pc:sldMk cId="588356407" sldId="276"/>
        </pc:sldMkLst>
        <pc:spChg chg="mod">
          <ac:chgData name="Carrier Vincent" userId="1f82ba49-dadd-47f5-a5b4-7137ca23f70b" providerId="ADAL" clId="{90CA3E39-E572-4542-8EE8-BA5D350F2801}" dt="2024-08-28T22:59:34.881" v="11" actId="20577"/>
          <ac:spMkLst>
            <pc:docMk/>
            <pc:sldMk cId="588356407" sldId="276"/>
            <ac:spMk id="2" creationId="{1B38EE96-C329-6B99-EB93-88C90368B581}"/>
          </ac:spMkLst>
        </pc:spChg>
        <pc:spChg chg="mod">
          <ac:chgData name="Carrier Vincent" userId="1f82ba49-dadd-47f5-a5b4-7137ca23f70b" providerId="ADAL" clId="{90CA3E39-E572-4542-8EE8-BA5D350F2801}" dt="2024-08-28T23:02:41.435" v="435" actId="114"/>
          <ac:spMkLst>
            <pc:docMk/>
            <pc:sldMk cId="588356407" sldId="276"/>
            <ac:spMk id="3" creationId="{05EEE2F9-3F24-15B1-7C38-1846BF5363AC}"/>
          </ac:spMkLst>
        </pc:spChg>
      </pc:sldChg>
      <pc:sldChg chg="addSp delSp modSp new mod modClrScheme chgLayout">
        <pc:chgData name="Carrier Vincent" userId="1f82ba49-dadd-47f5-a5b4-7137ca23f70b" providerId="ADAL" clId="{90CA3E39-E572-4542-8EE8-BA5D350F2801}" dt="2024-08-28T23:09:38.037" v="858" actId="20577"/>
        <pc:sldMkLst>
          <pc:docMk/>
          <pc:sldMk cId="918931126" sldId="276"/>
        </pc:sldMkLst>
        <pc:spChg chg="del mod ord">
          <ac:chgData name="Carrier Vincent" userId="1f82ba49-dadd-47f5-a5b4-7137ca23f70b" providerId="ADAL" clId="{90CA3E39-E572-4542-8EE8-BA5D350F2801}" dt="2024-08-28T23:07:28.361" v="590" actId="700"/>
          <ac:spMkLst>
            <pc:docMk/>
            <pc:sldMk cId="918931126" sldId="276"/>
            <ac:spMk id="2" creationId="{E2907C43-15C5-2514-A33E-5BF14EA6BBCE}"/>
          </ac:spMkLst>
        </pc:spChg>
        <pc:spChg chg="mod ord">
          <ac:chgData name="Carrier Vincent" userId="1f82ba49-dadd-47f5-a5b4-7137ca23f70b" providerId="ADAL" clId="{90CA3E39-E572-4542-8EE8-BA5D350F2801}" dt="2024-08-28T23:07:31.232" v="591" actId="700"/>
          <ac:spMkLst>
            <pc:docMk/>
            <pc:sldMk cId="918931126" sldId="276"/>
            <ac:spMk id="3" creationId="{E251A0D5-0014-A344-AC3C-E5B5AF131CFB}"/>
          </ac:spMkLst>
        </pc:spChg>
        <pc:spChg chg="add del mod ord">
          <ac:chgData name="Carrier Vincent" userId="1f82ba49-dadd-47f5-a5b4-7137ca23f70b" providerId="ADAL" clId="{90CA3E39-E572-4542-8EE8-BA5D350F2801}" dt="2024-08-28T23:07:31.232" v="591" actId="700"/>
          <ac:spMkLst>
            <pc:docMk/>
            <pc:sldMk cId="918931126" sldId="276"/>
            <ac:spMk id="4" creationId="{6A1B8E2A-A06B-DD71-F412-7C64704239CE}"/>
          </ac:spMkLst>
        </pc:spChg>
        <pc:spChg chg="add del mod ord">
          <ac:chgData name="Carrier Vincent" userId="1f82ba49-dadd-47f5-a5b4-7137ca23f70b" providerId="ADAL" clId="{90CA3E39-E572-4542-8EE8-BA5D350F2801}" dt="2024-08-28T23:07:31.232" v="591" actId="700"/>
          <ac:spMkLst>
            <pc:docMk/>
            <pc:sldMk cId="918931126" sldId="276"/>
            <ac:spMk id="5" creationId="{807109A2-CD31-B97E-9705-4A31C0E75FE3}"/>
          </ac:spMkLst>
        </pc:spChg>
        <pc:spChg chg="add mod ord">
          <ac:chgData name="Carrier Vincent" userId="1f82ba49-dadd-47f5-a5b4-7137ca23f70b" providerId="ADAL" clId="{90CA3E39-E572-4542-8EE8-BA5D350F2801}" dt="2024-08-28T23:07:45.352" v="618" actId="20577"/>
          <ac:spMkLst>
            <pc:docMk/>
            <pc:sldMk cId="918931126" sldId="276"/>
            <ac:spMk id="6" creationId="{FE769659-427A-D38A-0FC9-9419AE19A69A}"/>
          </ac:spMkLst>
        </pc:spChg>
        <pc:spChg chg="add mod ord">
          <ac:chgData name="Carrier Vincent" userId="1f82ba49-dadd-47f5-a5b4-7137ca23f70b" providerId="ADAL" clId="{90CA3E39-E572-4542-8EE8-BA5D350F2801}" dt="2024-08-28T23:09:38.037" v="858" actId="20577"/>
          <ac:spMkLst>
            <pc:docMk/>
            <pc:sldMk cId="918931126" sldId="276"/>
            <ac:spMk id="7" creationId="{09E0EB92-863B-F43C-6BA0-20E47FF58001}"/>
          </ac:spMkLst>
        </pc:spChg>
      </pc:sldChg>
      <pc:sldChg chg="addSp delSp modSp new del mod modClrScheme chgLayout">
        <pc:chgData name="Carrier Vincent" userId="1f82ba49-dadd-47f5-a5b4-7137ca23f70b" providerId="ADAL" clId="{90CA3E39-E572-4542-8EE8-BA5D350F2801}" dt="2024-08-28T23:10:49.689" v="949" actId="47"/>
        <pc:sldMkLst>
          <pc:docMk/>
          <pc:sldMk cId="1251519353" sldId="277"/>
        </pc:sldMkLst>
        <pc:spChg chg="del mod ord">
          <ac:chgData name="Carrier Vincent" userId="1f82ba49-dadd-47f5-a5b4-7137ca23f70b" providerId="ADAL" clId="{90CA3E39-E572-4542-8EE8-BA5D350F2801}" dt="2024-08-28T23:09:47.975" v="860" actId="700"/>
          <ac:spMkLst>
            <pc:docMk/>
            <pc:sldMk cId="1251519353" sldId="277"/>
            <ac:spMk id="2" creationId="{9ADA88A0-3536-3419-1E7B-0031593945B6}"/>
          </ac:spMkLst>
        </pc:spChg>
        <pc:spChg chg="mod ord">
          <ac:chgData name="Carrier Vincent" userId="1f82ba49-dadd-47f5-a5b4-7137ca23f70b" providerId="ADAL" clId="{90CA3E39-E572-4542-8EE8-BA5D350F2801}" dt="2024-08-28T23:09:47.975" v="860" actId="700"/>
          <ac:spMkLst>
            <pc:docMk/>
            <pc:sldMk cId="1251519353" sldId="277"/>
            <ac:spMk id="3" creationId="{99D7166E-AE16-E1AA-219D-074A6ABFCC90}"/>
          </ac:spMkLst>
        </pc:spChg>
        <pc:spChg chg="add mod ord">
          <ac:chgData name="Carrier Vincent" userId="1f82ba49-dadd-47f5-a5b4-7137ca23f70b" providerId="ADAL" clId="{90CA3E39-E572-4542-8EE8-BA5D350F2801}" dt="2024-08-28T23:09:56.141" v="877" actId="5793"/>
          <ac:spMkLst>
            <pc:docMk/>
            <pc:sldMk cId="1251519353" sldId="277"/>
            <ac:spMk id="4" creationId="{5646F097-50E6-AF75-419F-C0CCBEDF4B68}"/>
          </ac:spMkLst>
        </pc:spChg>
        <pc:spChg chg="add mod ord">
          <ac:chgData name="Carrier Vincent" userId="1f82ba49-dadd-47f5-a5b4-7137ca23f70b" providerId="ADAL" clId="{90CA3E39-E572-4542-8EE8-BA5D350F2801}" dt="2024-08-28T23:10:43.872" v="948" actId="20577"/>
          <ac:spMkLst>
            <pc:docMk/>
            <pc:sldMk cId="1251519353" sldId="277"/>
            <ac:spMk id="5" creationId="{DB23B6B3-F615-CC79-A27A-EDE7C7E8C78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CA"/>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BB1D0E-3721-46A1-AAAD-12B1F9754547}" type="datetimeFigureOut">
              <a:rPr lang="fr-CA" smtClean="0"/>
              <a:t>2024-08-28</a:t>
            </a:fld>
            <a:endParaRPr lang="fr-CA"/>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CA"/>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CA"/>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3BA32E-0E84-442D-B927-3613ABAE599F}" type="slidenum">
              <a:rPr lang="fr-CA" smtClean="0"/>
              <a:t>‹N°›</a:t>
            </a:fld>
            <a:endParaRPr lang="fr-CA"/>
          </a:p>
        </p:txBody>
      </p:sp>
    </p:spTree>
    <p:extLst>
      <p:ext uri="{BB962C8B-B14F-4D97-AF65-F5344CB8AC3E}">
        <p14:creationId xmlns:p14="http://schemas.microsoft.com/office/powerpoint/2010/main" val="14948205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A"/>
          </a:p>
        </p:txBody>
      </p:sp>
      <p:sp>
        <p:nvSpPr>
          <p:cNvPr id="4" name="Espace réservé du numéro de diapositive 3"/>
          <p:cNvSpPr>
            <a:spLocks noGrp="1"/>
          </p:cNvSpPr>
          <p:nvPr>
            <p:ph type="sldNum" sz="quarter" idx="5"/>
          </p:nvPr>
        </p:nvSpPr>
        <p:spPr/>
        <p:txBody>
          <a:bodyPr/>
          <a:lstStyle/>
          <a:p>
            <a:fld id="{723BA32E-0E84-442D-B927-3613ABAE599F}" type="slidenum">
              <a:rPr lang="fr-CA" smtClean="0"/>
              <a:t>1</a:t>
            </a:fld>
            <a:endParaRPr lang="fr-CA"/>
          </a:p>
        </p:txBody>
      </p:sp>
    </p:spTree>
    <p:extLst>
      <p:ext uri="{BB962C8B-B14F-4D97-AF65-F5344CB8AC3E}">
        <p14:creationId xmlns:p14="http://schemas.microsoft.com/office/powerpoint/2010/main" val="601270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A"/>
          </a:p>
        </p:txBody>
      </p:sp>
      <p:sp>
        <p:nvSpPr>
          <p:cNvPr id="4" name="Espace réservé du numéro de diapositive 3"/>
          <p:cNvSpPr>
            <a:spLocks noGrp="1"/>
          </p:cNvSpPr>
          <p:nvPr>
            <p:ph type="sldNum" sz="quarter" idx="5"/>
          </p:nvPr>
        </p:nvSpPr>
        <p:spPr/>
        <p:txBody>
          <a:bodyPr/>
          <a:lstStyle/>
          <a:p>
            <a:fld id="{723BA32E-0E84-442D-B927-3613ABAE599F}" type="slidenum">
              <a:rPr lang="fr-CA" smtClean="0"/>
              <a:t>10</a:t>
            </a:fld>
            <a:endParaRPr lang="fr-CA"/>
          </a:p>
        </p:txBody>
      </p:sp>
    </p:spTree>
    <p:extLst>
      <p:ext uri="{BB962C8B-B14F-4D97-AF65-F5344CB8AC3E}">
        <p14:creationId xmlns:p14="http://schemas.microsoft.com/office/powerpoint/2010/main" val="42685243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A"/>
          </a:p>
        </p:txBody>
      </p:sp>
      <p:sp>
        <p:nvSpPr>
          <p:cNvPr id="4" name="Espace réservé du numéro de diapositive 3"/>
          <p:cNvSpPr>
            <a:spLocks noGrp="1"/>
          </p:cNvSpPr>
          <p:nvPr>
            <p:ph type="sldNum" sz="quarter" idx="5"/>
          </p:nvPr>
        </p:nvSpPr>
        <p:spPr/>
        <p:txBody>
          <a:bodyPr/>
          <a:lstStyle/>
          <a:p>
            <a:fld id="{723BA32E-0E84-442D-B927-3613ABAE599F}" type="slidenum">
              <a:rPr lang="fr-CA" smtClean="0"/>
              <a:t>11</a:t>
            </a:fld>
            <a:endParaRPr lang="fr-CA"/>
          </a:p>
        </p:txBody>
      </p:sp>
    </p:spTree>
    <p:extLst>
      <p:ext uri="{BB962C8B-B14F-4D97-AF65-F5344CB8AC3E}">
        <p14:creationId xmlns:p14="http://schemas.microsoft.com/office/powerpoint/2010/main" val="34471444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A"/>
          </a:p>
        </p:txBody>
      </p:sp>
      <p:sp>
        <p:nvSpPr>
          <p:cNvPr id="4" name="Espace réservé du numéro de diapositive 3"/>
          <p:cNvSpPr>
            <a:spLocks noGrp="1"/>
          </p:cNvSpPr>
          <p:nvPr>
            <p:ph type="sldNum" sz="quarter" idx="5"/>
          </p:nvPr>
        </p:nvSpPr>
        <p:spPr/>
        <p:txBody>
          <a:bodyPr/>
          <a:lstStyle/>
          <a:p>
            <a:fld id="{723BA32E-0E84-442D-B927-3613ABAE599F}" type="slidenum">
              <a:rPr lang="fr-CA" smtClean="0"/>
              <a:t>12</a:t>
            </a:fld>
            <a:endParaRPr lang="fr-CA"/>
          </a:p>
        </p:txBody>
      </p:sp>
    </p:spTree>
    <p:extLst>
      <p:ext uri="{BB962C8B-B14F-4D97-AF65-F5344CB8AC3E}">
        <p14:creationId xmlns:p14="http://schemas.microsoft.com/office/powerpoint/2010/main" val="21375561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A" dirty="0"/>
          </a:p>
        </p:txBody>
      </p:sp>
      <p:sp>
        <p:nvSpPr>
          <p:cNvPr id="4" name="Espace réservé du numéro de diapositive 3"/>
          <p:cNvSpPr>
            <a:spLocks noGrp="1"/>
          </p:cNvSpPr>
          <p:nvPr>
            <p:ph type="sldNum" sz="quarter" idx="5"/>
          </p:nvPr>
        </p:nvSpPr>
        <p:spPr/>
        <p:txBody>
          <a:bodyPr/>
          <a:lstStyle/>
          <a:p>
            <a:fld id="{723BA32E-0E84-442D-B927-3613ABAE599F}" type="slidenum">
              <a:rPr lang="fr-CA" smtClean="0"/>
              <a:t>2</a:t>
            </a:fld>
            <a:endParaRPr lang="fr-CA"/>
          </a:p>
        </p:txBody>
      </p:sp>
    </p:spTree>
    <p:extLst>
      <p:ext uri="{BB962C8B-B14F-4D97-AF65-F5344CB8AC3E}">
        <p14:creationId xmlns:p14="http://schemas.microsoft.com/office/powerpoint/2010/main" val="22381563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A"/>
          </a:p>
        </p:txBody>
      </p:sp>
      <p:sp>
        <p:nvSpPr>
          <p:cNvPr id="4" name="Espace réservé du numéro de diapositive 3"/>
          <p:cNvSpPr>
            <a:spLocks noGrp="1"/>
          </p:cNvSpPr>
          <p:nvPr>
            <p:ph type="sldNum" sz="quarter" idx="5"/>
          </p:nvPr>
        </p:nvSpPr>
        <p:spPr/>
        <p:txBody>
          <a:bodyPr/>
          <a:lstStyle/>
          <a:p>
            <a:fld id="{723BA32E-0E84-442D-B927-3613ABAE599F}" type="slidenum">
              <a:rPr lang="fr-CA" smtClean="0"/>
              <a:t>3</a:t>
            </a:fld>
            <a:endParaRPr lang="fr-CA"/>
          </a:p>
        </p:txBody>
      </p:sp>
    </p:spTree>
    <p:extLst>
      <p:ext uri="{BB962C8B-B14F-4D97-AF65-F5344CB8AC3E}">
        <p14:creationId xmlns:p14="http://schemas.microsoft.com/office/powerpoint/2010/main" val="30121130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A"/>
          </a:p>
        </p:txBody>
      </p:sp>
      <p:sp>
        <p:nvSpPr>
          <p:cNvPr id="4" name="Espace réservé du numéro de diapositive 3"/>
          <p:cNvSpPr>
            <a:spLocks noGrp="1"/>
          </p:cNvSpPr>
          <p:nvPr>
            <p:ph type="sldNum" sz="quarter" idx="5"/>
          </p:nvPr>
        </p:nvSpPr>
        <p:spPr/>
        <p:txBody>
          <a:bodyPr/>
          <a:lstStyle/>
          <a:p>
            <a:fld id="{723BA32E-0E84-442D-B927-3613ABAE599F}" type="slidenum">
              <a:rPr lang="fr-CA" smtClean="0"/>
              <a:t>4</a:t>
            </a:fld>
            <a:endParaRPr lang="fr-CA"/>
          </a:p>
        </p:txBody>
      </p:sp>
    </p:spTree>
    <p:extLst>
      <p:ext uri="{BB962C8B-B14F-4D97-AF65-F5344CB8AC3E}">
        <p14:creationId xmlns:p14="http://schemas.microsoft.com/office/powerpoint/2010/main" val="3201409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A"/>
          </a:p>
        </p:txBody>
      </p:sp>
      <p:sp>
        <p:nvSpPr>
          <p:cNvPr id="4" name="Espace réservé du numéro de diapositive 3"/>
          <p:cNvSpPr>
            <a:spLocks noGrp="1"/>
          </p:cNvSpPr>
          <p:nvPr>
            <p:ph type="sldNum" sz="quarter" idx="5"/>
          </p:nvPr>
        </p:nvSpPr>
        <p:spPr/>
        <p:txBody>
          <a:bodyPr/>
          <a:lstStyle/>
          <a:p>
            <a:fld id="{723BA32E-0E84-442D-B927-3613ABAE599F}" type="slidenum">
              <a:rPr lang="fr-CA" smtClean="0"/>
              <a:t>5</a:t>
            </a:fld>
            <a:endParaRPr lang="fr-CA"/>
          </a:p>
        </p:txBody>
      </p:sp>
    </p:spTree>
    <p:extLst>
      <p:ext uri="{BB962C8B-B14F-4D97-AF65-F5344CB8AC3E}">
        <p14:creationId xmlns:p14="http://schemas.microsoft.com/office/powerpoint/2010/main" val="30236648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A" dirty="0"/>
          </a:p>
        </p:txBody>
      </p:sp>
      <p:sp>
        <p:nvSpPr>
          <p:cNvPr id="4" name="Espace réservé du numéro de diapositive 3"/>
          <p:cNvSpPr>
            <a:spLocks noGrp="1"/>
          </p:cNvSpPr>
          <p:nvPr>
            <p:ph type="sldNum" sz="quarter" idx="5"/>
          </p:nvPr>
        </p:nvSpPr>
        <p:spPr/>
        <p:txBody>
          <a:bodyPr/>
          <a:lstStyle/>
          <a:p>
            <a:fld id="{723BA32E-0E84-442D-B927-3613ABAE599F}" type="slidenum">
              <a:rPr lang="fr-CA" smtClean="0"/>
              <a:t>6</a:t>
            </a:fld>
            <a:endParaRPr lang="fr-CA"/>
          </a:p>
        </p:txBody>
      </p:sp>
    </p:spTree>
    <p:extLst>
      <p:ext uri="{BB962C8B-B14F-4D97-AF65-F5344CB8AC3E}">
        <p14:creationId xmlns:p14="http://schemas.microsoft.com/office/powerpoint/2010/main" val="22423866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A"/>
          </a:p>
        </p:txBody>
      </p:sp>
      <p:sp>
        <p:nvSpPr>
          <p:cNvPr id="4" name="Espace réservé du numéro de diapositive 3"/>
          <p:cNvSpPr>
            <a:spLocks noGrp="1"/>
          </p:cNvSpPr>
          <p:nvPr>
            <p:ph type="sldNum" sz="quarter" idx="5"/>
          </p:nvPr>
        </p:nvSpPr>
        <p:spPr/>
        <p:txBody>
          <a:bodyPr/>
          <a:lstStyle/>
          <a:p>
            <a:fld id="{723BA32E-0E84-442D-B927-3613ABAE599F}" type="slidenum">
              <a:rPr lang="fr-CA" smtClean="0"/>
              <a:t>7</a:t>
            </a:fld>
            <a:endParaRPr lang="fr-CA"/>
          </a:p>
        </p:txBody>
      </p:sp>
    </p:spTree>
    <p:extLst>
      <p:ext uri="{BB962C8B-B14F-4D97-AF65-F5344CB8AC3E}">
        <p14:creationId xmlns:p14="http://schemas.microsoft.com/office/powerpoint/2010/main" val="1650595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A"/>
          </a:p>
        </p:txBody>
      </p:sp>
      <p:sp>
        <p:nvSpPr>
          <p:cNvPr id="4" name="Espace réservé du numéro de diapositive 3"/>
          <p:cNvSpPr>
            <a:spLocks noGrp="1"/>
          </p:cNvSpPr>
          <p:nvPr>
            <p:ph type="sldNum" sz="quarter" idx="5"/>
          </p:nvPr>
        </p:nvSpPr>
        <p:spPr/>
        <p:txBody>
          <a:bodyPr/>
          <a:lstStyle/>
          <a:p>
            <a:fld id="{723BA32E-0E84-442D-B927-3613ABAE599F}" type="slidenum">
              <a:rPr lang="fr-CA" smtClean="0"/>
              <a:t>8</a:t>
            </a:fld>
            <a:endParaRPr lang="fr-CA"/>
          </a:p>
        </p:txBody>
      </p:sp>
    </p:spTree>
    <p:extLst>
      <p:ext uri="{BB962C8B-B14F-4D97-AF65-F5344CB8AC3E}">
        <p14:creationId xmlns:p14="http://schemas.microsoft.com/office/powerpoint/2010/main" val="40509936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A" dirty="0"/>
          </a:p>
        </p:txBody>
      </p:sp>
      <p:sp>
        <p:nvSpPr>
          <p:cNvPr id="4" name="Espace réservé du numéro de diapositive 3"/>
          <p:cNvSpPr>
            <a:spLocks noGrp="1"/>
          </p:cNvSpPr>
          <p:nvPr>
            <p:ph type="sldNum" sz="quarter" idx="5"/>
          </p:nvPr>
        </p:nvSpPr>
        <p:spPr/>
        <p:txBody>
          <a:bodyPr/>
          <a:lstStyle/>
          <a:p>
            <a:fld id="{723BA32E-0E84-442D-B927-3613ABAE599F}" type="slidenum">
              <a:rPr lang="fr-CA" smtClean="0"/>
              <a:t>9</a:t>
            </a:fld>
            <a:endParaRPr lang="fr-CA"/>
          </a:p>
        </p:txBody>
      </p:sp>
    </p:spTree>
    <p:extLst>
      <p:ext uri="{BB962C8B-B14F-4D97-AF65-F5344CB8AC3E}">
        <p14:creationId xmlns:p14="http://schemas.microsoft.com/office/powerpoint/2010/main" val="18391953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p:bgPr>
        <a:solidFill>
          <a:schemeClr val="tx1"/>
        </a:solidFill>
        <a:effectLst/>
      </p:bgPr>
    </p:bg>
    <p:spTree>
      <p:nvGrpSpPr>
        <p:cNvPr id="1" name=""/>
        <p:cNvGrpSpPr/>
        <p:nvPr/>
      </p:nvGrpSpPr>
      <p:grpSpPr>
        <a:xfrm>
          <a:off x="0" y="0"/>
          <a:ext cx="0" cy="0"/>
          <a:chOff x="0" y="0"/>
          <a:chExt cx="0" cy="0"/>
        </a:xfrm>
      </p:grpSpPr>
      <p:sp>
        <p:nvSpPr>
          <p:cNvPr id="5" name="Forme libre : forme 4">
            <a:extLst>
              <a:ext uri="{FF2B5EF4-FFF2-40B4-BE49-F238E27FC236}">
                <a16:creationId xmlns:a16="http://schemas.microsoft.com/office/drawing/2014/main" id="{84074981-CE77-7444-EFC5-1A71FD73FDB2}"/>
              </a:ext>
            </a:extLst>
          </p:cNvPr>
          <p:cNvSpPr/>
          <p:nvPr/>
        </p:nvSpPr>
        <p:spPr>
          <a:xfrm rot="19448915">
            <a:off x="6564453" y="616348"/>
            <a:ext cx="6385258" cy="2930064"/>
          </a:xfrm>
          <a:custGeom>
            <a:avLst/>
            <a:gdLst>
              <a:gd name="connsiteX0" fmla="*/ 4718901 w 6385258"/>
              <a:gd name="connsiteY0" fmla="*/ 0 h 2930064"/>
              <a:gd name="connsiteX1" fmla="*/ 6385258 w 6385258"/>
              <a:gd name="connsiteY1" fmla="*/ 1204089 h 2930064"/>
              <a:gd name="connsiteX2" fmla="*/ 5138089 w 6385258"/>
              <a:gd name="connsiteY2" fmla="*/ 2930064 h 2930064"/>
              <a:gd name="connsiteX3" fmla="*/ 1463508 w 6385258"/>
              <a:gd name="connsiteY3" fmla="*/ 2930064 h 2930064"/>
              <a:gd name="connsiteX4" fmla="*/ 0 w 6385258"/>
              <a:gd name="connsiteY4" fmla="*/ 1465032 h 2930064"/>
              <a:gd name="connsiteX5" fmla="*/ 1463508 w 6385258"/>
              <a:gd name="connsiteY5" fmla="*/ 0 h 2930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85258" h="2930064">
                <a:moveTo>
                  <a:pt x="4718901" y="0"/>
                </a:moveTo>
                <a:lnTo>
                  <a:pt x="6385258" y="1204089"/>
                </a:lnTo>
                <a:lnTo>
                  <a:pt x="5138089" y="2930064"/>
                </a:lnTo>
                <a:lnTo>
                  <a:pt x="1463508" y="2930064"/>
                </a:lnTo>
                <a:cubicBezTo>
                  <a:pt x="655315" y="2930064"/>
                  <a:pt x="0" y="2274191"/>
                  <a:pt x="0" y="1465032"/>
                </a:cubicBezTo>
                <a:cubicBezTo>
                  <a:pt x="0" y="655873"/>
                  <a:pt x="655315" y="0"/>
                  <a:pt x="1463508" y="0"/>
                </a:cubicBezTo>
                <a:close/>
              </a:path>
            </a:pathLst>
          </a:custGeom>
          <a:solidFill>
            <a:schemeClr val="accent2"/>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endParaRPr lang="fr-CA"/>
          </a:p>
        </p:txBody>
      </p:sp>
      <p:sp>
        <p:nvSpPr>
          <p:cNvPr id="12" name="Forme libre : forme 11">
            <a:extLst>
              <a:ext uri="{FF2B5EF4-FFF2-40B4-BE49-F238E27FC236}">
                <a16:creationId xmlns:a16="http://schemas.microsoft.com/office/drawing/2014/main" id="{A77CC64E-E89F-D7B8-1FD3-71D5EB47CFCC}"/>
              </a:ext>
            </a:extLst>
          </p:cNvPr>
          <p:cNvSpPr/>
          <p:nvPr/>
        </p:nvSpPr>
        <p:spPr>
          <a:xfrm rot="19433306">
            <a:off x="4318874" y="4408996"/>
            <a:ext cx="7445265" cy="3005515"/>
          </a:xfrm>
          <a:custGeom>
            <a:avLst/>
            <a:gdLst>
              <a:gd name="connsiteX0" fmla="*/ 6786469 w 7445265"/>
              <a:gd name="connsiteY0" fmla="*/ 256636 h 3005515"/>
              <a:gd name="connsiteX1" fmla="*/ 7445265 w 7445265"/>
              <a:gd name="connsiteY1" fmla="*/ 1502758 h 3005515"/>
              <a:gd name="connsiteX2" fmla="*/ 5951108 w 7445265"/>
              <a:gd name="connsiteY2" fmla="*/ 3005515 h 3005515"/>
              <a:gd name="connsiteX3" fmla="*/ 4119843 w 7445265"/>
              <a:gd name="connsiteY3" fmla="*/ 3005515 h 3005515"/>
              <a:gd name="connsiteX4" fmla="*/ 0 w 7445265"/>
              <a:gd name="connsiteY4" fmla="*/ 0 h 3005515"/>
              <a:gd name="connsiteX5" fmla="*/ 5951107 w 7445265"/>
              <a:gd name="connsiteY5" fmla="*/ 0 h 3005515"/>
              <a:gd name="connsiteX6" fmla="*/ 6786469 w 7445265"/>
              <a:gd name="connsiteY6" fmla="*/ 256636 h 3005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445265" h="3005515">
                <a:moveTo>
                  <a:pt x="6786469" y="256636"/>
                </a:moveTo>
                <a:cubicBezTo>
                  <a:pt x="7183921" y="526683"/>
                  <a:pt x="7445265" y="984010"/>
                  <a:pt x="7445265" y="1502758"/>
                </a:cubicBezTo>
                <a:cubicBezTo>
                  <a:pt x="7445265" y="2332753"/>
                  <a:pt x="6776226" y="3005515"/>
                  <a:pt x="5951108" y="3005515"/>
                </a:cubicBezTo>
                <a:lnTo>
                  <a:pt x="4119843" y="3005515"/>
                </a:lnTo>
                <a:lnTo>
                  <a:pt x="0" y="0"/>
                </a:lnTo>
                <a:lnTo>
                  <a:pt x="5951107" y="0"/>
                </a:lnTo>
                <a:cubicBezTo>
                  <a:pt x="6260527" y="0"/>
                  <a:pt x="6547998" y="94607"/>
                  <a:pt x="6786469" y="256636"/>
                </a:cubicBezTo>
                <a:close/>
              </a:path>
            </a:pathLst>
          </a:custGeom>
          <a:noFill/>
          <a:ln w="57150">
            <a:solidFill>
              <a:srgbClr val="BCD85F"/>
            </a:solid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endParaRPr lang="fr-CA"/>
          </a:p>
        </p:txBody>
      </p:sp>
      <p:sp>
        <p:nvSpPr>
          <p:cNvPr id="2" name="Titre 1">
            <a:extLst>
              <a:ext uri="{FF2B5EF4-FFF2-40B4-BE49-F238E27FC236}">
                <a16:creationId xmlns:a16="http://schemas.microsoft.com/office/drawing/2014/main" id="{324BEF21-148E-E544-312B-FF537E6D42EC}"/>
              </a:ext>
            </a:extLst>
          </p:cNvPr>
          <p:cNvSpPr>
            <a:spLocks noGrp="1"/>
          </p:cNvSpPr>
          <p:nvPr>
            <p:ph type="ctrTitle" hasCustomPrompt="1"/>
          </p:nvPr>
        </p:nvSpPr>
        <p:spPr>
          <a:xfrm>
            <a:off x="838200" y="1122363"/>
            <a:ext cx="5932714" cy="2387600"/>
          </a:xfrm>
        </p:spPr>
        <p:txBody>
          <a:bodyPr anchor="b">
            <a:normAutofit/>
          </a:bodyPr>
          <a:lstStyle>
            <a:lvl1pPr algn="l">
              <a:defRPr sz="5400">
                <a:solidFill>
                  <a:schemeClr val="bg1"/>
                </a:solidFill>
              </a:defRPr>
            </a:lvl1pPr>
          </a:lstStyle>
          <a:p>
            <a:r>
              <a:rPr lang="fr-FR" dirty="0"/>
              <a:t>MODIFIEZ LE STYLE DU TITRE</a:t>
            </a:r>
            <a:endParaRPr lang="fr-CA" dirty="0"/>
          </a:p>
        </p:txBody>
      </p:sp>
      <p:sp>
        <p:nvSpPr>
          <p:cNvPr id="3" name="Sous-titre 2">
            <a:extLst>
              <a:ext uri="{FF2B5EF4-FFF2-40B4-BE49-F238E27FC236}">
                <a16:creationId xmlns:a16="http://schemas.microsoft.com/office/drawing/2014/main" id="{E5A986A1-0F68-CCC6-C3FC-AFA6955A558C}"/>
              </a:ext>
            </a:extLst>
          </p:cNvPr>
          <p:cNvSpPr>
            <a:spLocks noGrp="1"/>
          </p:cNvSpPr>
          <p:nvPr>
            <p:ph type="subTitle" idx="1"/>
          </p:nvPr>
        </p:nvSpPr>
        <p:spPr>
          <a:xfrm>
            <a:off x="838200" y="3602038"/>
            <a:ext cx="5932714" cy="1655762"/>
          </a:xfrm>
        </p:spPr>
        <p:txBody>
          <a:bodyPr/>
          <a:lstStyle>
            <a:lvl1pPr marL="0" indent="0" algn="l">
              <a:buNone/>
              <a:defRPr sz="24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fr-CA" dirty="0"/>
          </a:p>
        </p:txBody>
      </p:sp>
    </p:spTree>
    <p:extLst>
      <p:ext uri="{BB962C8B-B14F-4D97-AF65-F5344CB8AC3E}">
        <p14:creationId xmlns:p14="http://schemas.microsoft.com/office/powerpoint/2010/main" val="6351361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3_Titre de section">
    <p:bg>
      <p:bgPr>
        <a:solidFill>
          <a:srgbClr val="F3702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9ADC81B-2382-0222-8903-7ECFB756CCE4}"/>
              </a:ext>
            </a:extLst>
          </p:cNvPr>
          <p:cNvSpPr>
            <a:spLocks noGrp="1"/>
          </p:cNvSpPr>
          <p:nvPr>
            <p:ph type="title" hasCustomPrompt="1"/>
          </p:nvPr>
        </p:nvSpPr>
        <p:spPr>
          <a:xfrm>
            <a:off x="831850" y="1154567"/>
            <a:ext cx="5645150" cy="2852737"/>
          </a:xfrm>
        </p:spPr>
        <p:txBody>
          <a:bodyPr anchor="b"/>
          <a:lstStyle>
            <a:lvl1pPr>
              <a:defRPr sz="6000">
                <a:solidFill>
                  <a:schemeClr val="bg1"/>
                </a:solidFill>
              </a:defRPr>
            </a:lvl1pPr>
          </a:lstStyle>
          <a:p>
            <a:r>
              <a:rPr lang="fr-FR" dirty="0"/>
              <a:t>MODIFIEZ LE STYLE DU TITRE</a:t>
            </a:r>
            <a:endParaRPr lang="fr-CA" dirty="0"/>
          </a:p>
        </p:txBody>
      </p:sp>
      <p:sp>
        <p:nvSpPr>
          <p:cNvPr id="3" name="Espace réservé du texte 2">
            <a:extLst>
              <a:ext uri="{FF2B5EF4-FFF2-40B4-BE49-F238E27FC236}">
                <a16:creationId xmlns:a16="http://schemas.microsoft.com/office/drawing/2014/main" id="{7D4D7BF0-3048-1F40-464E-5C4D4407D382}"/>
              </a:ext>
            </a:extLst>
          </p:cNvPr>
          <p:cNvSpPr>
            <a:spLocks noGrp="1"/>
          </p:cNvSpPr>
          <p:nvPr>
            <p:ph type="body" idx="1"/>
          </p:nvPr>
        </p:nvSpPr>
        <p:spPr>
          <a:xfrm>
            <a:off x="831850" y="4034292"/>
            <a:ext cx="564515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7" name="Forme libre : forme 6">
            <a:extLst>
              <a:ext uri="{FF2B5EF4-FFF2-40B4-BE49-F238E27FC236}">
                <a16:creationId xmlns:a16="http://schemas.microsoft.com/office/drawing/2014/main" id="{72650BAC-99A8-286F-9139-9CC2D1981290}"/>
              </a:ext>
            </a:extLst>
          </p:cNvPr>
          <p:cNvSpPr/>
          <p:nvPr/>
        </p:nvSpPr>
        <p:spPr>
          <a:xfrm rot="19424593">
            <a:off x="5180760" y="4537580"/>
            <a:ext cx="6952266" cy="2733289"/>
          </a:xfrm>
          <a:custGeom>
            <a:avLst/>
            <a:gdLst>
              <a:gd name="connsiteX0" fmla="*/ 6353141 w 6952266"/>
              <a:gd name="connsiteY0" fmla="*/ 233391 h 2733289"/>
              <a:gd name="connsiteX1" fmla="*/ 6952266 w 6952266"/>
              <a:gd name="connsiteY1" fmla="*/ 1366645 h 2733289"/>
              <a:gd name="connsiteX2" fmla="*/ 5593442 w 6952266"/>
              <a:gd name="connsiteY2" fmla="*/ 2733289 h 2733289"/>
              <a:gd name="connsiteX3" fmla="*/ 3726810 w 6952266"/>
              <a:gd name="connsiteY3" fmla="*/ 2733289 h 2733289"/>
              <a:gd name="connsiteX4" fmla="*/ 0 w 6952266"/>
              <a:gd name="connsiteY4" fmla="*/ 0 h 2733289"/>
              <a:gd name="connsiteX5" fmla="*/ 5593442 w 6952266"/>
              <a:gd name="connsiteY5" fmla="*/ 0 h 2733289"/>
              <a:gd name="connsiteX6" fmla="*/ 6353141 w 6952266"/>
              <a:gd name="connsiteY6" fmla="*/ 233391 h 2733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952266" h="2733289">
                <a:moveTo>
                  <a:pt x="6353141" y="233391"/>
                </a:moveTo>
                <a:cubicBezTo>
                  <a:pt x="6714594" y="478978"/>
                  <a:pt x="6952266" y="894883"/>
                  <a:pt x="6952266" y="1366645"/>
                </a:cubicBezTo>
                <a:cubicBezTo>
                  <a:pt x="6952267" y="2121463"/>
                  <a:pt x="6343826" y="2733289"/>
                  <a:pt x="5593442" y="2733289"/>
                </a:cubicBezTo>
                <a:lnTo>
                  <a:pt x="3726810" y="2733289"/>
                </a:lnTo>
                <a:lnTo>
                  <a:pt x="0" y="0"/>
                </a:lnTo>
                <a:lnTo>
                  <a:pt x="5593442" y="0"/>
                </a:lnTo>
                <a:cubicBezTo>
                  <a:pt x="5874836" y="0"/>
                  <a:pt x="6136269" y="86038"/>
                  <a:pt x="6353141" y="233391"/>
                </a:cubicBezTo>
                <a:close/>
              </a:path>
            </a:pathLst>
          </a:custGeom>
          <a:solidFill>
            <a:srgbClr val="D93B20"/>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CA"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5" name="Forme libre : forme 4">
            <a:extLst>
              <a:ext uri="{FF2B5EF4-FFF2-40B4-BE49-F238E27FC236}">
                <a16:creationId xmlns:a16="http://schemas.microsoft.com/office/drawing/2014/main" id="{E7BB0DE6-75F0-3C14-C019-E9FBDE2D49A8}"/>
              </a:ext>
            </a:extLst>
          </p:cNvPr>
          <p:cNvSpPr/>
          <p:nvPr/>
        </p:nvSpPr>
        <p:spPr>
          <a:xfrm rot="19446529">
            <a:off x="8122785" y="1733539"/>
            <a:ext cx="5167093" cy="1973142"/>
          </a:xfrm>
          <a:custGeom>
            <a:avLst/>
            <a:gdLst>
              <a:gd name="connsiteX0" fmla="*/ 5167093 w 5167093"/>
              <a:gd name="connsiteY0" fmla="*/ 2578 h 1973142"/>
              <a:gd name="connsiteX1" fmla="*/ 3741105 w 5167093"/>
              <a:gd name="connsiteY1" fmla="*/ 1973142 h 1973142"/>
              <a:gd name="connsiteX2" fmla="*/ 980925 w 5167093"/>
              <a:gd name="connsiteY2" fmla="*/ 1973142 h 1973142"/>
              <a:gd name="connsiteX3" fmla="*/ 0 w 5167093"/>
              <a:gd name="connsiteY3" fmla="*/ 986571 h 1973142"/>
              <a:gd name="connsiteX4" fmla="*/ 980925 w 5167093"/>
              <a:gd name="connsiteY4" fmla="*/ 0 h 1973142"/>
              <a:gd name="connsiteX5" fmla="*/ 5116336 w 5167093"/>
              <a:gd name="connsiteY5" fmla="*/ 0 h 19731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67093" h="1973142">
                <a:moveTo>
                  <a:pt x="5167093" y="2578"/>
                </a:moveTo>
                <a:lnTo>
                  <a:pt x="3741105" y="1973142"/>
                </a:lnTo>
                <a:lnTo>
                  <a:pt x="980925" y="1973142"/>
                </a:lnTo>
                <a:cubicBezTo>
                  <a:pt x="439229" y="1973142"/>
                  <a:pt x="0" y="1531469"/>
                  <a:pt x="0" y="986571"/>
                </a:cubicBezTo>
                <a:cubicBezTo>
                  <a:pt x="0" y="441673"/>
                  <a:pt x="439228" y="0"/>
                  <a:pt x="980925" y="0"/>
                </a:cubicBezTo>
                <a:lnTo>
                  <a:pt x="5116336" y="0"/>
                </a:lnTo>
                <a:close/>
              </a:path>
            </a:pathLst>
          </a:custGeom>
          <a:noFill/>
          <a:ln w="57150">
            <a:solidFill>
              <a:srgbClr val="FDB913"/>
            </a:solid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CA" sz="1800" b="0" i="0" u="none" strike="noStrike" kern="1200" cap="none" spc="0" normalizeH="0" baseline="0" noProof="0">
              <a:ln>
                <a:noFill/>
              </a:ln>
              <a:solidFill>
                <a:srgbClr val="FFFFFF"/>
              </a:solidFill>
              <a:effectLst/>
              <a:uLnTx/>
              <a:uFillTx/>
              <a:latin typeface="Montserrat"/>
              <a:ea typeface="+mn-ea"/>
              <a:cs typeface="+mn-cs"/>
            </a:endParaRPr>
          </a:p>
        </p:txBody>
      </p:sp>
    </p:spTree>
    <p:extLst>
      <p:ext uri="{BB962C8B-B14F-4D97-AF65-F5344CB8AC3E}">
        <p14:creationId xmlns:p14="http://schemas.microsoft.com/office/powerpoint/2010/main" val="42717375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Deux contenus">
    <p:bg>
      <p:bgPr>
        <a:solidFill>
          <a:schemeClr val="tx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BFFBE24-0442-4B20-B055-1B6BB7B21487}"/>
              </a:ext>
            </a:extLst>
          </p:cNvPr>
          <p:cNvSpPr>
            <a:spLocks noGrp="1"/>
          </p:cNvSpPr>
          <p:nvPr>
            <p:ph type="title"/>
          </p:nvPr>
        </p:nvSpPr>
        <p:spPr/>
        <p:txBody>
          <a:bodyPr/>
          <a:lstStyle>
            <a:lvl1pPr>
              <a:defRPr>
                <a:solidFill>
                  <a:schemeClr val="bg1"/>
                </a:solidFill>
              </a:defRPr>
            </a:lvl1pPr>
          </a:lstStyle>
          <a:p>
            <a:r>
              <a:rPr lang="fr-FR"/>
              <a:t>Modifiez le style du titre</a:t>
            </a:r>
            <a:endParaRPr lang="fr-CA"/>
          </a:p>
        </p:txBody>
      </p:sp>
      <p:sp>
        <p:nvSpPr>
          <p:cNvPr id="3" name="Espace réservé du contenu 2">
            <a:extLst>
              <a:ext uri="{FF2B5EF4-FFF2-40B4-BE49-F238E27FC236}">
                <a16:creationId xmlns:a16="http://schemas.microsoft.com/office/drawing/2014/main" id="{B6D187EE-C5D7-D496-5776-28689779CF88}"/>
              </a:ext>
            </a:extLst>
          </p:cNvPr>
          <p:cNvSpPr>
            <a:spLocks noGrp="1"/>
          </p:cNvSpPr>
          <p:nvPr>
            <p:ph sz="half" idx="1"/>
          </p:nvPr>
        </p:nvSpPr>
        <p:spPr>
          <a:xfrm>
            <a:off x="838200" y="1825625"/>
            <a:ext cx="5181600" cy="4202313"/>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u contenu 3">
            <a:extLst>
              <a:ext uri="{FF2B5EF4-FFF2-40B4-BE49-F238E27FC236}">
                <a16:creationId xmlns:a16="http://schemas.microsoft.com/office/drawing/2014/main" id="{80D0D025-AAC1-A3E1-D9A3-2A6D6278CA12}"/>
              </a:ext>
            </a:extLst>
          </p:cNvPr>
          <p:cNvSpPr>
            <a:spLocks noGrp="1"/>
          </p:cNvSpPr>
          <p:nvPr>
            <p:ph sz="half" idx="2"/>
          </p:nvPr>
        </p:nvSpPr>
        <p:spPr>
          <a:xfrm>
            <a:off x="6172200" y="1825625"/>
            <a:ext cx="5181600" cy="4202313"/>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pic>
        <p:nvPicPr>
          <p:cNvPr id="5" name="Graphique 4">
            <a:extLst>
              <a:ext uri="{FF2B5EF4-FFF2-40B4-BE49-F238E27FC236}">
                <a16:creationId xmlns:a16="http://schemas.microsoft.com/office/drawing/2014/main" id="{9797F8A2-4841-D174-A744-816B2BC9E3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38200" y="6139083"/>
            <a:ext cx="1607589" cy="519239"/>
          </a:xfrm>
          <a:prstGeom prst="rect">
            <a:avLst/>
          </a:prstGeom>
        </p:spPr>
      </p:pic>
      <p:sp>
        <p:nvSpPr>
          <p:cNvPr id="6" name="Espace réservé du numéro de diapositive 5">
            <a:extLst>
              <a:ext uri="{FF2B5EF4-FFF2-40B4-BE49-F238E27FC236}">
                <a16:creationId xmlns:a16="http://schemas.microsoft.com/office/drawing/2014/main" id="{62EC49AC-BE39-05DC-2552-16E295EF979C}"/>
              </a:ext>
            </a:extLst>
          </p:cNvPr>
          <p:cNvSpPr>
            <a:spLocks noGrp="1"/>
          </p:cNvSpPr>
          <p:nvPr>
            <p:ph type="sldNum" sz="quarter" idx="10"/>
          </p:nvPr>
        </p:nvSpPr>
        <p:spPr/>
        <p:txBody>
          <a:bodyPr/>
          <a:lstStyle/>
          <a:p>
            <a:fld id="{A5E0A162-6A84-4D2A-B2F5-7C905AE081B4}" type="slidenum">
              <a:rPr lang="fr-CA" smtClean="0"/>
              <a:t>‹N°›</a:t>
            </a:fld>
            <a:endParaRPr lang="fr-CA"/>
          </a:p>
        </p:txBody>
      </p:sp>
    </p:spTree>
    <p:extLst>
      <p:ext uri="{BB962C8B-B14F-4D97-AF65-F5344CB8AC3E}">
        <p14:creationId xmlns:p14="http://schemas.microsoft.com/office/powerpoint/2010/main" val="5041882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Deux contenus (sans logo)">
    <p:bg>
      <p:bgPr>
        <a:solidFill>
          <a:schemeClr val="tx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BFFBE24-0442-4B20-B055-1B6BB7B21487}"/>
              </a:ext>
            </a:extLst>
          </p:cNvPr>
          <p:cNvSpPr>
            <a:spLocks noGrp="1"/>
          </p:cNvSpPr>
          <p:nvPr>
            <p:ph type="title"/>
          </p:nvPr>
        </p:nvSpPr>
        <p:spPr/>
        <p:txBody>
          <a:bodyPr/>
          <a:lstStyle>
            <a:lvl1pPr>
              <a:defRPr>
                <a:solidFill>
                  <a:schemeClr val="bg1"/>
                </a:solidFill>
              </a:defRPr>
            </a:lvl1pPr>
          </a:lstStyle>
          <a:p>
            <a:r>
              <a:rPr lang="fr-FR"/>
              <a:t>Modifiez le style du titre</a:t>
            </a:r>
            <a:endParaRPr lang="fr-CA"/>
          </a:p>
        </p:txBody>
      </p:sp>
      <p:sp>
        <p:nvSpPr>
          <p:cNvPr id="3" name="Espace réservé du contenu 2">
            <a:extLst>
              <a:ext uri="{FF2B5EF4-FFF2-40B4-BE49-F238E27FC236}">
                <a16:creationId xmlns:a16="http://schemas.microsoft.com/office/drawing/2014/main" id="{B6D187EE-C5D7-D496-5776-28689779CF88}"/>
              </a:ext>
            </a:extLst>
          </p:cNvPr>
          <p:cNvSpPr>
            <a:spLocks noGrp="1"/>
          </p:cNvSpPr>
          <p:nvPr>
            <p:ph sz="half" idx="1"/>
          </p:nvPr>
        </p:nvSpPr>
        <p:spPr>
          <a:xfrm>
            <a:off x="838200" y="1825625"/>
            <a:ext cx="5181600" cy="4467572"/>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u contenu 3">
            <a:extLst>
              <a:ext uri="{FF2B5EF4-FFF2-40B4-BE49-F238E27FC236}">
                <a16:creationId xmlns:a16="http://schemas.microsoft.com/office/drawing/2014/main" id="{80D0D025-AAC1-A3E1-D9A3-2A6D6278CA12}"/>
              </a:ext>
            </a:extLst>
          </p:cNvPr>
          <p:cNvSpPr>
            <a:spLocks noGrp="1"/>
          </p:cNvSpPr>
          <p:nvPr>
            <p:ph sz="half" idx="2"/>
          </p:nvPr>
        </p:nvSpPr>
        <p:spPr>
          <a:xfrm>
            <a:off x="6172200" y="1825625"/>
            <a:ext cx="5181600" cy="4467572"/>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6" name="Espace réservé du numéro de diapositive 5">
            <a:extLst>
              <a:ext uri="{FF2B5EF4-FFF2-40B4-BE49-F238E27FC236}">
                <a16:creationId xmlns:a16="http://schemas.microsoft.com/office/drawing/2014/main" id="{62EC49AC-BE39-05DC-2552-16E295EF979C}"/>
              </a:ext>
            </a:extLst>
          </p:cNvPr>
          <p:cNvSpPr>
            <a:spLocks noGrp="1"/>
          </p:cNvSpPr>
          <p:nvPr>
            <p:ph type="sldNum" sz="quarter" idx="10"/>
          </p:nvPr>
        </p:nvSpPr>
        <p:spPr/>
        <p:txBody>
          <a:bodyPr/>
          <a:lstStyle/>
          <a:p>
            <a:fld id="{A5E0A162-6A84-4D2A-B2F5-7C905AE081B4}" type="slidenum">
              <a:rPr lang="fr-CA" smtClean="0"/>
              <a:t>‹N°›</a:t>
            </a:fld>
            <a:endParaRPr lang="fr-CA"/>
          </a:p>
        </p:txBody>
      </p:sp>
    </p:spTree>
    <p:extLst>
      <p:ext uri="{BB962C8B-B14F-4D97-AF65-F5344CB8AC3E}">
        <p14:creationId xmlns:p14="http://schemas.microsoft.com/office/powerpoint/2010/main" val="24313918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aison">
    <p:bg>
      <p:bgPr>
        <a:solidFill>
          <a:schemeClr val="tx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72EA5BB-6B2B-6B05-884B-C8D2840954DA}"/>
              </a:ext>
            </a:extLst>
          </p:cNvPr>
          <p:cNvSpPr>
            <a:spLocks noGrp="1"/>
          </p:cNvSpPr>
          <p:nvPr>
            <p:ph type="title"/>
          </p:nvPr>
        </p:nvSpPr>
        <p:spPr>
          <a:xfrm>
            <a:off x="839788" y="365125"/>
            <a:ext cx="10515600" cy="1325563"/>
          </a:xfrm>
        </p:spPr>
        <p:txBody>
          <a:bodyPr/>
          <a:lstStyle>
            <a:lvl1pPr>
              <a:defRPr>
                <a:solidFill>
                  <a:schemeClr val="bg1"/>
                </a:solidFill>
              </a:defRPr>
            </a:lvl1pPr>
          </a:lstStyle>
          <a:p>
            <a:r>
              <a:rPr lang="fr-FR"/>
              <a:t>Modifiez le style du titre</a:t>
            </a:r>
            <a:endParaRPr lang="fr-CA"/>
          </a:p>
        </p:txBody>
      </p:sp>
      <p:sp>
        <p:nvSpPr>
          <p:cNvPr id="3" name="Espace réservé du texte 2">
            <a:extLst>
              <a:ext uri="{FF2B5EF4-FFF2-40B4-BE49-F238E27FC236}">
                <a16:creationId xmlns:a16="http://schemas.microsoft.com/office/drawing/2014/main" id="{0A5C0671-096B-4507-57C4-3873594F21D0}"/>
              </a:ext>
            </a:extLst>
          </p:cNvPr>
          <p:cNvSpPr>
            <a:spLocks noGrp="1"/>
          </p:cNvSpPr>
          <p:nvPr>
            <p:ph type="body" idx="1"/>
          </p:nvPr>
        </p:nvSpPr>
        <p:spPr>
          <a:xfrm>
            <a:off x="839788" y="1681163"/>
            <a:ext cx="5157787" cy="82391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365BBDFB-DEBE-55AE-CDBF-45B6F9553140}"/>
              </a:ext>
            </a:extLst>
          </p:cNvPr>
          <p:cNvSpPr>
            <a:spLocks noGrp="1"/>
          </p:cNvSpPr>
          <p:nvPr>
            <p:ph sz="half" idx="2"/>
          </p:nvPr>
        </p:nvSpPr>
        <p:spPr>
          <a:xfrm>
            <a:off x="839788" y="2505075"/>
            <a:ext cx="5157787" cy="3487352"/>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5" name="Espace réservé du texte 4">
            <a:extLst>
              <a:ext uri="{FF2B5EF4-FFF2-40B4-BE49-F238E27FC236}">
                <a16:creationId xmlns:a16="http://schemas.microsoft.com/office/drawing/2014/main" id="{8A3010A8-FD02-B2E9-DC8C-4267CC3D366C}"/>
              </a:ext>
            </a:extLst>
          </p:cNvPr>
          <p:cNvSpPr>
            <a:spLocks noGrp="1"/>
          </p:cNvSpPr>
          <p:nvPr>
            <p:ph type="body" sz="quarter" idx="3"/>
          </p:nvPr>
        </p:nvSpPr>
        <p:spPr>
          <a:xfrm>
            <a:off x="6172200" y="1681163"/>
            <a:ext cx="5183188" cy="82391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2BFE0068-7295-AA99-C610-3C775CC6E72C}"/>
              </a:ext>
            </a:extLst>
          </p:cNvPr>
          <p:cNvSpPr>
            <a:spLocks noGrp="1"/>
          </p:cNvSpPr>
          <p:nvPr>
            <p:ph sz="quarter" idx="4"/>
          </p:nvPr>
        </p:nvSpPr>
        <p:spPr>
          <a:xfrm>
            <a:off x="6172200" y="2505075"/>
            <a:ext cx="5183188" cy="3487352"/>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pic>
        <p:nvPicPr>
          <p:cNvPr id="7" name="Graphique 6">
            <a:extLst>
              <a:ext uri="{FF2B5EF4-FFF2-40B4-BE49-F238E27FC236}">
                <a16:creationId xmlns:a16="http://schemas.microsoft.com/office/drawing/2014/main" id="{CB254807-CEFD-2962-AC3D-0758326683F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38200" y="6139083"/>
            <a:ext cx="1607589" cy="519239"/>
          </a:xfrm>
          <a:prstGeom prst="rect">
            <a:avLst/>
          </a:prstGeom>
        </p:spPr>
      </p:pic>
      <p:sp>
        <p:nvSpPr>
          <p:cNvPr id="8" name="Espace réservé du numéro de diapositive 7">
            <a:extLst>
              <a:ext uri="{FF2B5EF4-FFF2-40B4-BE49-F238E27FC236}">
                <a16:creationId xmlns:a16="http://schemas.microsoft.com/office/drawing/2014/main" id="{E780E773-6805-762F-3222-690C2A23BFA7}"/>
              </a:ext>
            </a:extLst>
          </p:cNvPr>
          <p:cNvSpPr>
            <a:spLocks noGrp="1"/>
          </p:cNvSpPr>
          <p:nvPr>
            <p:ph type="sldNum" sz="quarter" idx="10"/>
          </p:nvPr>
        </p:nvSpPr>
        <p:spPr/>
        <p:txBody>
          <a:bodyPr/>
          <a:lstStyle/>
          <a:p>
            <a:fld id="{A5E0A162-6A84-4D2A-B2F5-7C905AE081B4}" type="slidenum">
              <a:rPr lang="fr-CA" smtClean="0"/>
              <a:t>‹N°›</a:t>
            </a:fld>
            <a:endParaRPr lang="fr-CA"/>
          </a:p>
        </p:txBody>
      </p:sp>
    </p:spTree>
    <p:extLst>
      <p:ext uri="{BB962C8B-B14F-4D97-AF65-F5344CB8AC3E}">
        <p14:creationId xmlns:p14="http://schemas.microsoft.com/office/powerpoint/2010/main" val="37948172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aison (sans logo)">
    <p:bg>
      <p:bgPr>
        <a:solidFill>
          <a:schemeClr val="tx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72EA5BB-6B2B-6B05-884B-C8D2840954DA}"/>
              </a:ext>
            </a:extLst>
          </p:cNvPr>
          <p:cNvSpPr>
            <a:spLocks noGrp="1"/>
          </p:cNvSpPr>
          <p:nvPr>
            <p:ph type="title"/>
          </p:nvPr>
        </p:nvSpPr>
        <p:spPr>
          <a:xfrm>
            <a:off x="839788" y="365125"/>
            <a:ext cx="10515600" cy="1325563"/>
          </a:xfrm>
        </p:spPr>
        <p:txBody>
          <a:bodyPr/>
          <a:lstStyle>
            <a:lvl1pPr>
              <a:defRPr>
                <a:solidFill>
                  <a:schemeClr val="bg1"/>
                </a:solidFill>
              </a:defRPr>
            </a:lvl1pPr>
          </a:lstStyle>
          <a:p>
            <a:r>
              <a:rPr lang="fr-FR"/>
              <a:t>Modifiez le style du titre</a:t>
            </a:r>
            <a:endParaRPr lang="fr-CA"/>
          </a:p>
        </p:txBody>
      </p:sp>
      <p:sp>
        <p:nvSpPr>
          <p:cNvPr id="3" name="Espace réservé du texte 2">
            <a:extLst>
              <a:ext uri="{FF2B5EF4-FFF2-40B4-BE49-F238E27FC236}">
                <a16:creationId xmlns:a16="http://schemas.microsoft.com/office/drawing/2014/main" id="{0A5C0671-096B-4507-57C4-3873594F21D0}"/>
              </a:ext>
            </a:extLst>
          </p:cNvPr>
          <p:cNvSpPr>
            <a:spLocks noGrp="1"/>
          </p:cNvSpPr>
          <p:nvPr>
            <p:ph type="body" idx="1"/>
          </p:nvPr>
        </p:nvSpPr>
        <p:spPr>
          <a:xfrm>
            <a:off x="839788" y="1681163"/>
            <a:ext cx="5157787" cy="82391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365BBDFB-DEBE-55AE-CDBF-45B6F9553140}"/>
              </a:ext>
            </a:extLst>
          </p:cNvPr>
          <p:cNvSpPr>
            <a:spLocks noGrp="1"/>
          </p:cNvSpPr>
          <p:nvPr>
            <p:ph sz="half" idx="2"/>
          </p:nvPr>
        </p:nvSpPr>
        <p:spPr>
          <a:xfrm>
            <a:off x="839788" y="2505075"/>
            <a:ext cx="5157787" cy="3788122"/>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5" name="Espace réservé du texte 4">
            <a:extLst>
              <a:ext uri="{FF2B5EF4-FFF2-40B4-BE49-F238E27FC236}">
                <a16:creationId xmlns:a16="http://schemas.microsoft.com/office/drawing/2014/main" id="{8A3010A8-FD02-B2E9-DC8C-4267CC3D366C}"/>
              </a:ext>
            </a:extLst>
          </p:cNvPr>
          <p:cNvSpPr>
            <a:spLocks noGrp="1"/>
          </p:cNvSpPr>
          <p:nvPr>
            <p:ph type="body" sz="quarter" idx="3"/>
          </p:nvPr>
        </p:nvSpPr>
        <p:spPr>
          <a:xfrm>
            <a:off x="6172200" y="1681163"/>
            <a:ext cx="5183188" cy="82391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2BFE0068-7295-AA99-C610-3C775CC6E72C}"/>
              </a:ext>
            </a:extLst>
          </p:cNvPr>
          <p:cNvSpPr>
            <a:spLocks noGrp="1"/>
          </p:cNvSpPr>
          <p:nvPr>
            <p:ph sz="quarter" idx="4"/>
          </p:nvPr>
        </p:nvSpPr>
        <p:spPr>
          <a:xfrm>
            <a:off x="6172200" y="2505075"/>
            <a:ext cx="5183188" cy="3788122"/>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8" name="Espace réservé du numéro de diapositive 7">
            <a:extLst>
              <a:ext uri="{FF2B5EF4-FFF2-40B4-BE49-F238E27FC236}">
                <a16:creationId xmlns:a16="http://schemas.microsoft.com/office/drawing/2014/main" id="{E780E773-6805-762F-3222-690C2A23BFA7}"/>
              </a:ext>
            </a:extLst>
          </p:cNvPr>
          <p:cNvSpPr>
            <a:spLocks noGrp="1"/>
          </p:cNvSpPr>
          <p:nvPr>
            <p:ph type="sldNum" sz="quarter" idx="10"/>
          </p:nvPr>
        </p:nvSpPr>
        <p:spPr/>
        <p:txBody>
          <a:bodyPr/>
          <a:lstStyle/>
          <a:p>
            <a:fld id="{A5E0A162-6A84-4D2A-B2F5-7C905AE081B4}" type="slidenum">
              <a:rPr lang="fr-CA" smtClean="0"/>
              <a:t>‹N°›</a:t>
            </a:fld>
            <a:endParaRPr lang="fr-CA"/>
          </a:p>
        </p:txBody>
      </p:sp>
    </p:spTree>
    <p:extLst>
      <p:ext uri="{BB962C8B-B14F-4D97-AF65-F5344CB8AC3E}">
        <p14:creationId xmlns:p14="http://schemas.microsoft.com/office/powerpoint/2010/main" val="1313630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re seul">
    <p:bg>
      <p:bgPr>
        <a:solidFill>
          <a:schemeClr val="tx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607EF54-2CB6-A80A-7FD7-3EBBF8DC8DA4}"/>
              </a:ext>
            </a:extLst>
          </p:cNvPr>
          <p:cNvSpPr>
            <a:spLocks noGrp="1"/>
          </p:cNvSpPr>
          <p:nvPr>
            <p:ph type="title"/>
          </p:nvPr>
        </p:nvSpPr>
        <p:spPr/>
        <p:txBody>
          <a:bodyPr/>
          <a:lstStyle>
            <a:lvl1pPr>
              <a:defRPr>
                <a:solidFill>
                  <a:schemeClr val="bg1"/>
                </a:solidFill>
              </a:defRPr>
            </a:lvl1pPr>
          </a:lstStyle>
          <a:p>
            <a:r>
              <a:rPr lang="fr-FR"/>
              <a:t>Modifiez le style du titre</a:t>
            </a:r>
            <a:endParaRPr lang="fr-CA"/>
          </a:p>
        </p:txBody>
      </p:sp>
      <p:pic>
        <p:nvPicPr>
          <p:cNvPr id="3" name="Graphique 2">
            <a:extLst>
              <a:ext uri="{FF2B5EF4-FFF2-40B4-BE49-F238E27FC236}">
                <a16:creationId xmlns:a16="http://schemas.microsoft.com/office/drawing/2014/main" id="{52C569D2-8482-DC55-762D-8063F1AB524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38200" y="6139083"/>
            <a:ext cx="1607589" cy="519239"/>
          </a:xfrm>
          <a:prstGeom prst="rect">
            <a:avLst/>
          </a:prstGeom>
        </p:spPr>
      </p:pic>
      <p:sp>
        <p:nvSpPr>
          <p:cNvPr id="4" name="Espace réservé du numéro de diapositive 3">
            <a:extLst>
              <a:ext uri="{FF2B5EF4-FFF2-40B4-BE49-F238E27FC236}">
                <a16:creationId xmlns:a16="http://schemas.microsoft.com/office/drawing/2014/main" id="{14FF683B-9D02-5CD5-3CB9-AE0F669E90BD}"/>
              </a:ext>
            </a:extLst>
          </p:cNvPr>
          <p:cNvSpPr>
            <a:spLocks noGrp="1"/>
          </p:cNvSpPr>
          <p:nvPr>
            <p:ph type="sldNum" sz="quarter" idx="10"/>
          </p:nvPr>
        </p:nvSpPr>
        <p:spPr/>
        <p:txBody>
          <a:bodyPr/>
          <a:lstStyle/>
          <a:p>
            <a:fld id="{A5E0A162-6A84-4D2A-B2F5-7C905AE081B4}" type="slidenum">
              <a:rPr lang="fr-CA" smtClean="0"/>
              <a:t>‹N°›</a:t>
            </a:fld>
            <a:endParaRPr lang="fr-CA"/>
          </a:p>
        </p:txBody>
      </p:sp>
    </p:spTree>
    <p:extLst>
      <p:ext uri="{BB962C8B-B14F-4D97-AF65-F5344CB8AC3E}">
        <p14:creationId xmlns:p14="http://schemas.microsoft.com/office/powerpoint/2010/main" val="28424182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re seul (sans logo)">
    <p:bg>
      <p:bgPr>
        <a:solidFill>
          <a:schemeClr val="tx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607EF54-2CB6-A80A-7FD7-3EBBF8DC8DA4}"/>
              </a:ext>
            </a:extLst>
          </p:cNvPr>
          <p:cNvSpPr>
            <a:spLocks noGrp="1"/>
          </p:cNvSpPr>
          <p:nvPr>
            <p:ph type="title"/>
          </p:nvPr>
        </p:nvSpPr>
        <p:spPr/>
        <p:txBody>
          <a:bodyPr/>
          <a:lstStyle>
            <a:lvl1pPr>
              <a:defRPr>
                <a:solidFill>
                  <a:schemeClr val="bg1"/>
                </a:solidFill>
              </a:defRPr>
            </a:lvl1pPr>
          </a:lstStyle>
          <a:p>
            <a:r>
              <a:rPr lang="fr-FR"/>
              <a:t>Modifiez le style du titre</a:t>
            </a:r>
            <a:endParaRPr lang="fr-CA"/>
          </a:p>
        </p:txBody>
      </p:sp>
      <p:sp>
        <p:nvSpPr>
          <p:cNvPr id="4" name="Espace réservé du numéro de diapositive 3">
            <a:extLst>
              <a:ext uri="{FF2B5EF4-FFF2-40B4-BE49-F238E27FC236}">
                <a16:creationId xmlns:a16="http://schemas.microsoft.com/office/drawing/2014/main" id="{14FF683B-9D02-5CD5-3CB9-AE0F669E90BD}"/>
              </a:ext>
            </a:extLst>
          </p:cNvPr>
          <p:cNvSpPr>
            <a:spLocks noGrp="1"/>
          </p:cNvSpPr>
          <p:nvPr>
            <p:ph type="sldNum" sz="quarter" idx="10"/>
          </p:nvPr>
        </p:nvSpPr>
        <p:spPr/>
        <p:txBody>
          <a:bodyPr/>
          <a:lstStyle/>
          <a:p>
            <a:fld id="{A5E0A162-6A84-4D2A-B2F5-7C905AE081B4}" type="slidenum">
              <a:rPr lang="fr-CA" smtClean="0"/>
              <a:t>‹N°›</a:t>
            </a:fld>
            <a:endParaRPr lang="fr-CA"/>
          </a:p>
        </p:txBody>
      </p:sp>
    </p:spTree>
    <p:extLst>
      <p:ext uri="{BB962C8B-B14F-4D97-AF65-F5344CB8AC3E}">
        <p14:creationId xmlns:p14="http://schemas.microsoft.com/office/powerpoint/2010/main" val="22153126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Vide">
    <p:bg>
      <p:bgPr>
        <a:solidFill>
          <a:schemeClr val="tx1"/>
        </a:solidFill>
        <a:effectLst/>
      </p:bgPr>
    </p:bg>
    <p:spTree>
      <p:nvGrpSpPr>
        <p:cNvPr id="1" name=""/>
        <p:cNvGrpSpPr/>
        <p:nvPr/>
      </p:nvGrpSpPr>
      <p:grpSpPr>
        <a:xfrm>
          <a:off x="0" y="0"/>
          <a:ext cx="0" cy="0"/>
          <a:chOff x="0" y="0"/>
          <a:chExt cx="0" cy="0"/>
        </a:xfrm>
      </p:grpSpPr>
      <p:pic>
        <p:nvPicPr>
          <p:cNvPr id="2" name="Graphique 1">
            <a:extLst>
              <a:ext uri="{FF2B5EF4-FFF2-40B4-BE49-F238E27FC236}">
                <a16:creationId xmlns:a16="http://schemas.microsoft.com/office/drawing/2014/main" id="{795C66E7-A955-BA3F-DEAE-6F5967D6CF2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38200" y="6139083"/>
            <a:ext cx="1607589" cy="519239"/>
          </a:xfrm>
          <a:prstGeom prst="rect">
            <a:avLst/>
          </a:prstGeom>
        </p:spPr>
      </p:pic>
      <p:sp>
        <p:nvSpPr>
          <p:cNvPr id="3" name="Espace réservé du numéro de diapositive 2">
            <a:extLst>
              <a:ext uri="{FF2B5EF4-FFF2-40B4-BE49-F238E27FC236}">
                <a16:creationId xmlns:a16="http://schemas.microsoft.com/office/drawing/2014/main" id="{A3722E95-3443-9249-F6B0-FE5CCB4646F2}"/>
              </a:ext>
            </a:extLst>
          </p:cNvPr>
          <p:cNvSpPr>
            <a:spLocks noGrp="1"/>
          </p:cNvSpPr>
          <p:nvPr>
            <p:ph type="sldNum" sz="quarter" idx="10"/>
          </p:nvPr>
        </p:nvSpPr>
        <p:spPr/>
        <p:txBody>
          <a:bodyPr/>
          <a:lstStyle/>
          <a:p>
            <a:fld id="{A5E0A162-6A84-4D2A-B2F5-7C905AE081B4}" type="slidenum">
              <a:rPr lang="fr-CA" smtClean="0"/>
              <a:t>‹N°›</a:t>
            </a:fld>
            <a:endParaRPr lang="fr-CA"/>
          </a:p>
        </p:txBody>
      </p:sp>
    </p:spTree>
    <p:extLst>
      <p:ext uri="{BB962C8B-B14F-4D97-AF65-F5344CB8AC3E}">
        <p14:creationId xmlns:p14="http://schemas.microsoft.com/office/powerpoint/2010/main" val="6858944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Vide (sans logo)">
    <p:bg>
      <p:bgPr>
        <a:solidFill>
          <a:schemeClr val="tx1"/>
        </a:solidFill>
        <a:effectLst/>
      </p:bgPr>
    </p:bg>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D351F6EE-3537-0E78-58E0-2CB78ABFA4EC}"/>
              </a:ext>
            </a:extLst>
          </p:cNvPr>
          <p:cNvSpPr>
            <a:spLocks noGrp="1"/>
          </p:cNvSpPr>
          <p:nvPr>
            <p:ph type="sldNum" sz="quarter" idx="10"/>
          </p:nvPr>
        </p:nvSpPr>
        <p:spPr/>
        <p:txBody>
          <a:bodyPr/>
          <a:lstStyle/>
          <a:p>
            <a:fld id="{A5E0A162-6A84-4D2A-B2F5-7C905AE081B4}" type="slidenum">
              <a:rPr lang="fr-CA" smtClean="0"/>
              <a:t>‹N°›</a:t>
            </a:fld>
            <a:endParaRPr lang="fr-CA"/>
          </a:p>
        </p:txBody>
      </p:sp>
    </p:spTree>
    <p:extLst>
      <p:ext uri="{BB962C8B-B14F-4D97-AF65-F5344CB8AC3E}">
        <p14:creationId xmlns:p14="http://schemas.microsoft.com/office/powerpoint/2010/main" val="234049487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u avec légende">
    <p:bg>
      <p:bgPr>
        <a:solidFill>
          <a:schemeClr val="tx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4357EB4-E785-5657-B281-B5D51B05A42F}"/>
              </a:ext>
            </a:extLst>
          </p:cNvPr>
          <p:cNvSpPr>
            <a:spLocks noGrp="1"/>
          </p:cNvSpPr>
          <p:nvPr>
            <p:ph type="title"/>
          </p:nvPr>
        </p:nvSpPr>
        <p:spPr>
          <a:xfrm>
            <a:off x="839788" y="457200"/>
            <a:ext cx="3932237" cy="1600200"/>
          </a:xfrm>
        </p:spPr>
        <p:txBody>
          <a:bodyPr anchor="b"/>
          <a:lstStyle>
            <a:lvl1pPr>
              <a:defRPr sz="3200">
                <a:solidFill>
                  <a:schemeClr val="bg1"/>
                </a:solidFill>
              </a:defRPr>
            </a:lvl1pPr>
          </a:lstStyle>
          <a:p>
            <a:r>
              <a:rPr lang="fr-FR"/>
              <a:t>Modifiez le style du titre</a:t>
            </a:r>
            <a:endParaRPr lang="fr-CA"/>
          </a:p>
        </p:txBody>
      </p:sp>
      <p:sp>
        <p:nvSpPr>
          <p:cNvPr id="3" name="Espace réservé du contenu 2">
            <a:extLst>
              <a:ext uri="{FF2B5EF4-FFF2-40B4-BE49-F238E27FC236}">
                <a16:creationId xmlns:a16="http://schemas.microsoft.com/office/drawing/2014/main" id="{5D2FF94E-1CFF-5FEA-DADC-7D1183D2EE5B}"/>
              </a:ext>
            </a:extLst>
          </p:cNvPr>
          <p:cNvSpPr>
            <a:spLocks noGrp="1"/>
          </p:cNvSpPr>
          <p:nvPr>
            <p:ph idx="1"/>
          </p:nvPr>
        </p:nvSpPr>
        <p:spPr>
          <a:xfrm>
            <a:off x="5183188" y="987425"/>
            <a:ext cx="6172200" cy="4873625"/>
          </a:xfrm>
        </p:spPr>
        <p:txBody>
          <a:bodyPr/>
          <a:lstStyle>
            <a:lvl1pPr>
              <a:defRPr sz="3200">
                <a:solidFill>
                  <a:schemeClr val="bg1"/>
                </a:solidFill>
              </a:defRPr>
            </a:lvl1pPr>
            <a:lvl2pPr>
              <a:defRPr sz="2800">
                <a:solidFill>
                  <a:schemeClr val="bg1"/>
                </a:solidFill>
              </a:defRPr>
            </a:lvl2pPr>
            <a:lvl3pPr>
              <a:defRPr sz="2400">
                <a:solidFill>
                  <a:schemeClr val="bg1"/>
                </a:solidFill>
              </a:defRPr>
            </a:lvl3pPr>
            <a:lvl4pPr>
              <a:defRPr sz="2000">
                <a:solidFill>
                  <a:schemeClr val="bg1"/>
                </a:solidFill>
              </a:defRPr>
            </a:lvl4pPr>
            <a:lvl5pPr>
              <a:defRPr sz="2000">
                <a:solidFill>
                  <a:schemeClr val="bg1"/>
                </a:solidFill>
              </a:defRPr>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u texte 3">
            <a:extLst>
              <a:ext uri="{FF2B5EF4-FFF2-40B4-BE49-F238E27FC236}">
                <a16:creationId xmlns:a16="http://schemas.microsoft.com/office/drawing/2014/main" id="{5359CDEE-C088-96C0-66F5-A8C4F09BD8EF}"/>
              </a:ext>
            </a:extLst>
          </p:cNvPr>
          <p:cNvSpPr>
            <a:spLocks noGrp="1"/>
          </p:cNvSpPr>
          <p:nvPr>
            <p:ph type="body" sz="half" idx="2"/>
          </p:nvPr>
        </p:nvSpPr>
        <p:spPr>
          <a:xfrm>
            <a:off x="839788" y="2057400"/>
            <a:ext cx="3932237" cy="3811588"/>
          </a:xfrm>
        </p:spPr>
        <p:txBody>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pic>
        <p:nvPicPr>
          <p:cNvPr id="5" name="Graphique 4">
            <a:extLst>
              <a:ext uri="{FF2B5EF4-FFF2-40B4-BE49-F238E27FC236}">
                <a16:creationId xmlns:a16="http://schemas.microsoft.com/office/drawing/2014/main" id="{084702E6-CFF1-E1FD-15F3-648EC9A8545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38200" y="6139083"/>
            <a:ext cx="1607589" cy="519239"/>
          </a:xfrm>
          <a:prstGeom prst="rect">
            <a:avLst/>
          </a:prstGeom>
        </p:spPr>
      </p:pic>
      <p:sp>
        <p:nvSpPr>
          <p:cNvPr id="6" name="Espace réservé du numéro de diapositive 5">
            <a:extLst>
              <a:ext uri="{FF2B5EF4-FFF2-40B4-BE49-F238E27FC236}">
                <a16:creationId xmlns:a16="http://schemas.microsoft.com/office/drawing/2014/main" id="{83BEF0F3-91E0-4713-71D9-C10B8A7D30A0}"/>
              </a:ext>
            </a:extLst>
          </p:cNvPr>
          <p:cNvSpPr>
            <a:spLocks noGrp="1"/>
          </p:cNvSpPr>
          <p:nvPr>
            <p:ph type="sldNum" sz="quarter" idx="10"/>
          </p:nvPr>
        </p:nvSpPr>
        <p:spPr/>
        <p:txBody>
          <a:bodyPr/>
          <a:lstStyle/>
          <a:p>
            <a:fld id="{A5E0A162-6A84-4D2A-B2F5-7C905AE081B4}" type="slidenum">
              <a:rPr lang="fr-CA" smtClean="0"/>
              <a:t>‹N°›</a:t>
            </a:fld>
            <a:endParaRPr lang="fr-CA"/>
          </a:p>
        </p:txBody>
      </p:sp>
    </p:spTree>
    <p:extLst>
      <p:ext uri="{BB962C8B-B14F-4D97-AF65-F5344CB8AC3E}">
        <p14:creationId xmlns:p14="http://schemas.microsoft.com/office/powerpoint/2010/main" val="14080174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 Cours">
    <p:bg>
      <p:bgPr>
        <a:solidFill>
          <a:schemeClr val="tx1"/>
        </a:solidFill>
        <a:effectLst/>
      </p:bgPr>
    </p:bg>
    <p:spTree>
      <p:nvGrpSpPr>
        <p:cNvPr id="1" name=""/>
        <p:cNvGrpSpPr/>
        <p:nvPr/>
      </p:nvGrpSpPr>
      <p:grpSpPr>
        <a:xfrm>
          <a:off x="0" y="0"/>
          <a:ext cx="0" cy="0"/>
          <a:chOff x="0" y="0"/>
          <a:chExt cx="0" cy="0"/>
        </a:xfrm>
      </p:grpSpPr>
      <p:sp>
        <p:nvSpPr>
          <p:cNvPr id="5" name="Forme libre : forme 4">
            <a:extLst>
              <a:ext uri="{FF2B5EF4-FFF2-40B4-BE49-F238E27FC236}">
                <a16:creationId xmlns:a16="http://schemas.microsoft.com/office/drawing/2014/main" id="{84074981-CE77-7444-EFC5-1A71FD73FDB2}"/>
              </a:ext>
            </a:extLst>
          </p:cNvPr>
          <p:cNvSpPr/>
          <p:nvPr/>
        </p:nvSpPr>
        <p:spPr>
          <a:xfrm rot="19448915">
            <a:off x="6564453" y="616348"/>
            <a:ext cx="6385258" cy="2930064"/>
          </a:xfrm>
          <a:custGeom>
            <a:avLst/>
            <a:gdLst>
              <a:gd name="connsiteX0" fmla="*/ 4718901 w 6385258"/>
              <a:gd name="connsiteY0" fmla="*/ 0 h 2930064"/>
              <a:gd name="connsiteX1" fmla="*/ 6385258 w 6385258"/>
              <a:gd name="connsiteY1" fmla="*/ 1204089 h 2930064"/>
              <a:gd name="connsiteX2" fmla="*/ 5138089 w 6385258"/>
              <a:gd name="connsiteY2" fmla="*/ 2930064 h 2930064"/>
              <a:gd name="connsiteX3" fmla="*/ 1463508 w 6385258"/>
              <a:gd name="connsiteY3" fmla="*/ 2930064 h 2930064"/>
              <a:gd name="connsiteX4" fmla="*/ 0 w 6385258"/>
              <a:gd name="connsiteY4" fmla="*/ 1465032 h 2930064"/>
              <a:gd name="connsiteX5" fmla="*/ 1463508 w 6385258"/>
              <a:gd name="connsiteY5" fmla="*/ 0 h 2930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85258" h="2930064">
                <a:moveTo>
                  <a:pt x="4718901" y="0"/>
                </a:moveTo>
                <a:lnTo>
                  <a:pt x="6385258" y="1204089"/>
                </a:lnTo>
                <a:lnTo>
                  <a:pt x="5138089" y="2930064"/>
                </a:lnTo>
                <a:lnTo>
                  <a:pt x="1463508" y="2930064"/>
                </a:lnTo>
                <a:cubicBezTo>
                  <a:pt x="655315" y="2930064"/>
                  <a:pt x="0" y="2274191"/>
                  <a:pt x="0" y="1465032"/>
                </a:cubicBezTo>
                <a:cubicBezTo>
                  <a:pt x="0" y="655873"/>
                  <a:pt x="655315" y="0"/>
                  <a:pt x="1463508" y="0"/>
                </a:cubicBezTo>
                <a:close/>
              </a:path>
            </a:pathLst>
          </a:custGeom>
          <a:solidFill>
            <a:schemeClr val="accent2"/>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endParaRPr lang="fr-CA"/>
          </a:p>
        </p:txBody>
      </p:sp>
      <p:sp>
        <p:nvSpPr>
          <p:cNvPr id="12" name="Forme libre : forme 11">
            <a:extLst>
              <a:ext uri="{FF2B5EF4-FFF2-40B4-BE49-F238E27FC236}">
                <a16:creationId xmlns:a16="http://schemas.microsoft.com/office/drawing/2014/main" id="{A77CC64E-E89F-D7B8-1FD3-71D5EB47CFCC}"/>
              </a:ext>
            </a:extLst>
          </p:cNvPr>
          <p:cNvSpPr/>
          <p:nvPr/>
        </p:nvSpPr>
        <p:spPr>
          <a:xfrm rot="19433306">
            <a:off x="4318874" y="4408996"/>
            <a:ext cx="7445265" cy="3005515"/>
          </a:xfrm>
          <a:custGeom>
            <a:avLst/>
            <a:gdLst>
              <a:gd name="connsiteX0" fmla="*/ 6786469 w 7445265"/>
              <a:gd name="connsiteY0" fmla="*/ 256636 h 3005515"/>
              <a:gd name="connsiteX1" fmla="*/ 7445265 w 7445265"/>
              <a:gd name="connsiteY1" fmla="*/ 1502758 h 3005515"/>
              <a:gd name="connsiteX2" fmla="*/ 5951108 w 7445265"/>
              <a:gd name="connsiteY2" fmla="*/ 3005515 h 3005515"/>
              <a:gd name="connsiteX3" fmla="*/ 4119843 w 7445265"/>
              <a:gd name="connsiteY3" fmla="*/ 3005515 h 3005515"/>
              <a:gd name="connsiteX4" fmla="*/ 0 w 7445265"/>
              <a:gd name="connsiteY4" fmla="*/ 0 h 3005515"/>
              <a:gd name="connsiteX5" fmla="*/ 5951107 w 7445265"/>
              <a:gd name="connsiteY5" fmla="*/ 0 h 3005515"/>
              <a:gd name="connsiteX6" fmla="*/ 6786469 w 7445265"/>
              <a:gd name="connsiteY6" fmla="*/ 256636 h 3005515"/>
              <a:gd name="connsiteX0" fmla="*/ 0 w 7445265"/>
              <a:gd name="connsiteY0" fmla="*/ 0 h 3005515"/>
              <a:gd name="connsiteX1" fmla="*/ 5951107 w 7445265"/>
              <a:gd name="connsiteY1" fmla="*/ 0 h 3005515"/>
              <a:gd name="connsiteX2" fmla="*/ 6786469 w 7445265"/>
              <a:gd name="connsiteY2" fmla="*/ 256636 h 3005515"/>
              <a:gd name="connsiteX3" fmla="*/ 7445265 w 7445265"/>
              <a:gd name="connsiteY3" fmla="*/ 1502758 h 3005515"/>
              <a:gd name="connsiteX4" fmla="*/ 5951108 w 7445265"/>
              <a:gd name="connsiteY4" fmla="*/ 3005515 h 3005515"/>
              <a:gd name="connsiteX5" fmla="*/ 4119843 w 7445265"/>
              <a:gd name="connsiteY5" fmla="*/ 3005515 h 3005515"/>
              <a:gd name="connsiteX6" fmla="*/ 91440 w 7445265"/>
              <a:gd name="connsiteY6" fmla="*/ 91440 h 3005515"/>
              <a:gd name="connsiteX0" fmla="*/ 0 w 7445265"/>
              <a:gd name="connsiteY0" fmla="*/ 0 h 3005515"/>
              <a:gd name="connsiteX1" fmla="*/ 5951107 w 7445265"/>
              <a:gd name="connsiteY1" fmla="*/ 0 h 3005515"/>
              <a:gd name="connsiteX2" fmla="*/ 6786469 w 7445265"/>
              <a:gd name="connsiteY2" fmla="*/ 256636 h 3005515"/>
              <a:gd name="connsiteX3" fmla="*/ 7445265 w 7445265"/>
              <a:gd name="connsiteY3" fmla="*/ 1502758 h 3005515"/>
              <a:gd name="connsiteX4" fmla="*/ 5951108 w 7445265"/>
              <a:gd name="connsiteY4" fmla="*/ 3005515 h 3005515"/>
              <a:gd name="connsiteX5" fmla="*/ 4119843 w 7445265"/>
              <a:gd name="connsiteY5" fmla="*/ 3005515 h 3005515"/>
              <a:gd name="connsiteX6" fmla="*/ 1529515 w 7445265"/>
              <a:gd name="connsiteY6" fmla="*/ 1193938 h 3005515"/>
              <a:gd name="connsiteX0" fmla="*/ 0 w 7445265"/>
              <a:gd name="connsiteY0" fmla="*/ 0 h 3005515"/>
              <a:gd name="connsiteX1" fmla="*/ 5951107 w 7445265"/>
              <a:gd name="connsiteY1" fmla="*/ 0 h 3005515"/>
              <a:gd name="connsiteX2" fmla="*/ 6786469 w 7445265"/>
              <a:gd name="connsiteY2" fmla="*/ 256636 h 3005515"/>
              <a:gd name="connsiteX3" fmla="*/ 7445265 w 7445265"/>
              <a:gd name="connsiteY3" fmla="*/ 1502758 h 3005515"/>
              <a:gd name="connsiteX4" fmla="*/ 5951108 w 7445265"/>
              <a:gd name="connsiteY4" fmla="*/ 3005515 h 3005515"/>
              <a:gd name="connsiteX5" fmla="*/ 4119843 w 7445265"/>
              <a:gd name="connsiteY5" fmla="*/ 3005515 h 3005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445265" h="3005515">
                <a:moveTo>
                  <a:pt x="0" y="0"/>
                </a:moveTo>
                <a:lnTo>
                  <a:pt x="5951107" y="0"/>
                </a:lnTo>
                <a:cubicBezTo>
                  <a:pt x="6260527" y="0"/>
                  <a:pt x="6547998" y="94607"/>
                  <a:pt x="6786469" y="256636"/>
                </a:cubicBezTo>
                <a:cubicBezTo>
                  <a:pt x="7183921" y="526683"/>
                  <a:pt x="7445265" y="984010"/>
                  <a:pt x="7445265" y="1502758"/>
                </a:cubicBezTo>
                <a:cubicBezTo>
                  <a:pt x="7445265" y="2332753"/>
                  <a:pt x="6776226" y="3005515"/>
                  <a:pt x="5951108" y="3005515"/>
                </a:cubicBezTo>
                <a:lnTo>
                  <a:pt x="4119843" y="3005515"/>
                </a:lnTo>
              </a:path>
            </a:pathLst>
          </a:custGeom>
          <a:noFill/>
          <a:ln w="57150">
            <a:solidFill>
              <a:srgbClr val="BCD85F"/>
            </a:solid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endParaRPr lang="fr-CA"/>
          </a:p>
        </p:txBody>
      </p:sp>
      <p:sp>
        <p:nvSpPr>
          <p:cNvPr id="2" name="Titre 1">
            <a:extLst>
              <a:ext uri="{FF2B5EF4-FFF2-40B4-BE49-F238E27FC236}">
                <a16:creationId xmlns:a16="http://schemas.microsoft.com/office/drawing/2014/main" id="{324BEF21-148E-E544-312B-FF537E6D42EC}"/>
              </a:ext>
            </a:extLst>
          </p:cNvPr>
          <p:cNvSpPr>
            <a:spLocks noGrp="1"/>
          </p:cNvSpPr>
          <p:nvPr>
            <p:ph type="ctrTitle" hasCustomPrompt="1"/>
          </p:nvPr>
        </p:nvSpPr>
        <p:spPr>
          <a:xfrm>
            <a:off x="838200" y="1449238"/>
            <a:ext cx="5932714" cy="3761569"/>
          </a:xfrm>
        </p:spPr>
        <p:txBody>
          <a:bodyPr anchor="t">
            <a:normAutofit/>
          </a:bodyPr>
          <a:lstStyle>
            <a:lvl1pPr algn="l">
              <a:defRPr sz="5400">
                <a:solidFill>
                  <a:schemeClr val="bg1"/>
                </a:solidFill>
              </a:defRPr>
            </a:lvl1pPr>
          </a:lstStyle>
          <a:p>
            <a:r>
              <a:rPr lang="fr-FR" dirty="0"/>
              <a:t>MODIFIEZ LE STYLE DU TITRE</a:t>
            </a:r>
            <a:endParaRPr lang="fr-CA" dirty="0"/>
          </a:p>
        </p:txBody>
      </p:sp>
      <p:sp>
        <p:nvSpPr>
          <p:cNvPr id="6" name="Espace réservé du texte 5">
            <a:extLst>
              <a:ext uri="{FF2B5EF4-FFF2-40B4-BE49-F238E27FC236}">
                <a16:creationId xmlns:a16="http://schemas.microsoft.com/office/drawing/2014/main" id="{0525600F-21F5-C1D1-9206-8C43EA5B440D}"/>
              </a:ext>
            </a:extLst>
          </p:cNvPr>
          <p:cNvSpPr>
            <a:spLocks noGrp="1"/>
          </p:cNvSpPr>
          <p:nvPr>
            <p:ph type="body" sz="quarter" idx="10" hasCustomPrompt="1"/>
          </p:nvPr>
        </p:nvSpPr>
        <p:spPr>
          <a:xfrm>
            <a:off x="838200" y="483079"/>
            <a:ext cx="8911357" cy="474453"/>
          </a:xfrm>
        </p:spPr>
        <p:txBody>
          <a:bodyPr anchor="ctr"/>
          <a:lstStyle>
            <a:lvl1pPr marL="0" indent="0">
              <a:spcBef>
                <a:spcPts val="0"/>
              </a:spcBef>
              <a:buNone/>
              <a:defRPr sz="2400">
                <a:solidFill>
                  <a:schemeClr val="accent1"/>
                </a:solidFill>
              </a:defRPr>
            </a:lvl1pPr>
            <a:lvl2pPr marL="457200" indent="0">
              <a:buNone/>
              <a:defRPr/>
            </a:lvl2pPr>
          </a:lstStyle>
          <a:p>
            <a:pPr lvl="0"/>
            <a:r>
              <a:rPr lang="fr-CA" dirty="0"/>
              <a:t>420-XYZ-EM Titre du cours</a:t>
            </a:r>
          </a:p>
        </p:txBody>
      </p:sp>
      <p:sp>
        <p:nvSpPr>
          <p:cNvPr id="7" name="Espace réservé du texte 5">
            <a:extLst>
              <a:ext uri="{FF2B5EF4-FFF2-40B4-BE49-F238E27FC236}">
                <a16:creationId xmlns:a16="http://schemas.microsoft.com/office/drawing/2014/main" id="{356D50D0-9292-3D75-EAE7-760D6CA0E553}"/>
              </a:ext>
            </a:extLst>
          </p:cNvPr>
          <p:cNvSpPr>
            <a:spLocks noGrp="1"/>
          </p:cNvSpPr>
          <p:nvPr>
            <p:ph type="body" sz="quarter" idx="11" hasCustomPrompt="1"/>
          </p:nvPr>
        </p:nvSpPr>
        <p:spPr>
          <a:xfrm>
            <a:off x="838200" y="6137694"/>
            <a:ext cx="3587151" cy="474453"/>
          </a:xfrm>
        </p:spPr>
        <p:txBody>
          <a:bodyPr anchor="ctr">
            <a:normAutofit/>
          </a:bodyPr>
          <a:lstStyle>
            <a:lvl1pPr marL="0" indent="0">
              <a:spcBef>
                <a:spcPts val="0"/>
              </a:spcBef>
              <a:buNone/>
              <a:defRPr sz="2400">
                <a:solidFill>
                  <a:schemeClr val="accent1"/>
                </a:solidFill>
              </a:defRPr>
            </a:lvl1pPr>
            <a:lvl2pPr marL="457200" indent="0">
              <a:buNone/>
              <a:defRPr/>
            </a:lvl2pPr>
          </a:lstStyle>
          <a:p>
            <a:pPr lvl="0"/>
            <a:r>
              <a:rPr lang="fr-CA" dirty="0"/>
              <a:t>Rencontre #xx</a:t>
            </a:r>
          </a:p>
        </p:txBody>
      </p:sp>
    </p:spTree>
    <p:extLst>
      <p:ext uri="{BB962C8B-B14F-4D97-AF65-F5344CB8AC3E}">
        <p14:creationId xmlns:p14="http://schemas.microsoft.com/office/powerpoint/2010/main" val="231214191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71B8077-15FA-A16F-EC36-BD8D77BF3DFF}"/>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CA"/>
          </a:p>
        </p:txBody>
      </p:sp>
      <p:sp>
        <p:nvSpPr>
          <p:cNvPr id="3" name="Espace réservé pour une image  2">
            <a:extLst>
              <a:ext uri="{FF2B5EF4-FFF2-40B4-BE49-F238E27FC236}">
                <a16:creationId xmlns:a16="http://schemas.microsoft.com/office/drawing/2014/main" id="{77334509-1013-AAC8-F0AB-DC3A3D8BA2A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fr-CA"/>
          </a:p>
        </p:txBody>
      </p:sp>
      <p:sp>
        <p:nvSpPr>
          <p:cNvPr id="4" name="Espace réservé du texte 3">
            <a:extLst>
              <a:ext uri="{FF2B5EF4-FFF2-40B4-BE49-F238E27FC236}">
                <a16:creationId xmlns:a16="http://schemas.microsoft.com/office/drawing/2014/main" id="{38626D6F-56ED-C9F3-8F10-4E6755FBC9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pic>
        <p:nvPicPr>
          <p:cNvPr id="8" name="Graphique 7">
            <a:extLst>
              <a:ext uri="{FF2B5EF4-FFF2-40B4-BE49-F238E27FC236}">
                <a16:creationId xmlns:a16="http://schemas.microsoft.com/office/drawing/2014/main" id="{18909AA6-FD5A-D46C-8F20-FD1D918E3B7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38200" y="6139083"/>
            <a:ext cx="1607589" cy="519239"/>
          </a:xfrm>
          <a:prstGeom prst="rect">
            <a:avLst/>
          </a:prstGeom>
        </p:spPr>
      </p:pic>
      <p:sp>
        <p:nvSpPr>
          <p:cNvPr id="5" name="Espace réservé du numéro de diapositive 4">
            <a:extLst>
              <a:ext uri="{FF2B5EF4-FFF2-40B4-BE49-F238E27FC236}">
                <a16:creationId xmlns:a16="http://schemas.microsoft.com/office/drawing/2014/main" id="{480DCFA1-0BD0-E962-4821-9900D499212E}"/>
              </a:ext>
            </a:extLst>
          </p:cNvPr>
          <p:cNvSpPr>
            <a:spLocks noGrp="1"/>
          </p:cNvSpPr>
          <p:nvPr>
            <p:ph type="sldNum" sz="quarter" idx="10"/>
          </p:nvPr>
        </p:nvSpPr>
        <p:spPr/>
        <p:txBody>
          <a:bodyPr/>
          <a:lstStyle/>
          <a:p>
            <a:fld id="{A5E0A162-6A84-4D2A-B2F5-7C905AE081B4}" type="slidenum">
              <a:rPr lang="fr-CA" smtClean="0"/>
              <a:t>‹N°›</a:t>
            </a:fld>
            <a:endParaRPr lang="fr-CA"/>
          </a:p>
        </p:txBody>
      </p:sp>
    </p:spTree>
    <p:extLst>
      <p:ext uri="{BB962C8B-B14F-4D97-AF65-F5344CB8AC3E}">
        <p14:creationId xmlns:p14="http://schemas.microsoft.com/office/powerpoint/2010/main" val="315267719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7487C1A-7073-6A01-AC2A-E9DF3E87F754}"/>
              </a:ext>
            </a:extLst>
          </p:cNvPr>
          <p:cNvSpPr>
            <a:spLocks noGrp="1"/>
          </p:cNvSpPr>
          <p:nvPr>
            <p:ph type="title"/>
          </p:nvPr>
        </p:nvSpPr>
        <p:spPr/>
        <p:txBody>
          <a:bodyPr/>
          <a:lstStyle/>
          <a:p>
            <a:r>
              <a:rPr lang="fr-FR"/>
              <a:t>Modifiez le style du titre</a:t>
            </a:r>
            <a:endParaRPr lang="fr-CA"/>
          </a:p>
        </p:txBody>
      </p:sp>
      <p:sp>
        <p:nvSpPr>
          <p:cNvPr id="3" name="Espace réservé du texte vertical 2">
            <a:extLst>
              <a:ext uri="{FF2B5EF4-FFF2-40B4-BE49-F238E27FC236}">
                <a16:creationId xmlns:a16="http://schemas.microsoft.com/office/drawing/2014/main" id="{51CF3A09-80FD-C7A7-E296-7B7D29899BBD}"/>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pic>
        <p:nvPicPr>
          <p:cNvPr id="8" name="Graphique 7">
            <a:extLst>
              <a:ext uri="{FF2B5EF4-FFF2-40B4-BE49-F238E27FC236}">
                <a16:creationId xmlns:a16="http://schemas.microsoft.com/office/drawing/2014/main" id="{57C1D2C3-8F07-540D-9072-1A9C2035D61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38200" y="6139083"/>
            <a:ext cx="1607589" cy="519239"/>
          </a:xfrm>
          <a:prstGeom prst="rect">
            <a:avLst/>
          </a:prstGeom>
        </p:spPr>
      </p:pic>
    </p:spTree>
    <p:extLst>
      <p:ext uri="{BB962C8B-B14F-4D97-AF65-F5344CB8AC3E}">
        <p14:creationId xmlns:p14="http://schemas.microsoft.com/office/powerpoint/2010/main" val="332559969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84EE8725-B9CE-ECAD-6EB6-9A7D305D656F}"/>
              </a:ext>
            </a:extLst>
          </p:cNvPr>
          <p:cNvSpPr>
            <a:spLocks noGrp="1"/>
          </p:cNvSpPr>
          <p:nvPr>
            <p:ph type="title" orient="vert"/>
          </p:nvPr>
        </p:nvSpPr>
        <p:spPr>
          <a:xfrm>
            <a:off x="8724900" y="365125"/>
            <a:ext cx="2628900" cy="5811838"/>
          </a:xfrm>
        </p:spPr>
        <p:txBody>
          <a:bodyPr vert="eaVert"/>
          <a:lstStyle/>
          <a:p>
            <a:r>
              <a:rPr lang="fr-FR"/>
              <a:t>Modifiez le style du titre</a:t>
            </a:r>
            <a:endParaRPr lang="fr-CA"/>
          </a:p>
        </p:txBody>
      </p:sp>
      <p:sp>
        <p:nvSpPr>
          <p:cNvPr id="3" name="Espace réservé du texte vertical 2">
            <a:extLst>
              <a:ext uri="{FF2B5EF4-FFF2-40B4-BE49-F238E27FC236}">
                <a16:creationId xmlns:a16="http://schemas.microsoft.com/office/drawing/2014/main" id="{0EABC049-BE1E-0E2E-29B3-A15742A1A56F}"/>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pic>
        <p:nvPicPr>
          <p:cNvPr id="8" name="Graphique 7">
            <a:extLst>
              <a:ext uri="{FF2B5EF4-FFF2-40B4-BE49-F238E27FC236}">
                <a16:creationId xmlns:a16="http://schemas.microsoft.com/office/drawing/2014/main" id="{DC8CA859-310B-9497-0691-0486014F754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38200" y="6139083"/>
            <a:ext cx="1607589" cy="519239"/>
          </a:xfrm>
          <a:prstGeom prst="rect">
            <a:avLst/>
          </a:prstGeom>
        </p:spPr>
      </p:pic>
    </p:spTree>
    <p:extLst>
      <p:ext uri="{BB962C8B-B14F-4D97-AF65-F5344CB8AC3E}">
        <p14:creationId xmlns:p14="http://schemas.microsoft.com/office/powerpoint/2010/main" val="19864833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Diapositive de titre">
    <p:bg>
      <p:bgPr>
        <a:solidFill>
          <a:schemeClr val="tx1"/>
        </a:solidFill>
        <a:effectLst/>
      </p:bgPr>
    </p:bg>
    <p:spTree>
      <p:nvGrpSpPr>
        <p:cNvPr id="1" name=""/>
        <p:cNvGrpSpPr/>
        <p:nvPr/>
      </p:nvGrpSpPr>
      <p:grpSpPr>
        <a:xfrm>
          <a:off x="0" y="0"/>
          <a:ext cx="0" cy="0"/>
          <a:chOff x="0" y="0"/>
          <a:chExt cx="0" cy="0"/>
        </a:xfrm>
      </p:grpSpPr>
      <p:pic>
        <p:nvPicPr>
          <p:cNvPr id="4" name="Graphique 3">
            <a:extLst>
              <a:ext uri="{FF2B5EF4-FFF2-40B4-BE49-F238E27FC236}">
                <a16:creationId xmlns:a16="http://schemas.microsoft.com/office/drawing/2014/main" id="{D7E94ADA-1E06-EB66-7891-90E4B90EEAC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82168" y="2304288"/>
            <a:ext cx="5774625" cy="1865160"/>
          </a:xfrm>
          <a:prstGeom prst="rect">
            <a:avLst/>
          </a:prstGeom>
        </p:spPr>
      </p:pic>
      <p:sp>
        <p:nvSpPr>
          <p:cNvPr id="2" name="Forme libre : forme 1">
            <a:extLst>
              <a:ext uri="{FF2B5EF4-FFF2-40B4-BE49-F238E27FC236}">
                <a16:creationId xmlns:a16="http://schemas.microsoft.com/office/drawing/2014/main" id="{2EA9D1B2-32B2-EC5C-C26E-DB4CBEFA8D9A}"/>
              </a:ext>
            </a:extLst>
          </p:cNvPr>
          <p:cNvSpPr/>
          <p:nvPr userDrawn="1"/>
        </p:nvSpPr>
        <p:spPr>
          <a:xfrm rot="19448915">
            <a:off x="6564453" y="616348"/>
            <a:ext cx="6385258" cy="2930064"/>
          </a:xfrm>
          <a:custGeom>
            <a:avLst/>
            <a:gdLst>
              <a:gd name="connsiteX0" fmla="*/ 4718901 w 6385258"/>
              <a:gd name="connsiteY0" fmla="*/ 0 h 2930064"/>
              <a:gd name="connsiteX1" fmla="*/ 6385258 w 6385258"/>
              <a:gd name="connsiteY1" fmla="*/ 1204089 h 2930064"/>
              <a:gd name="connsiteX2" fmla="*/ 5138089 w 6385258"/>
              <a:gd name="connsiteY2" fmla="*/ 2930064 h 2930064"/>
              <a:gd name="connsiteX3" fmla="*/ 1463508 w 6385258"/>
              <a:gd name="connsiteY3" fmla="*/ 2930064 h 2930064"/>
              <a:gd name="connsiteX4" fmla="*/ 0 w 6385258"/>
              <a:gd name="connsiteY4" fmla="*/ 1465032 h 2930064"/>
              <a:gd name="connsiteX5" fmla="*/ 1463508 w 6385258"/>
              <a:gd name="connsiteY5" fmla="*/ 0 h 2930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85258" h="2930064">
                <a:moveTo>
                  <a:pt x="4718901" y="0"/>
                </a:moveTo>
                <a:lnTo>
                  <a:pt x="6385258" y="1204089"/>
                </a:lnTo>
                <a:lnTo>
                  <a:pt x="5138089" y="2930064"/>
                </a:lnTo>
                <a:lnTo>
                  <a:pt x="1463508" y="2930064"/>
                </a:lnTo>
                <a:cubicBezTo>
                  <a:pt x="655315" y="2930064"/>
                  <a:pt x="0" y="2274191"/>
                  <a:pt x="0" y="1465032"/>
                </a:cubicBezTo>
                <a:cubicBezTo>
                  <a:pt x="0" y="655873"/>
                  <a:pt x="655315" y="0"/>
                  <a:pt x="1463508" y="0"/>
                </a:cubicBezTo>
                <a:close/>
              </a:path>
            </a:pathLst>
          </a:custGeom>
          <a:solidFill>
            <a:schemeClr val="accent2"/>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endParaRPr lang="fr-CA"/>
          </a:p>
        </p:txBody>
      </p:sp>
      <p:sp>
        <p:nvSpPr>
          <p:cNvPr id="3" name="Forme libre : forme 2">
            <a:extLst>
              <a:ext uri="{FF2B5EF4-FFF2-40B4-BE49-F238E27FC236}">
                <a16:creationId xmlns:a16="http://schemas.microsoft.com/office/drawing/2014/main" id="{5A35376B-8BE6-D02F-2360-2FECA81D4E35}"/>
              </a:ext>
            </a:extLst>
          </p:cNvPr>
          <p:cNvSpPr/>
          <p:nvPr userDrawn="1"/>
        </p:nvSpPr>
        <p:spPr>
          <a:xfrm rot="19433306">
            <a:off x="4345820" y="4400212"/>
            <a:ext cx="7445265" cy="3096955"/>
          </a:xfrm>
          <a:custGeom>
            <a:avLst/>
            <a:gdLst>
              <a:gd name="connsiteX0" fmla="*/ 6786469 w 7445265"/>
              <a:gd name="connsiteY0" fmla="*/ 256636 h 3005515"/>
              <a:gd name="connsiteX1" fmla="*/ 7445265 w 7445265"/>
              <a:gd name="connsiteY1" fmla="*/ 1502758 h 3005515"/>
              <a:gd name="connsiteX2" fmla="*/ 5951108 w 7445265"/>
              <a:gd name="connsiteY2" fmla="*/ 3005515 h 3005515"/>
              <a:gd name="connsiteX3" fmla="*/ 4119843 w 7445265"/>
              <a:gd name="connsiteY3" fmla="*/ 3005515 h 3005515"/>
              <a:gd name="connsiteX4" fmla="*/ 0 w 7445265"/>
              <a:gd name="connsiteY4" fmla="*/ 0 h 3005515"/>
              <a:gd name="connsiteX5" fmla="*/ 5951107 w 7445265"/>
              <a:gd name="connsiteY5" fmla="*/ 0 h 3005515"/>
              <a:gd name="connsiteX6" fmla="*/ 6786469 w 7445265"/>
              <a:gd name="connsiteY6" fmla="*/ 256636 h 3005515"/>
              <a:gd name="connsiteX0" fmla="*/ 4119843 w 7445265"/>
              <a:gd name="connsiteY0" fmla="*/ 3005515 h 3096955"/>
              <a:gd name="connsiteX1" fmla="*/ 0 w 7445265"/>
              <a:gd name="connsiteY1" fmla="*/ 0 h 3096955"/>
              <a:gd name="connsiteX2" fmla="*/ 5951107 w 7445265"/>
              <a:gd name="connsiteY2" fmla="*/ 0 h 3096955"/>
              <a:gd name="connsiteX3" fmla="*/ 6786469 w 7445265"/>
              <a:gd name="connsiteY3" fmla="*/ 256636 h 3096955"/>
              <a:gd name="connsiteX4" fmla="*/ 7445265 w 7445265"/>
              <a:gd name="connsiteY4" fmla="*/ 1502758 h 3096955"/>
              <a:gd name="connsiteX5" fmla="*/ 5951108 w 7445265"/>
              <a:gd name="connsiteY5" fmla="*/ 3005515 h 3096955"/>
              <a:gd name="connsiteX6" fmla="*/ 4211283 w 7445265"/>
              <a:gd name="connsiteY6" fmla="*/ 3096955 h 3096955"/>
              <a:gd name="connsiteX0" fmla="*/ 0 w 7445265"/>
              <a:gd name="connsiteY0" fmla="*/ 0 h 3096955"/>
              <a:gd name="connsiteX1" fmla="*/ 5951107 w 7445265"/>
              <a:gd name="connsiteY1" fmla="*/ 0 h 3096955"/>
              <a:gd name="connsiteX2" fmla="*/ 6786469 w 7445265"/>
              <a:gd name="connsiteY2" fmla="*/ 256636 h 3096955"/>
              <a:gd name="connsiteX3" fmla="*/ 7445265 w 7445265"/>
              <a:gd name="connsiteY3" fmla="*/ 1502758 h 3096955"/>
              <a:gd name="connsiteX4" fmla="*/ 5951108 w 7445265"/>
              <a:gd name="connsiteY4" fmla="*/ 3005515 h 3096955"/>
              <a:gd name="connsiteX5" fmla="*/ 4211283 w 7445265"/>
              <a:gd name="connsiteY5" fmla="*/ 3096955 h 3096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445265" h="3096955">
                <a:moveTo>
                  <a:pt x="0" y="0"/>
                </a:moveTo>
                <a:lnTo>
                  <a:pt x="5951107" y="0"/>
                </a:lnTo>
                <a:cubicBezTo>
                  <a:pt x="6260527" y="0"/>
                  <a:pt x="6547998" y="94607"/>
                  <a:pt x="6786469" y="256636"/>
                </a:cubicBezTo>
                <a:cubicBezTo>
                  <a:pt x="7183921" y="526683"/>
                  <a:pt x="7445265" y="984010"/>
                  <a:pt x="7445265" y="1502758"/>
                </a:cubicBezTo>
                <a:cubicBezTo>
                  <a:pt x="7445265" y="2332753"/>
                  <a:pt x="6776226" y="3005515"/>
                  <a:pt x="5951108" y="3005515"/>
                </a:cubicBezTo>
                <a:cubicBezTo>
                  <a:pt x="5340686" y="3005515"/>
                  <a:pt x="4211283" y="3096955"/>
                  <a:pt x="4211283" y="3096955"/>
                </a:cubicBezTo>
              </a:path>
            </a:pathLst>
          </a:custGeom>
          <a:noFill/>
          <a:ln w="57150">
            <a:solidFill>
              <a:srgbClr val="BCD85F"/>
            </a:solid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endParaRPr lang="fr-CA"/>
          </a:p>
        </p:txBody>
      </p:sp>
    </p:spTree>
    <p:extLst>
      <p:ext uri="{BB962C8B-B14F-4D97-AF65-F5344CB8AC3E}">
        <p14:creationId xmlns:p14="http://schemas.microsoft.com/office/powerpoint/2010/main" val="33447745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re et contenu">
    <p:bg>
      <p:bgPr>
        <a:solidFill>
          <a:schemeClr val="tx1"/>
        </a:soli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0F65AFF7-AD7A-BE8D-F5E4-DE2E31655F6E}"/>
              </a:ext>
            </a:extLst>
          </p:cNvPr>
          <p:cNvSpPr>
            <a:spLocks noGrp="1"/>
          </p:cNvSpPr>
          <p:nvPr>
            <p:ph idx="1"/>
          </p:nvPr>
        </p:nvSpPr>
        <p:spPr>
          <a:xfrm>
            <a:off x="838200" y="1440000"/>
            <a:ext cx="10515600" cy="4500000"/>
          </a:xfrm>
        </p:spPr>
        <p:txBody>
          <a:bodyPr/>
          <a:lstStyle>
            <a:lvl1pPr>
              <a:buClr>
                <a:schemeClr val="accent1"/>
              </a:buCl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dirty="0"/>
          </a:p>
        </p:txBody>
      </p:sp>
      <p:pic>
        <p:nvPicPr>
          <p:cNvPr id="4" name="Graphique 3">
            <a:extLst>
              <a:ext uri="{FF2B5EF4-FFF2-40B4-BE49-F238E27FC236}">
                <a16:creationId xmlns:a16="http://schemas.microsoft.com/office/drawing/2014/main" id="{2AC2BA58-BBB3-1BE5-6545-759F873B7E9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38200" y="6139083"/>
            <a:ext cx="1607589" cy="519239"/>
          </a:xfrm>
          <a:prstGeom prst="rect">
            <a:avLst/>
          </a:prstGeom>
        </p:spPr>
      </p:pic>
      <p:sp>
        <p:nvSpPr>
          <p:cNvPr id="5" name="Espace réservé du numéro de diapositive 4">
            <a:extLst>
              <a:ext uri="{FF2B5EF4-FFF2-40B4-BE49-F238E27FC236}">
                <a16:creationId xmlns:a16="http://schemas.microsoft.com/office/drawing/2014/main" id="{E0B57CD0-7F42-547B-24F9-D9CCB0A8EF0F}"/>
              </a:ext>
            </a:extLst>
          </p:cNvPr>
          <p:cNvSpPr>
            <a:spLocks noGrp="1"/>
          </p:cNvSpPr>
          <p:nvPr>
            <p:ph type="sldNum" sz="quarter" idx="10"/>
          </p:nvPr>
        </p:nvSpPr>
        <p:spPr/>
        <p:txBody>
          <a:bodyPr/>
          <a:lstStyle/>
          <a:p>
            <a:fld id="{A5E0A162-6A84-4D2A-B2F5-7C905AE081B4}" type="slidenum">
              <a:rPr lang="fr-CA" smtClean="0"/>
              <a:t>‹N°›</a:t>
            </a:fld>
            <a:endParaRPr lang="fr-CA"/>
          </a:p>
        </p:txBody>
      </p:sp>
      <p:sp>
        <p:nvSpPr>
          <p:cNvPr id="6" name="Titre 5">
            <a:extLst>
              <a:ext uri="{FF2B5EF4-FFF2-40B4-BE49-F238E27FC236}">
                <a16:creationId xmlns:a16="http://schemas.microsoft.com/office/drawing/2014/main" id="{229E4841-9A0D-9A24-D540-F56790998DDA}"/>
              </a:ext>
            </a:extLst>
          </p:cNvPr>
          <p:cNvSpPr>
            <a:spLocks noGrp="1"/>
          </p:cNvSpPr>
          <p:nvPr>
            <p:ph type="title"/>
          </p:nvPr>
        </p:nvSpPr>
        <p:spPr/>
        <p:txBody>
          <a:bodyPr/>
          <a:lstStyle/>
          <a:p>
            <a:r>
              <a:rPr lang="fr-FR"/>
              <a:t>Modifiez le style du titre</a:t>
            </a:r>
            <a:endParaRPr lang="fr-CA"/>
          </a:p>
        </p:txBody>
      </p:sp>
    </p:spTree>
    <p:extLst>
      <p:ext uri="{BB962C8B-B14F-4D97-AF65-F5344CB8AC3E}">
        <p14:creationId xmlns:p14="http://schemas.microsoft.com/office/powerpoint/2010/main" val="18703130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re et contenu sans logo">
    <p:bg>
      <p:bgPr>
        <a:solidFill>
          <a:schemeClr val="tx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A3471A5-C31A-1AE4-4495-5EB198DDCD32}"/>
              </a:ext>
            </a:extLst>
          </p:cNvPr>
          <p:cNvSpPr>
            <a:spLocks noGrp="1"/>
          </p:cNvSpPr>
          <p:nvPr>
            <p:ph type="title"/>
          </p:nvPr>
        </p:nvSpPr>
        <p:spPr>
          <a:xfrm>
            <a:off x="838200" y="365124"/>
            <a:ext cx="10515600" cy="720000"/>
          </a:xfrm>
        </p:spPr>
        <p:txBody>
          <a:bodyPr/>
          <a:lstStyle>
            <a:lvl1pPr>
              <a:defRPr>
                <a:solidFill>
                  <a:schemeClr val="bg1"/>
                </a:solidFill>
              </a:defRPr>
            </a:lvl1pPr>
          </a:lstStyle>
          <a:p>
            <a:r>
              <a:rPr lang="fr-FR"/>
              <a:t>Modifiez le style du titre</a:t>
            </a:r>
            <a:endParaRPr lang="fr-CA"/>
          </a:p>
        </p:txBody>
      </p:sp>
      <p:sp>
        <p:nvSpPr>
          <p:cNvPr id="3" name="Espace réservé du contenu 2">
            <a:extLst>
              <a:ext uri="{FF2B5EF4-FFF2-40B4-BE49-F238E27FC236}">
                <a16:creationId xmlns:a16="http://schemas.microsoft.com/office/drawing/2014/main" id="{0F65AFF7-AD7A-BE8D-F5E4-DE2E31655F6E}"/>
              </a:ext>
            </a:extLst>
          </p:cNvPr>
          <p:cNvSpPr>
            <a:spLocks noGrp="1"/>
          </p:cNvSpPr>
          <p:nvPr>
            <p:ph idx="1"/>
          </p:nvPr>
        </p:nvSpPr>
        <p:spPr>
          <a:xfrm>
            <a:off x="838200" y="1440000"/>
            <a:ext cx="10515600" cy="4680000"/>
          </a:xfrm>
        </p:spPr>
        <p:txBody>
          <a:bodyPr/>
          <a:lstStyle>
            <a:lvl1pPr>
              <a:spcBef>
                <a:spcPts val="2400"/>
              </a:spcBef>
              <a:spcAft>
                <a:spcPts val="0"/>
              </a:spcAft>
              <a:buClr>
                <a:schemeClr val="accent1"/>
              </a:buClr>
              <a:defRPr>
                <a:solidFill>
                  <a:schemeClr val="bg1"/>
                </a:solidFill>
              </a:defRPr>
            </a:lvl1pPr>
            <a:lvl2pPr>
              <a:spcBef>
                <a:spcPts val="600"/>
              </a:spcBef>
              <a:spcAft>
                <a:spcPts val="0"/>
              </a:spcAft>
              <a:defRPr>
                <a:solidFill>
                  <a:schemeClr val="bg1"/>
                </a:solidFill>
              </a:defRPr>
            </a:lvl2pPr>
            <a:lvl3pPr>
              <a:spcBef>
                <a:spcPts val="600"/>
              </a:spcBef>
              <a:spcAft>
                <a:spcPts val="0"/>
              </a:spcAft>
              <a:defRPr>
                <a:solidFill>
                  <a:schemeClr val="bg1"/>
                </a:solidFill>
              </a:defRPr>
            </a:lvl3pPr>
            <a:lvl4pPr>
              <a:spcBef>
                <a:spcPts val="600"/>
              </a:spcBef>
              <a:spcAft>
                <a:spcPts val="0"/>
              </a:spcAft>
              <a:defRPr>
                <a:solidFill>
                  <a:schemeClr val="bg1"/>
                </a:solidFill>
              </a:defRPr>
            </a:lvl4pPr>
            <a:lvl5pPr>
              <a:spcBef>
                <a:spcPts val="600"/>
              </a:spcBef>
              <a:spcAft>
                <a:spcPts val="0"/>
              </a:spcAft>
              <a:defRPr>
                <a:solidFill>
                  <a:schemeClr val="bg1"/>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dirty="0"/>
          </a:p>
        </p:txBody>
      </p:sp>
      <p:sp>
        <p:nvSpPr>
          <p:cNvPr id="5" name="Espace réservé du numéro de diapositive 4">
            <a:extLst>
              <a:ext uri="{FF2B5EF4-FFF2-40B4-BE49-F238E27FC236}">
                <a16:creationId xmlns:a16="http://schemas.microsoft.com/office/drawing/2014/main" id="{F3C52826-3802-32B2-2F1B-F3F0D6809001}"/>
              </a:ext>
            </a:extLst>
          </p:cNvPr>
          <p:cNvSpPr>
            <a:spLocks noGrp="1"/>
          </p:cNvSpPr>
          <p:nvPr>
            <p:ph type="sldNum" sz="quarter" idx="10"/>
          </p:nvPr>
        </p:nvSpPr>
        <p:spPr/>
        <p:txBody>
          <a:bodyPr/>
          <a:lstStyle/>
          <a:p>
            <a:fld id="{A5E0A162-6A84-4D2A-B2F5-7C905AE081B4}" type="slidenum">
              <a:rPr lang="fr-CA" smtClean="0"/>
              <a:t>‹N°›</a:t>
            </a:fld>
            <a:endParaRPr lang="fr-CA"/>
          </a:p>
        </p:txBody>
      </p:sp>
    </p:spTree>
    <p:extLst>
      <p:ext uri="{BB962C8B-B14F-4D97-AF65-F5344CB8AC3E}">
        <p14:creationId xmlns:p14="http://schemas.microsoft.com/office/powerpoint/2010/main" val="13922230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u sans titre ni logo">
    <p:bg>
      <p:bgPr>
        <a:solidFill>
          <a:schemeClr val="tx1"/>
        </a:soli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0F65AFF7-AD7A-BE8D-F5E4-DE2E31655F6E}"/>
              </a:ext>
            </a:extLst>
          </p:cNvPr>
          <p:cNvSpPr>
            <a:spLocks noGrp="1"/>
          </p:cNvSpPr>
          <p:nvPr>
            <p:ph idx="1"/>
          </p:nvPr>
        </p:nvSpPr>
        <p:spPr>
          <a:xfrm>
            <a:off x="838200" y="405443"/>
            <a:ext cx="10515600" cy="5771622"/>
          </a:xfrm>
        </p:spPr>
        <p:txBody>
          <a:bodyPr/>
          <a:lstStyle>
            <a:lvl1pPr>
              <a:buClr>
                <a:schemeClr val="accent1"/>
              </a:buCl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dirty="0"/>
          </a:p>
        </p:txBody>
      </p:sp>
      <p:sp>
        <p:nvSpPr>
          <p:cNvPr id="4" name="Espace réservé du numéro de diapositive 3">
            <a:extLst>
              <a:ext uri="{FF2B5EF4-FFF2-40B4-BE49-F238E27FC236}">
                <a16:creationId xmlns:a16="http://schemas.microsoft.com/office/drawing/2014/main" id="{FEE88426-3869-7B62-D87D-33CB5199DD90}"/>
              </a:ext>
            </a:extLst>
          </p:cNvPr>
          <p:cNvSpPr>
            <a:spLocks noGrp="1"/>
          </p:cNvSpPr>
          <p:nvPr>
            <p:ph type="sldNum" sz="quarter" idx="10"/>
          </p:nvPr>
        </p:nvSpPr>
        <p:spPr/>
        <p:txBody>
          <a:bodyPr/>
          <a:lstStyle/>
          <a:p>
            <a:fld id="{A5E0A162-6A84-4D2A-B2F5-7C905AE081B4}" type="slidenum">
              <a:rPr lang="fr-CA" smtClean="0"/>
              <a:t>‹N°›</a:t>
            </a:fld>
            <a:endParaRPr lang="fr-CA"/>
          </a:p>
        </p:txBody>
      </p:sp>
    </p:spTree>
    <p:extLst>
      <p:ext uri="{BB962C8B-B14F-4D97-AF65-F5344CB8AC3E}">
        <p14:creationId xmlns:p14="http://schemas.microsoft.com/office/powerpoint/2010/main" val="25754829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re de section">
    <p:bg>
      <p:bgPr>
        <a:solidFill>
          <a:schemeClr val="tx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9ADC81B-2382-0222-8903-7ECFB756CCE4}"/>
              </a:ext>
            </a:extLst>
          </p:cNvPr>
          <p:cNvSpPr>
            <a:spLocks noGrp="1"/>
          </p:cNvSpPr>
          <p:nvPr>
            <p:ph type="title" hasCustomPrompt="1"/>
          </p:nvPr>
        </p:nvSpPr>
        <p:spPr>
          <a:xfrm>
            <a:off x="831850" y="1154567"/>
            <a:ext cx="5645150" cy="2852737"/>
          </a:xfrm>
        </p:spPr>
        <p:txBody>
          <a:bodyPr anchor="b"/>
          <a:lstStyle>
            <a:lvl1pPr>
              <a:defRPr sz="6000">
                <a:solidFill>
                  <a:schemeClr val="bg1"/>
                </a:solidFill>
              </a:defRPr>
            </a:lvl1pPr>
          </a:lstStyle>
          <a:p>
            <a:r>
              <a:rPr lang="fr-FR" dirty="0"/>
              <a:t>MODIFIEZ LE STYLE DU TITRE</a:t>
            </a:r>
            <a:endParaRPr lang="fr-CA" dirty="0"/>
          </a:p>
        </p:txBody>
      </p:sp>
      <p:sp>
        <p:nvSpPr>
          <p:cNvPr id="3" name="Espace réservé du texte 2">
            <a:extLst>
              <a:ext uri="{FF2B5EF4-FFF2-40B4-BE49-F238E27FC236}">
                <a16:creationId xmlns:a16="http://schemas.microsoft.com/office/drawing/2014/main" id="{7D4D7BF0-3048-1F40-464E-5C4D4407D382}"/>
              </a:ext>
            </a:extLst>
          </p:cNvPr>
          <p:cNvSpPr>
            <a:spLocks noGrp="1"/>
          </p:cNvSpPr>
          <p:nvPr>
            <p:ph type="body" idx="1"/>
          </p:nvPr>
        </p:nvSpPr>
        <p:spPr>
          <a:xfrm>
            <a:off x="831850" y="4034292"/>
            <a:ext cx="5645150" cy="1500187"/>
          </a:xfrm>
        </p:spPr>
        <p:txBody>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7" name="Forme libre : forme 6">
            <a:extLst>
              <a:ext uri="{FF2B5EF4-FFF2-40B4-BE49-F238E27FC236}">
                <a16:creationId xmlns:a16="http://schemas.microsoft.com/office/drawing/2014/main" id="{53DD5F9E-03F3-BF26-55D0-C680C0194A50}"/>
              </a:ext>
            </a:extLst>
          </p:cNvPr>
          <p:cNvSpPr/>
          <p:nvPr/>
        </p:nvSpPr>
        <p:spPr>
          <a:xfrm rot="19424593">
            <a:off x="5180760" y="4537580"/>
            <a:ext cx="6952266" cy="2733289"/>
          </a:xfrm>
          <a:custGeom>
            <a:avLst/>
            <a:gdLst>
              <a:gd name="connsiteX0" fmla="*/ 6353141 w 6952266"/>
              <a:gd name="connsiteY0" fmla="*/ 233391 h 2733289"/>
              <a:gd name="connsiteX1" fmla="*/ 6952266 w 6952266"/>
              <a:gd name="connsiteY1" fmla="*/ 1366645 h 2733289"/>
              <a:gd name="connsiteX2" fmla="*/ 5593442 w 6952266"/>
              <a:gd name="connsiteY2" fmla="*/ 2733289 h 2733289"/>
              <a:gd name="connsiteX3" fmla="*/ 3726810 w 6952266"/>
              <a:gd name="connsiteY3" fmla="*/ 2733289 h 2733289"/>
              <a:gd name="connsiteX4" fmla="*/ 0 w 6952266"/>
              <a:gd name="connsiteY4" fmla="*/ 0 h 2733289"/>
              <a:gd name="connsiteX5" fmla="*/ 5593442 w 6952266"/>
              <a:gd name="connsiteY5" fmla="*/ 0 h 2733289"/>
              <a:gd name="connsiteX6" fmla="*/ 6353141 w 6952266"/>
              <a:gd name="connsiteY6" fmla="*/ 233391 h 2733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952266" h="2733289">
                <a:moveTo>
                  <a:pt x="6353141" y="233391"/>
                </a:moveTo>
                <a:cubicBezTo>
                  <a:pt x="6714594" y="478978"/>
                  <a:pt x="6952266" y="894883"/>
                  <a:pt x="6952266" y="1366645"/>
                </a:cubicBezTo>
                <a:cubicBezTo>
                  <a:pt x="6952267" y="2121463"/>
                  <a:pt x="6343826" y="2733289"/>
                  <a:pt x="5593442" y="2733289"/>
                </a:cubicBezTo>
                <a:lnTo>
                  <a:pt x="3726810" y="2733289"/>
                </a:lnTo>
                <a:lnTo>
                  <a:pt x="0" y="0"/>
                </a:lnTo>
                <a:lnTo>
                  <a:pt x="5593442" y="0"/>
                </a:lnTo>
                <a:cubicBezTo>
                  <a:pt x="5874836" y="0"/>
                  <a:pt x="6136269" y="86038"/>
                  <a:pt x="6353141" y="233391"/>
                </a:cubicBezTo>
                <a:close/>
              </a:path>
            </a:pathLst>
          </a:custGeom>
          <a:solidFill>
            <a:schemeClr val="accent2"/>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CA"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5" name="Forme libre : forme 4">
            <a:extLst>
              <a:ext uri="{FF2B5EF4-FFF2-40B4-BE49-F238E27FC236}">
                <a16:creationId xmlns:a16="http://schemas.microsoft.com/office/drawing/2014/main" id="{D4E1A781-0AE8-7BB6-84A3-36EC64124B33}"/>
              </a:ext>
            </a:extLst>
          </p:cNvPr>
          <p:cNvSpPr/>
          <p:nvPr/>
        </p:nvSpPr>
        <p:spPr>
          <a:xfrm rot="19446529">
            <a:off x="8122785" y="1733539"/>
            <a:ext cx="5167093" cy="1973142"/>
          </a:xfrm>
          <a:custGeom>
            <a:avLst/>
            <a:gdLst>
              <a:gd name="connsiteX0" fmla="*/ 5167093 w 5167093"/>
              <a:gd name="connsiteY0" fmla="*/ 2578 h 1973142"/>
              <a:gd name="connsiteX1" fmla="*/ 3741105 w 5167093"/>
              <a:gd name="connsiteY1" fmla="*/ 1973142 h 1973142"/>
              <a:gd name="connsiteX2" fmla="*/ 980925 w 5167093"/>
              <a:gd name="connsiteY2" fmla="*/ 1973142 h 1973142"/>
              <a:gd name="connsiteX3" fmla="*/ 0 w 5167093"/>
              <a:gd name="connsiteY3" fmla="*/ 986571 h 1973142"/>
              <a:gd name="connsiteX4" fmla="*/ 980925 w 5167093"/>
              <a:gd name="connsiteY4" fmla="*/ 0 h 1973142"/>
              <a:gd name="connsiteX5" fmla="*/ 5116336 w 5167093"/>
              <a:gd name="connsiteY5" fmla="*/ 0 h 19731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67093" h="1973142">
                <a:moveTo>
                  <a:pt x="5167093" y="2578"/>
                </a:moveTo>
                <a:lnTo>
                  <a:pt x="3741105" y="1973142"/>
                </a:lnTo>
                <a:lnTo>
                  <a:pt x="980925" y="1973142"/>
                </a:lnTo>
                <a:cubicBezTo>
                  <a:pt x="439229" y="1973142"/>
                  <a:pt x="0" y="1531469"/>
                  <a:pt x="0" y="986571"/>
                </a:cubicBezTo>
                <a:cubicBezTo>
                  <a:pt x="0" y="441673"/>
                  <a:pt x="439228" y="0"/>
                  <a:pt x="980925" y="0"/>
                </a:cubicBezTo>
                <a:lnTo>
                  <a:pt x="5116336" y="0"/>
                </a:lnTo>
                <a:close/>
              </a:path>
            </a:pathLst>
          </a:custGeom>
          <a:noFill/>
          <a:ln w="57150">
            <a:solidFill>
              <a:srgbClr val="BCD85F"/>
            </a:solid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CA" sz="1800" b="0" i="0" u="none" strike="noStrike" kern="1200" cap="none" spc="0" normalizeH="0" baseline="0" noProof="0">
              <a:ln>
                <a:noFill/>
              </a:ln>
              <a:solidFill>
                <a:srgbClr val="FFFFFF"/>
              </a:solidFill>
              <a:effectLst/>
              <a:uLnTx/>
              <a:uFillTx/>
              <a:latin typeface="Montserrat"/>
              <a:ea typeface="+mn-ea"/>
              <a:cs typeface="+mn-cs"/>
            </a:endParaRPr>
          </a:p>
        </p:txBody>
      </p:sp>
    </p:spTree>
    <p:extLst>
      <p:ext uri="{BB962C8B-B14F-4D97-AF65-F5344CB8AC3E}">
        <p14:creationId xmlns:p14="http://schemas.microsoft.com/office/powerpoint/2010/main" val="12350954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Titre de section">
    <p:bg>
      <p:bgPr>
        <a:solidFill>
          <a:schemeClr val="accent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9ADC81B-2382-0222-8903-7ECFB756CCE4}"/>
              </a:ext>
            </a:extLst>
          </p:cNvPr>
          <p:cNvSpPr>
            <a:spLocks noGrp="1"/>
          </p:cNvSpPr>
          <p:nvPr>
            <p:ph type="title" hasCustomPrompt="1"/>
          </p:nvPr>
        </p:nvSpPr>
        <p:spPr>
          <a:xfrm>
            <a:off x="831850" y="1154567"/>
            <a:ext cx="5645150" cy="2852737"/>
          </a:xfrm>
        </p:spPr>
        <p:txBody>
          <a:bodyPr anchor="b"/>
          <a:lstStyle>
            <a:lvl1pPr>
              <a:defRPr sz="6000">
                <a:solidFill>
                  <a:schemeClr val="bg1"/>
                </a:solidFill>
              </a:defRPr>
            </a:lvl1pPr>
          </a:lstStyle>
          <a:p>
            <a:r>
              <a:rPr lang="fr-FR" dirty="0"/>
              <a:t>MODIFIEZ LE STYLE DU TITRE</a:t>
            </a:r>
            <a:endParaRPr lang="fr-CA" dirty="0"/>
          </a:p>
        </p:txBody>
      </p:sp>
      <p:sp>
        <p:nvSpPr>
          <p:cNvPr id="3" name="Espace réservé du texte 2">
            <a:extLst>
              <a:ext uri="{FF2B5EF4-FFF2-40B4-BE49-F238E27FC236}">
                <a16:creationId xmlns:a16="http://schemas.microsoft.com/office/drawing/2014/main" id="{7D4D7BF0-3048-1F40-464E-5C4D4407D382}"/>
              </a:ext>
            </a:extLst>
          </p:cNvPr>
          <p:cNvSpPr>
            <a:spLocks noGrp="1"/>
          </p:cNvSpPr>
          <p:nvPr>
            <p:ph type="body" idx="1"/>
          </p:nvPr>
        </p:nvSpPr>
        <p:spPr>
          <a:xfrm>
            <a:off x="831850" y="4034292"/>
            <a:ext cx="564515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7" name="Forme libre : forme 6">
            <a:extLst>
              <a:ext uri="{FF2B5EF4-FFF2-40B4-BE49-F238E27FC236}">
                <a16:creationId xmlns:a16="http://schemas.microsoft.com/office/drawing/2014/main" id="{AB44F7B3-5274-5147-A79D-05B1EB6F4472}"/>
              </a:ext>
            </a:extLst>
          </p:cNvPr>
          <p:cNvSpPr/>
          <p:nvPr/>
        </p:nvSpPr>
        <p:spPr>
          <a:xfrm rot="19424593">
            <a:off x="5180760" y="4537580"/>
            <a:ext cx="6952266" cy="2733289"/>
          </a:xfrm>
          <a:custGeom>
            <a:avLst/>
            <a:gdLst>
              <a:gd name="connsiteX0" fmla="*/ 6353141 w 6952266"/>
              <a:gd name="connsiteY0" fmla="*/ 233391 h 2733289"/>
              <a:gd name="connsiteX1" fmla="*/ 6952266 w 6952266"/>
              <a:gd name="connsiteY1" fmla="*/ 1366645 h 2733289"/>
              <a:gd name="connsiteX2" fmla="*/ 5593442 w 6952266"/>
              <a:gd name="connsiteY2" fmla="*/ 2733289 h 2733289"/>
              <a:gd name="connsiteX3" fmla="*/ 3726810 w 6952266"/>
              <a:gd name="connsiteY3" fmla="*/ 2733289 h 2733289"/>
              <a:gd name="connsiteX4" fmla="*/ 0 w 6952266"/>
              <a:gd name="connsiteY4" fmla="*/ 0 h 2733289"/>
              <a:gd name="connsiteX5" fmla="*/ 5593442 w 6952266"/>
              <a:gd name="connsiteY5" fmla="*/ 0 h 2733289"/>
              <a:gd name="connsiteX6" fmla="*/ 6353141 w 6952266"/>
              <a:gd name="connsiteY6" fmla="*/ 233391 h 2733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952266" h="2733289">
                <a:moveTo>
                  <a:pt x="6353141" y="233391"/>
                </a:moveTo>
                <a:cubicBezTo>
                  <a:pt x="6714594" y="478978"/>
                  <a:pt x="6952266" y="894883"/>
                  <a:pt x="6952266" y="1366645"/>
                </a:cubicBezTo>
                <a:cubicBezTo>
                  <a:pt x="6952267" y="2121463"/>
                  <a:pt x="6343826" y="2733289"/>
                  <a:pt x="5593442" y="2733289"/>
                </a:cubicBezTo>
                <a:lnTo>
                  <a:pt x="3726810" y="2733289"/>
                </a:lnTo>
                <a:lnTo>
                  <a:pt x="0" y="0"/>
                </a:lnTo>
                <a:lnTo>
                  <a:pt x="5593442" y="0"/>
                </a:lnTo>
                <a:cubicBezTo>
                  <a:pt x="5874836" y="0"/>
                  <a:pt x="6136269" y="86038"/>
                  <a:pt x="6353141" y="233391"/>
                </a:cubicBezTo>
                <a:close/>
              </a:path>
            </a:pathLst>
          </a:custGeom>
          <a:solidFill>
            <a:srgbClr val="0C3455"/>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CA"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5" name="Forme libre : forme 4">
            <a:extLst>
              <a:ext uri="{FF2B5EF4-FFF2-40B4-BE49-F238E27FC236}">
                <a16:creationId xmlns:a16="http://schemas.microsoft.com/office/drawing/2014/main" id="{6204935D-FA87-B219-579C-D8A160CA009C}"/>
              </a:ext>
            </a:extLst>
          </p:cNvPr>
          <p:cNvSpPr/>
          <p:nvPr/>
        </p:nvSpPr>
        <p:spPr>
          <a:xfrm rot="19446529">
            <a:off x="8122785" y="1733539"/>
            <a:ext cx="5167093" cy="1973142"/>
          </a:xfrm>
          <a:custGeom>
            <a:avLst/>
            <a:gdLst>
              <a:gd name="connsiteX0" fmla="*/ 5167093 w 5167093"/>
              <a:gd name="connsiteY0" fmla="*/ 2578 h 1973142"/>
              <a:gd name="connsiteX1" fmla="*/ 3741105 w 5167093"/>
              <a:gd name="connsiteY1" fmla="*/ 1973142 h 1973142"/>
              <a:gd name="connsiteX2" fmla="*/ 980925 w 5167093"/>
              <a:gd name="connsiteY2" fmla="*/ 1973142 h 1973142"/>
              <a:gd name="connsiteX3" fmla="*/ 0 w 5167093"/>
              <a:gd name="connsiteY3" fmla="*/ 986571 h 1973142"/>
              <a:gd name="connsiteX4" fmla="*/ 980925 w 5167093"/>
              <a:gd name="connsiteY4" fmla="*/ 0 h 1973142"/>
              <a:gd name="connsiteX5" fmla="*/ 5116336 w 5167093"/>
              <a:gd name="connsiteY5" fmla="*/ 0 h 19731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67093" h="1973142">
                <a:moveTo>
                  <a:pt x="5167093" y="2578"/>
                </a:moveTo>
                <a:lnTo>
                  <a:pt x="3741105" y="1973142"/>
                </a:lnTo>
                <a:lnTo>
                  <a:pt x="980925" y="1973142"/>
                </a:lnTo>
                <a:cubicBezTo>
                  <a:pt x="439229" y="1973142"/>
                  <a:pt x="0" y="1531469"/>
                  <a:pt x="0" y="986571"/>
                </a:cubicBezTo>
                <a:cubicBezTo>
                  <a:pt x="0" y="441673"/>
                  <a:pt x="439228" y="0"/>
                  <a:pt x="980925" y="0"/>
                </a:cubicBezTo>
                <a:lnTo>
                  <a:pt x="5116336" y="0"/>
                </a:lnTo>
                <a:close/>
              </a:path>
            </a:pathLst>
          </a:custGeom>
          <a:noFill/>
          <a:ln w="57150">
            <a:solidFill>
              <a:schemeClr val="accent3"/>
            </a:solid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CA" sz="1800" b="0" i="0" u="none" strike="noStrike" kern="1200" cap="none" spc="0" normalizeH="0" baseline="0" noProof="0">
              <a:ln>
                <a:noFill/>
              </a:ln>
              <a:solidFill>
                <a:srgbClr val="FFFFFF"/>
              </a:solidFill>
              <a:effectLst/>
              <a:uLnTx/>
              <a:uFillTx/>
              <a:latin typeface="Montserrat"/>
              <a:ea typeface="+mn-ea"/>
              <a:cs typeface="+mn-cs"/>
            </a:endParaRPr>
          </a:p>
        </p:txBody>
      </p:sp>
    </p:spTree>
    <p:extLst>
      <p:ext uri="{BB962C8B-B14F-4D97-AF65-F5344CB8AC3E}">
        <p14:creationId xmlns:p14="http://schemas.microsoft.com/office/powerpoint/2010/main" val="26856547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2_Titre de section">
    <p:bg>
      <p:bgPr>
        <a:solidFill>
          <a:schemeClr val="accent2"/>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9ADC81B-2382-0222-8903-7ECFB756CCE4}"/>
              </a:ext>
            </a:extLst>
          </p:cNvPr>
          <p:cNvSpPr>
            <a:spLocks noGrp="1"/>
          </p:cNvSpPr>
          <p:nvPr>
            <p:ph type="title" hasCustomPrompt="1"/>
          </p:nvPr>
        </p:nvSpPr>
        <p:spPr>
          <a:xfrm>
            <a:off x="831850" y="1154567"/>
            <a:ext cx="5645150" cy="2852737"/>
          </a:xfrm>
        </p:spPr>
        <p:txBody>
          <a:bodyPr anchor="b"/>
          <a:lstStyle>
            <a:lvl1pPr>
              <a:defRPr sz="6000">
                <a:solidFill>
                  <a:schemeClr val="bg1"/>
                </a:solidFill>
              </a:defRPr>
            </a:lvl1pPr>
          </a:lstStyle>
          <a:p>
            <a:r>
              <a:rPr lang="fr-FR" dirty="0"/>
              <a:t>MODIFIEZ LE STYLE DU TITRE</a:t>
            </a:r>
            <a:endParaRPr lang="fr-CA" dirty="0"/>
          </a:p>
        </p:txBody>
      </p:sp>
      <p:sp>
        <p:nvSpPr>
          <p:cNvPr id="3" name="Espace réservé du texte 2">
            <a:extLst>
              <a:ext uri="{FF2B5EF4-FFF2-40B4-BE49-F238E27FC236}">
                <a16:creationId xmlns:a16="http://schemas.microsoft.com/office/drawing/2014/main" id="{7D4D7BF0-3048-1F40-464E-5C4D4407D382}"/>
              </a:ext>
            </a:extLst>
          </p:cNvPr>
          <p:cNvSpPr>
            <a:spLocks noGrp="1"/>
          </p:cNvSpPr>
          <p:nvPr>
            <p:ph type="body" idx="1"/>
          </p:nvPr>
        </p:nvSpPr>
        <p:spPr>
          <a:xfrm>
            <a:off x="831850" y="4034292"/>
            <a:ext cx="564515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7" name="Forme libre : forme 6">
            <a:extLst>
              <a:ext uri="{FF2B5EF4-FFF2-40B4-BE49-F238E27FC236}">
                <a16:creationId xmlns:a16="http://schemas.microsoft.com/office/drawing/2014/main" id="{4914152B-3BF2-26B1-36D9-73C500F56B9D}"/>
              </a:ext>
            </a:extLst>
          </p:cNvPr>
          <p:cNvSpPr/>
          <p:nvPr/>
        </p:nvSpPr>
        <p:spPr>
          <a:xfrm rot="19424593">
            <a:off x="5180760" y="4537580"/>
            <a:ext cx="6952266" cy="2733289"/>
          </a:xfrm>
          <a:custGeom>
            <a:avLst/>
            <a:gdLst>
              <a:gd name="connsiteX0" fmla="*/ 6353141 w 6952266"/>
              <a:gd name="connsiteY0" fmla="*/ 233391 h 2733289"/>
              <a:gd name="connsiteX1" fmla="*/ 6952266 w 6952266"/>
              <a:gd name="connsiteY1" fmla="*/ 1366645 h 2733289"/>
              <a:gd name="connsiteX2" fmla="*/ 5593442 w 6952266"/>
              <a:gd name="connsiteY2" fmla="*/ 2733289 h 2733289"/>
              <a:gd name="connsiteX3" fmla="*/ 3726810 w 6952266"/>
              <a:gd name="connsiteY3" fmla="*/ 2733289 h 2733289"/>
              <a:gd name="connsiteX4" fmla="*/ 0 w 6952266"/>
              <a:gd name="connsiteY4" fmla="*/ 0 h 2733289"/>
              <a:gd name="connsiteX5" fmla="*/ 5593442 w 6952266"/>
              <a:gd name="connsiteY5" fmla="*/ 0 h 2733289"/>
              <a:gd name="connsiteX6" fmla="*/ 6353141 w 6952266"/>
              <a:gd name="connsiteY6" fmla="*/ 233391 h 2733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952266" h="2733289">
                <a:moveTo>
                  <a:pt x="6353141" y="233391"/>
                </a:moveTo>
                <a:cubicBezTo>
                  <a:pt x="6714594" y="478978"/>
                  <a:pt x="6952266" y="894883"/>
                  <a:pt x="6952266" y="1366645"/>
                </a:cubicBezTo>
                <a:cubicBezTo>
                  <a:pt x="6952267" y="2121463"/>
                  <a:pt x="6343826" y="2733289"/>
                  <a:pt x="5593442" y="2733289"/>
                </a:cubicBezTo>
                <a:lnTo>
                  <a:pt x="3726810" y="2733289"/>
                </a:lnTo>
                <a:lnTo>
                  <a:pt x="0" y="0"/>
                </a:lnTo>
                <a:lnTo>
                  <a:pt x="5593442" y="0"/>
                </a:lnTo>
                <a:cubicBezTo>
                  <a:pt x="5874836" y="0"/>
                  <a:pt x="6136269" y="86038"/>
                  <a:pt x="6353141" y="233391"/>
                </a:cubicBezTo>
                <a:close/>
              </a:path>
            </a:pathLst>
          </a:custGeom>
          <a:solidFill>
            <a:schemeClr val="accent4"/>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CA"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5" name="Forme libre : forme 4">
            <a:extLst>
              <a:ext uri="{FF2B5EF4-FFF2-40B4-BE49-F238E27FC236}">
                <a16:creationId xmlns:a16="http://schemas.microsoft.com/office/drawing/2014/main" id="{7E8F5183-57ED-7284-6E14-80ACE14FC904}"/>
              </a:ext>
            </a:extLst>
          </p:cNvPr>
          <p:cNvSpPr/>
          <p:nvPr/>
        </p:nvSpPr>
        <p:spPr>
          <a:xfrm rot="19446529">
            <a:off x="8122785" y="1733539"/>
            <a:ext cx="5167093" cy="1973142"/>
          </a:xfrm>
          <a:custGeom>
            <a:avLst/>
            <a:gdLst>
              <a:gd name="connsiteX0" fmla="*/ 5167093 w 5167093"/>
              <a:gd name="connsiteY0" fmla="*/ 2578 h 1973142"/>
              <a:gd name="connsiteX1" fmla="*/ 3741105 w 5167093"/>
              <a:gd name="connsiteY1" fmla="*/ 1973142 h 1973142"/>
              <a:gd name="connsiteX2" fmla="*/ 980925 w 5167093"/>
              <a:gd name="connsiteY2" fmla="*/ 1973142 h 1973142"/>
              <a:gd name="connsiteX3" fmla="*/ 0 w 5167093"/>
              <a:gd name="connsiteY3" fmla="*/ 986571 h 1973142"/>
              <a:gd name="connsiteX4" fmla="*/ 980925 w 5167093"/>
              <a:gd name="connsiteY4" fmla="*/ 0 h 1973142"/>
              <a:gd name="connsiteX5" fmla="*/ 5116336 w 5167093"/>
              <a:gd name="connsiteY5" fmla="*/ 0 h 19731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67093" h="1973142">
                <a:moveTo>
                  <a:pt x="5167093" y="2578"/>
                </a:moveTo>
                <a:lnTo>
                  <a:pt x="3741105" y="1973142"/>
                </a:lnTo>
                <a:lnTo>
                  <a:pt x="980925" y="1973142"/>
                </a:lnTo>
                <a:cubicBezTo>
                  <a:pt x="439229" y="1973142"/>
                  <a:pt x="0" y="1531469"/>
                  <a:pt x="0" y="986571"/>
                </a:cubicBezTo>
                <a:cubicBezTo>
                  <a:pt x="0" y="441673"/>
                  <a:pt x="439228" y="0"/>
                  <a:pt x="980925" y="0"/>
                </a:cubicBezTo>
                <a:lnTo>
                  <a:pt x="5116336" y="0"/>
                </a:lnTo>
                <a:close/>
              </a:path>
            </a:pathLst>
          </a:custGeom>
          <a:noFill/>
          <a:ln w="57150">
            <a:solidFill>
              <a:srgbClr val="BCD85F"/>
            </a:solid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CA" sz="1800" b="0" i="0" u="none" strike="noStrike" kern="1200" cap="none" spc="0" normalizeH="0" baseline="0" noProof="0">
              <a:ln>
                <a:noFill/>
              </a:ln>
              <a:solidFill>
                <a:srgbClr val="FFFFFF"/>
              </a:solidFill>
              <a:effectLst/>
              <a:uLnTx/>
              <a:uFillTx/>
              <a:latin typeface="Montserrat"/>
              <a:ea typeface="+mn-ea"/>
              <a:cs typeface="+mn-cs"/>
            </a:endParaRPr>
          </a:p>
        </p:txBody>
      </p:sp>
    </p:spTree>
    <p:extLst>
      <p:ext uri="{BB962C8B-B14F-4D97-AF65-F5344CB8AC3E}">
        <p14:creationId xmlns:p14="http://schemas.microsoft.com/office/powerpoint/2010/main" val="41508398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0AF5CDB0-F450-D2D6-E649-7444689BB33F}"/>
              </a:ext>
            </a:extLst>
          </p:cNvPr>
          <p:cNvSpPr>
            <a:spLocks noGrp="1"/>
          </p:cNvSpPr>
          <p:nvPr>
            <p:ph type="title"/>
          </p:nvPr>
        </p:nvSpPr>
        <p:spPr>
          <a:xfrm>
            <a:off x="838200" y="360000"/>
            <a:ext cx="10515600" cy="720000"/>
          </a:xfrm>
          <a:prstGeom prst="rect">
            <a:avLst/>
          </a:prstGeom>
        </p:spPr>
        <p:txBody>
          <a:bodyPr vert="horz" lIns="91440" tIns="45720" rIns="91440" bIns="45720" rtlCol="0" anchor="ctr">
            <a:normAutofit/>
          </a:bodyPr>
          <a:lstStyle/>
          <a:p>
            <a:r>
              <a:rPr lang="fr-FR" dirty="0"/>
              <a:t>MODIFIEZ LE STYLE DU TITRE</a:t>
            </a:r>
            <a:endParaRPr lang="fr-CA" dirty="0"/>
          </a:p>
        </p:txBody>
      </p:sp>
      <p:sp>
        <p:nvSpPr>
          <p:cNvPr id="3" name="Espace réservé du texte 2">
            <a:extLst>
              <a:ext uri="{FF2B5EF4-FFF2-40B4-BE49-F238E27FC236}">
                <a16:creationId xmlns:a16="http://schemas.microsoft.com/office/drawing/2014/main" id="{F40C8EF6-15D6-11D1-8D7E-B7DF06AAC753}"/>
              </a:ext>
            </a:extLst>
          </p:cNvPr>
          <p:cNvSpPr>
            <a:spLocks noGrp="1"/>
          </p:cNvSpPr>
          <p:nvPr>
            <p:ph type="body" idx="1"/>
          </p:nvPr>
        </p:nvSpPr>
        <p:spPr>
          <a:xfrm>
            <a:off x="838200" y="1368000"/>
            <a:ext cx="10515600" cy="4788000"/>
          </a:xfrm>
          <a:prstGeom prst="rect">
            <a:avLst/>
          </a:prstGeom>
        </p:spPr>
        <p:txBody>
          <a:bodyPr vert="horz" lIns="91440" tIns="45720" rIns="91440" bIns="45720" rtlCol="0">
            <a:normAutofit/>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fr-CA" dirty="0"/>
          </a:p>
        </p:txBody>
      </p:sp>
      <p:sp>
        <p:nvSpPr>
          <p:cNvPr id="6" name="Espace réservé du numéro de diapositive 5">
            <a:extLst>
              <a:ext uri="{FF2B5EF4-FFF2-40B4-BE49-F238E27FC236}">
                <a16:creationId xmlns:a16="http://schemas.microsoft.com/office/drawing/2014/main" id="{D92ADA28-D23F-6CC3-758D-A1B10539D4D3}"/>
              </a:ext>
            </a:extLst>
          </p:cNvPr>
          <p:cNvSpPr>
            <a:spLocks noGrp="1"/>
          </p:cNvSpPr>
          <p:nvPr>
            <p:ph type="sldNum" sz="quarter" idx="4"/>
          </p:nvPr>
        </p:nvSpPr>
        <p:spPr>
          <a:xfrm>
            <a:off x="8610600" y="6293197"/>
            <a:ext cx="2743200" cy="365125"/>
          </a:xfrm>
          <a:prstGeom prst="rect">
            <a:avLst/>
          </a:prstGeom>
        </p:spPr>
        <p:txBody>
          <a:bodyPr vert="horz" lIns="91440" tIns="45720" rIns="91440" bIns="45720" rtlCol="0" anchor="ctr"/>
          <a:lstStyle>
            <a:lvl1pPr algn="r">
              <a:defRPr sz="1200">
                <a:solidFill>
                  <a:schemeClr val="bg1"/>
                </a:solidFill>
              </a:defRPr>
            </a:lvl1pPr>
          </a:lstStyle>
          <a:p>
            <a:fld id="{A5E0A162-6A84-4D2A-B2F5-7C905AE081B4}" type="slidenum">
              <a:rPr lang="fr-CA" smtClean="0"/>
              <a:t>‹N°›</a:t>
            </a:fld>
            <a:endParaRPr lang="fr-CA"/>
          </a:p>
        </p:txBody>
      </p:sp>
    </p:spTree>
    <p:extLst>
      <p:ext uri="{BB962C8B-B14F-4D97-AF65-F5344CB8AC3E}">
        <p14:creationId xmlns:p14="http://schemas.microsoft.com/office/powerpoint/2010/main" val="4272060578"/>
      </p:ext>
    </p:extLst>
  </p:cSld>
  <p:clrMap bg1="lt1" tx1="dk1" bg2="lt2" tx2="dk2" accent1="accent1" accent2="accent2" accent3="accent3" accent4="accent4" accent5="accent5" accent6="accent6" hlink="hlink" folHlink="folHlink"/>
  <p:sldLayoutIdLst>
    <p:sldLayoutId id="2147483661" r:id="rId1"/>
    <p:sldLayoutId id="2147483677" r:id="rId2"/>
    <p:sldLayoutId id="2147483662" r:id="rId3"/>
    <p:sldLayoutId id="2147483663" r:id="rId4"/>
    <p:sldLayoutId id="2147483678" r:id="rId5"/>
    <p:sldLayoutId id="2147483679" r:id="rId6"/>
    <p:sldLayoutId id="2147483664" r:id="rId7"/>
    <p:sldLayoutId id="2147483665" r:id="rId8"/>
    <p:sldLayoutId id="2147483666" r:id="rId9"/>
    <p:sldLayoutId id="2147483667" r:id="rId10"/>
    <p:sldLayoutId id="2147483668" r:id="rId11"/>
    <p:sldLayoutId id="2147483680" r:id="rId12"/>
    <p:sldLayoutId id="2147483669" r:id="rId13"/>
    <p:sldLayoutId id="2147483681" r:id="rId14"/>
    <p:sldLayoutId id="2147483670" r:id="rId15"/>
    <p:sldLayoutId id="2147483682" r:id="rId16"/>
    <p:sldLayoutId id="2147483671" r:id="rId17"/>
    <p:sldLayoutId id="2147483672" r:id="rId18"/>
    <p:sldLayoutId id="2147483673" r:id="rId19"/>
    <p:sldLayoutId id="2147483674" r:id="rId20"/>
    <p:sldLayoutId id="2147483675" r:id="rId21"/>
    <p:sldLayoutId id="2147483676" r:id="rId22"/>
  </p:sldLayoutIdLst>
  <p:hf hdr="0" ftr="0" dt="0"/>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2400"/>
        </a:spcBef>
        <a:buClr>
          <a:srgbClr val="00B0F0"/>
        </a:buClr>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6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6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6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6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8" Type="http://schemas.openxmlformats.org/officeDocument/2006/relationships/hyperlink" Target="https://fr.wikipedia.org/wiki/Michael_Calce" TargetMode="External"/><Relationship Id="rId3" Type="http://schemas.openxmlformats.org/officeDocument/2006/relationships/hyperlink" Target="https://fr.wikipedia.org/wiki/Caisses_Desjardins#Vol_de_donn%C3%A9es_personnelles" TargetMode="External"/><Relationship Id="rId7" Type="http://schemas.openxmlformats.org/officeDocument/2006/relationships/hyperlink" Target="https://www.wired.com/2011/11/santa-clara-university-hacked/" TargetMode="External"/><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hyperlink" Target="https://en.wikipedia.org/wiki/2017_Equifax_data_breach" TargetMode="External"/><Relationship Id="rId5" Type="http://schemas.openxmlformats.org/officeDocument/2006/relationships/hyperlink" Target="https://en.wikipedia.org/wiki/2024_CrowdStrike_incident" TargetMode="External"/><Relationship Id="rId4" Type="http://schemas.openxmlformats.org/officeDocument/2006/relationships/hyperlink" Target="https://fr.wikipedia.org/wiki/Ashley_Madison#Piratage_et_fuite_de_donn%C3%A9es" TargetMode="External"/><Relationship Id="rId9" Type="http://schemas.openxmlformats.org/officeDocument/2006/relationships/hyperlink" Target="https://en.wikipedia.org/wiki/2017_Ukraine_ransomware_attacks"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1A373FF3-ADF1-8E3B-55A6-74DBAEC2C7F6}"/>
              </a:ext>
            </a:extLst>
          </p:cNvPr>
          <p:cNvSpPr>
            <a:spLocks noGrp="1"/>
          </p:cNvSpPr>
          <p:nvPr>
            <p:ph type="ctrTitle"/>
          </p:nvPr>
        </p:nvSpPr>
        <p:spPr>
          <a:xfrm>
            <a:off x="838200" y="1449238"/>
            <a:ext cx="6093823" cy="3761569"/>
          </a:xfrm>
        </p:spPr>
        <p:txBody>
          <a:bodyPr anchor="t"/>
          <a:lstStyle/>
          <a:p>
            <a:pPr>
              <a:spcBef>
                <a:spcPts val="1200"/>
              </a:spcBef>
              <a:spcAft>
                <a:spcPts val="1200"/>
              </a:spcAft>
            </a:pPr>
            <a:r>
              <a:rPr lang="fr-CA" dirty="0"/>
              <a:t>Concepts et terminologie de la cybersécurité</a:t>
            </a:r>
          </a:p>
        </p:txBody>
      </p:sp>
      <p:sp>
        <p:nvSpPr>
          <p:cNvPr id="7" name="Espace réservé du texte 6">
            <a:extLst>
              <a:ext uri="{FF2B5EF4-FFF2-40B4-BE49-F238E27FC236}">
                <a16:creationId xmlns:a16="http://schemas.microsoft.com/office/drawing/2014/main" id="{EEB90CD1-3A00-D892-C029-971DF5356B40}"/>
              </a:ext>
            </a:extLst>
          </p:cNvPr>
          <p:cNvSpPr>
            <a:spLocks noGrp="1"/>
          </p:cNvSpPr>
          <p:nvPr>
            <p:ph type="body" sz="quarter" idx="10"/>
          </p:nvPr>
        </p:nvSpPr>
        <p:spPr/>
        <p:txBody>
          <a:bodyPr/>
          <a:lstStyle/>
          <a:p>
            <a:r>
              <a:rPr lang="fr-CA" dirty="0"/>
              <a:t>420-3U4-EM Introduction à la cybersécurité</a:t>
            </a:r>
          </a:p>
        </p:txBody>
      </p:sp>
      <p:sp>
        <p:nvSpPr>
          <p:cNvPr id="8" name="Espace réservé du texte 7">
            <a:extLst>
              <a:ext uri="{FF2B5EF4-FFF2-40B4-BE49-F238E27FC236}">
                <a16:creationId xmlns:a16="http://schemas.microsoft.com/office/drawing/2014/main" id="{F7DC425D-D6E2-3977-5100-4C6846663041}"/>
              </a:ext>
            </a:extLst>
          </p:cNvPr>
          <p:cNvSpPr>
            <a:spLocks noGrp="1"/>
          </p:cNvSpPr>
          <p:nvPr>
            <p:ph type="body" sz="quarter" idx="11"/>
          </p:nvPr>
        </p:nvSpPr>
        <p:spPr/>
        <p:txBody>
          <a:bodyPr/>
          <a:lstStyle/>
          <a:p>
            <a:r>
              <a:rPr lang="fr-CA" dirty="0"/>
              <a:t>Rencontre #03</a:t>
            </a:r>
          </a:p>
        </p:txBody>
      </p:sp>
    </p:spTree>
    <p:extLst>
      <p:ext uri="{BB962C8B-B14F-4D97-AF65-F5344CB8AC3E}">
        <p14:creationId xmlns:p14="http://schemas.microsoft.com/office/powerpoint/2010/main" val="6486479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5B879FC-4533-3E73-9550-FA7BDB79BB0B}"/>
              </a:ext>
            </a:extLst>
          </p:cNvPr>
          <p:cNvSpPr>
            <a:spLocks noGrp="1"/>
          </p:cNvSpPr>
          <p:nvPr>
            <p:ph type="title"/>
          </p:nvPr>
        </p:nvSpPr>
        <p:spPr/>
        <p:txBody>
          <a:bodyPr/>
          <a:lstStyle/>
          <a:p>
            <a:r>
              <a:rPr lang="fr-CA" dirty="0"/>
              <a:t>Types de hackers</a:t>
            </a:r>
          </a:p>
        </p:txBody>
      </p:sp>
      <p:sp>
        <p:nvSpPr>
          <p:cNvPr id="3" name="Espace réservé du contenu 2">
            <a:extLst>
              <a:ext uri="{FF2B5EF4-FFF2-40B4-BE49-F238E27FC236}">
                <a16:creationId xmlns:a16="http://schemas.microsoft.com/office/drawing/2014/main" id="{C9D58B68-A860-CA8B-FFC5-0E21437E6B19}"/>
              </a:ext>
            </a:extLst>
          </p:cNvPr>
          <p:cNvSpPr>
            <a:spLocks noGrp="1"/>
          </p:cNvSpPr>
          <p:nvPr>
            <p:ph idx="1"/>
          </p:nvPr>
        </p:nvSpPr>
        <p:spPr/>
        <p:txBody>
          <a:bodyPr/>
          <a:lstStyle/>
          <a:p>
            <a:r>
              <a:rPr lang="fr-CA" dirty="0"/>
              <a:t>Le </a:t>
            </a:r>
            <a:r>
              <a:rPr lang="fr-CA" b="1" i="1" dirty="0"/>
              <a:t>script </a:t>
            </a:r>
            <a:r>
              <a:rPr lang="fr-CA" b="1" i="1" dirty="0" err="1"/>
              <a:t>kiddie</a:t>
            </a:r>
            <a:r>
              <a:rPr lang="fr-CA" b="1" i="1" dirty="0"/>
              <a:t> </a:t>
            </a:r>
            <a:r>
              <a:rPr lang="fr-CA" dirty="0"/>
              <a:t>est un amateur qui se croit compétent car il a appris une technique de hacking ou découvert un outil qu’il utilise sans comprendre ce qu’il fait. Il perpètre souvent ses attaques dans le but d’accroître sa réputation auprès de ses pairs.</a:t>
            </a:r>
          </a:p>
          <a:p>
            <a:r>
              <a:rPr lang="fr-CA" dirty="0"/>
              <a:t>Le </a:t>
            </a:r>
            <a:r>
              <a:rPr lang="fr-CA" b="1" i="1" dirty="0"/>
              <a:t>hacktiviste</a:t>
            </a:r>
            <a:r>
              <a:rPr lang="fr-CA" dirty="0"/>
              <a:t> est un </a:t>
            </a:r>
            <a:r>
              <a:rPr lang="fr-CA" i="1" dirty="0" err="1"/>
              <a:t>grey</a:t>
            </a:r>
            <a:r>
              <a:rPr lang="fr-CA" i="1" dirty="0"/>
              <a:t> </a:t>
            </a:r>
            <a:r>
              <a:rPr lang="fr-CA" i="1" dirty="0" err="1"/>
              <a:t>hat</a:t>
            </a:r>
            <a:r>
              <a:rPr lang="fr-CA" dirty="0"/>
              <a:t> qui utilise des techniques de hacking pour défendre une cause qu’il croit juste et vertueuse, souvent de manière illégale.</a:t>
            </a:r>
          </a:p>
          <a:p>
            <a:endParaRPr lang="fr-CA" dirty="0"/>
          </a:p>
        </p:txBody>
      </p:sp>
      <p:sp>
        <p:nvSpPr>
          <p:cNvPr id="4" name="Espace réservé du numéro de diapositive 3">
            <a:extLst>
              <a:ext uri="{FF2B5EF4-FFF2-40B4-BE49-F238E27FC236}">
                <a16:creationId xmlns:a16="http://schemas.microsoft.com/office/drawing/2014/main" id="{CAFF2F4E-6BD8-3B79-F36E-A2E3D9DB31A4}"/>
              </a:ext>
            </a:extLst>
          </p:cNvPr>
          <p:cNvSpPr>
            <a:spLocks noGrp="1"/>
          </p:cNvSpPr>
          <p:nvPr>
            <p:ph type="sldNum" sz="quarter" idx="10"/>
          </p:nvPr>
        </p:nvSpPr>
        <p:spPr/>
        <p:txBody>
          <a:bodyPr/>
          <a:lstStyle/>
          <a:p>
            <a:fld id="{A5E0A162-6A84-4D2A-B2F5-7C905AE081B4}" type="slidenum">
              <a:rPr lang="fr-CA" smtClean="0"/>
              <a:t>10</a:t>
            </a:fld>
            <a:endParaRPr lang="fr-CA"/>
          </a:p>
        </p:txBody>
      </p:sp>
    </p:spTree>
    <p:extLst>
      <p:ext uri="{BB962C8B-B14F-4D97-AF65-F5344CB8AC3E}">
        <p14:creationId xmlns:p14="http://schemas.microsoft.com/office/powerpoint/2010/main" val="3707630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1F90DDF-35EE-4413-066C-A6E54EB0116F}"/>
              </a:ext>
            </a:extLst>
          </p:cNvPr>
          <p:cNvSpPr>
            <a:spLocks noGrp="1"/>
          </p:cNvSpPr>
          <p:nvPr>
            <p:ph type="title"/>
          </p:nvPr>
        </p:nvSpPr>
        <p:spPr/>
        <p:txBody>
          <a:bodyPr/>
          <a:lstStyle/>
          <a:p>
            <a:r>
              <a:rPr lang="fr-CA" dirty="0"/>
              <a:t>Red Team / Blue Team</a:t>
            </a:r>
          </a:p>
        </p:txBody>
      </p:sp>
      <p:sp>
        <p:nvSpPr>
          <p:cNvPr id="3" name="Espace réservé du contenu 2">
            <a:extLst>
              <a:ext uri="{FF2B5EF4-FFF2-40B4-BE49-F238E27FC236}">
                <a16:creationId xmlns:a16="http://schemas.microsoft.com/office/drawing/2014/main" id="{289CD571-65AB-70B0-A444-C68C1FB4FB90}"/>
              </a:ext>
            </a:extLst>
          </p:cNvPr>
          <p:cNvSpPr>
            <a:spLocks noGrp="1"/>
          </p:cNvSpPr>
          <p:nvPr>
            <p:ph idx="1"/>
          </p:nvPr>
        </p:nvSpPr>
        <p:spPr/>
        <p:txBody>
          <a:bodyPr>
            <a:normAutofit/>
          </a:bodyPr>
          <a:lstStyle/>
          <a:p>
            <a:pPr marL="0" indent="0">
              <a:buNone/>
            </a:pPr>
            <a:r>
              <a:rPr lang="fr-CA" dirty="0"/>
              <a:t>Dans les entreprises, des exercices sont parfois organisés pour mettre à l’épreuve leurs cyberdéfenses. </a:t>
            </a:r>
          </a:p>
          <a:p>
            <a:pPr marL="0" indent="0">
              <a:buNone/>
            </a:pPr>
            <a:r>
              <a:rPr lang="fr-CA" dirty="0"/>
              <a:t>Dans ce jeu, l’équipe rouge (</a:t>
            </a:r>
            <a:r>
              <a:rPr lang="fr-CA" b="1" i="1" dirty="0" err="1"/>
              <a:t>red</a:t>
            </a:r>
            <a:r>
              <a:rPr lang="fr-CA" b="1" i="1" dirty="0"/>
              <a:t> team</a:t>
            </a:r>
            <a:r>
              <a:rPr lang="fr-CA" dirty="0"/>
              <a:t>) est constituée de </a:t>
            </a:r>
            <a:r>
              <a:rPr lang="fr-CA" i="1" dirty="0"/>
              <a:t>white </a:t>
            </a:r>
            <a:r>
              <a:rPr lang="fr-CA" i="1" dirty="0" err="1"/>
              <a:t>hats</a:t>
            </a:r>
            <a:r>
              <a:rPr lang="fr-CA" dirty="0"/>
              <a:t>. Son but est d’attaquer les systèmes de l’entreprise pour en trouver des failles et les exploiter. L’équipe bleue (</a:t>
            </a:r>
            <a:r>
              <a:rPr lang="fr-CA" b="1" i="1" dirty="0" err="1"/>
              <a:t>blue</a:t>
            </a:r>
            <a:r>
              <a:rPr lang="fr-CA" b="1" i="1" dirty="0"/>
              <a:t> team</a:t>
            </a:r>
            <a:r>
              <a:rPr lang="fr-CA" dirty="0"/>
              <a:t>) a pour mission de bloquer ces attaques.</a:t>
            </a:r>
          </a:p>
          <a:p>
            <a:pPr marL="0" indent="0">
              <a:buNone/>
            </a:pPr>
            <a:r>
              <a:rPr lang="fr-CA" dirty="0"/>
              <a:t>À la fin de la partie, l’équipe rouge documente ses découvertes et émet des recommandations à l’équipe bleue.</a:t>
            </a:r>
          </a:p>
        </p:txBody>
      </p:sp>
      <p:sp>
        <p:nvSpPr>
          <p:cNvPr id="4" name="Espace réservé du numéro de diapositive 3">
            <a:extLst>
              <a:ext uri="{FF2B5EF4-FFF2-40B4-BE49-F238E27FC236}">
                <a16:creationId xmlns:a16="http://schemas.microsoft.com/office/drawing/2014/main" id="{6EF8E235-5938-A45C-BBCE-BDD01E441833}"/>
              </a:ext>
            </a:extLst>
          </p:cNvPr>
          <p:cNvSpPr>
            <a:spLocks noGrp="1"/>
          </p:cNvSpPr>
          <p:nvPr>
            <p:ph type="sldNum" sz="quarter" idx="10"/>
          </p:nvPr>
        </p:nvSpPr>
        <p:spPr/>
        <p:txBody>
          <a:bodyPr/>
          <a:lstStyle/>
          <a:p>
            <a:fld id="{A5E0A162-6A84-4D2A-B2F5-7C905AE081B4}" type="slidenum">
              <a:rPr lang="fr-CA" smtClean="0"/>
              <a:t>11</a:t>
            </a:fld>
            <a:endParaRPr lang="fr-CA"/>
          </a:p>
        </p:txBody>
      </p:sp>
      <p:sp>
        <p:nvSpPr>
          <p:cNvPr id="6" name="ZoneTexte 5">
            <a:extLst>
              <a:ext uri="{FF2B5EF4-FFF2-40B4-BE49-F238E27FC236}">
                <a16:creationId xmlns:a16="http://schemas.microsoft.com/office/drawing/2014/main" id="{529A7BC3-F207-5EAB-1B04-F0479BD36447}"/>
              </a:ext>
            </a:extLst>
          </p:cNvPr>
          <p:cNvSpPr txBox="1"/>
          <p:nvPr/>
        </p:nvSpPr>
        <p:spPr>
          <a:xfrm>
            <a:off x="838200" y="6293197"/>
            <a:ext cx="6515100" cy="338554"/>
          </a:xfrm>
          <a:prstGeom prst="rect">
            <a:avLst/>
          </a:prstGeom>
          <a:noFill/>
        </p:spPr>
        <p:txBody>
          <a:bodyPr wrap="square">
            <a:spAutoFit/>
          </a:bodyPr>
          <a:lstStyle/>
          <a:p>
            <a:r>
              <a:rPr lang="en-US" sz="1600" dirty="0">
                <a:solidFill>
                  <a:schemeClr val="accent5">
                    <a:lumMod val="75000"/>
                  </a:schemeClr>
                </a:solidFill>
              </a:rPr>
              <a:t>Ref: https://www.coursera.org/articles/red-team-vs-blue-team</a:t>
            </a:r>
            <a:endParaRPr lang="fr-CA" sz="1600" dirty="0">
              <a:solidFill>
                <a:schemeClr val="accent5">
                  <a:lumMod val="75000"/>
                </a:schemeClr>
              </a:solidFill>
            </a:endParaRPr>
          </a:p>
        </p:txBody>
      </p:sp>
    </p:spTree>
    <p:extLst>
      <p:ext uri="{BB962C8B-B14F-4D97-AF65-F5344CB8AC3E}">
        <p14:creationId xmlns:p14="http://schemas.microsoft.com/office/powerpoint/2010/main" val="4202615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re 13">
            <a:extLst>
              <a:ext uri="{FF2B5EF4-FFF2-40B4-BE49-F238E27FC236}">
                <a16:creationId xmlns:a16="http://schemas.microsoft.com/office/drawing/2014/main" id="{07F542D3-DA53-1ED7-4E99-8EA1CFDC1241}"/>
              </a:ext>
            </a:extLst>
          </p:cNvPr>
          <p:cNvSpPr>
            <a:spLocks noGrp="1"/>
          </p:cNvSpPr>
          <p:nvPr>
            <p:ph type="title"/>
          </p:nvPr>
        </p:nvSpPr>
        <p:spPr/>
        <p:txBody>
          <a:bodyPr/>
          <a:lstStyle/>
          <a:p>
            <a:r>
              <a:rPr lang="fr-CA" dirty="0" err="1"/>
              <a:t>Purple</a:t>
            </a:r>
            <a:r>
              <a:rPr lang="fr-CA" dirty="0"/>
              <a:t> Team</a:t>
            </a:r>
          </a:p>
        </p:txBody>
      </p:sp>
      <p:pic>
        <p:nvPicPr>
          <p:cNvPr id="9" name="Espace réservé du contenu 8">
            <a:extLst>
              <a:ext uri="{FF2B5EF4-FFF2-40B4-BE49-F238E27FC236}">
                <a16:creationId xmlns:a16="http://schemas.microsoft.com/office/drawing/2014/main" id="{9CD0ADAB-E73F-887A-838C-EFE7CB588B62}"/>
              </a:ext>
            </a:extLst>
          </p:cNvPr>
          <p:cNvPicPr>
            <a:picLocks noGrp="1" noChangeAspect="1"/>
          </p:cNvPicPr>
          <p:nvPr>
            <p:ph idx="1"/>
          </p:nvPr>
        </p:nvPicPr>
        <p:blipFill>
          <a:blip r:embed="rId3"/>
          <a:stretch>
            <a:fillRect/>
          </a:stretch>
        </p:blipFill>
        <p:spPr>
          <a:xfrm>
            <a:off x="1172190" y="1490409"/>
            <a:ext cx="9847619" cy="4247619"/>
          </a:xfrm>
        </p:spPr>
      </p:pic>
      <p:sp>
        <p:nvSpPr>
          <p:cNvPr id="4" name="Espace réservé du numéro de diapositive 3">
            <a:extLst>
              <a:ext uri="{FF2B5EF4-FFF2-40B4-BE49-F238E27FC236}">
                <a16:creationId xmlns:a16="http://schemas.microsoft.com/office/drawing/2014/main" id="{859B3001-224E-8601-EB35-1F24CE6DB06F}"/>
              </a:ext>
            </a:extLst>
          </p:cNvPr>
          <p:cNvSpPr>
            <a:spLocks noGrp="1"/>
          </p:cNvSpPr>
          <p:nvPr>
            <p:ph type="sldNum" sz="quarter" idx="10"/>
          </p:nvPr>
        </p:nvSpPr>
        <p:spPr/>
        <p:txBody>
          <a:bodyPr/>
          <a:lstStyle/>
          <a:p>
            <a:fld id="{A5E0A162-6A84-4D2A-B2F5-7C905AE081B4}" type="slidenum">
              <a:rPr lang="fr-CA" smtClean="0"/>
              <a:t>12</a:t>
            </a:fld>
            <a:endParaRPr lang="fr-CA"/>
          </a:p>
        </p:txBody>
      </p:sp>
      <p:sp>
        <p:nvSpPr>
          <p:cNvPr id="13" name="ZoneTexte 12">
            <a:extLst>
              <a:ext uri="{FF2B5EF4-FFF2-40B4-BE49-F238E27FC236}">
                <a16:creationId xmlns:a16="http://schemas.microsoft.com/office/drawing/2014/main" id="{9A6CB8E1-13B4-7D75-7B3E-7940EE55DCBB}"/>
              </a:ext>
            </a:extLst>
          </p:cNvPr>
          <p:cNvSpPr txBox="1"/>
          <p:nvPr/>
        </p:nvSpPr>
        <p:spPr>
          <a:xfrm>
            <a:off x="1172190" y="5830946"/>
            <a:ext cx="8305801" cy="369332"/>
          </a:xfrm>
          <a:prstGeom prst="rect">
            <a:avLst/>
          </a:prstGeom>
          <a:noFill/>
        </p:spPr>
        <p:txBody>
          <a:bodyPr wrap="square">
            <a:spAutoFit/>
          </a:bodyPr>
          <a:lstStyle/>
          <a:p>
            <a:r>
              <a:rPr lang="fr-CA" dirty="0">
                <a:solidFill>
                  <a:schemeClr val="accent5"/>
                </a:solidFill>
              </a:rPr>
              <a:t>https://www.crowdstrike.com/cybersecurity-101/purple-teaming/</a:t>
            </a:r>
          </a:p>
        </p:txBody>
      </p:sp>
    </p:spTree>
    <p:extLst>
      <p:ext uri="{BB962C8B-B14F-4D97-AF65-F5344CB8AC3E}">
        <p14:creationId xmlns:p14="http://schemas.microsoft.com/office/powerpoint/2010/main" val="36608716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a:extLst>
              <a:ext uri="{FF2B5EF4-FFF2-40B4-BE49-F238E27FC236}">
                <a16:creationId xmlns:a16="http://schemas.microsoft.com/office/drawing/2014/main" id="{FE769659-427A-D38A-0FC9-9419AE19A69A}"/>
              </a:ext>
            </a:extLst>
          </p:cNvPr>
          <p:cNvSpPr>
            <a:spLocks noGrp="1"/>
          </p:cNvSpPr>
          <p:nvPr>
            <p:ph type="title"/>
          </p:nvPr>
        </p:nvSpPr>
        <p:spPr/>
        <p:txBody>
          <a:bodyPr/>
          <a:lstStyle/>
          <a:p>
            <a:r>
              <a:rPr lang="fr-CA" dirty="0"/>
              <a:t>Activité: TP1</a:t>
            </a:r>
          </a:p>
        </p:txBody>
      </p:sp>
      <p:sp>
        <p:nvSpPr>
          <p:cNvPr id="7" name="Espace réservé du contenu 6">
            <a:extLst>
              <a:ext uri="{FF2B5EF4-FFF2-40B4-BE49-F238E27FC236}">
                <a16:creationId xmlns:a16="http://schemas.microsoft.com/office/drawing/2014/main" id="{09E0EB92-863B-F43C-6BA0-20E47FF58001}"/>
              </a:ext>
            </a:extLst>
          </p:cNvPr>
          <p:cNvSpPr>
            <a:spLocks noGrp="1"/>
          </p:cNvSpPr>
          <p:nvPr>
            <p:ph idx="1"/>
          </p:nvPr>
        </p:nvSpPr>
        <p:spPr/>
        <p:txBody>
          <a:bodyPr/>
          <a:lstStyle/>
          <a:p>
            <a:r>
              <a:rPr lang="fr-CA" dirty="0"/>
              <a:t>Donnez votre sujet au prof (si ce n’est pas déjà fait)</a:t>
            </a:r>
          </a:p>
          <a:p>
            <a:r>
              <a:rPr lang="fr-CA" dirty="0"/>
              <a:t>Accédez à GitHub avec le lien fourni par votre prof</a:t>
            </a:r>
          </a:p>
          <a:p>
            <a:r>
              <a:rPr lang="fr-CA" dirty="0"/>
              <a:t>Commencez vos recherches</a:t>
            </a:r>
          </a:p>
        </p:txBody>
      </p:sp>
      <p:sp>
        <p:nvSpPr>
          <p:cNvPr id="3" name="Espace réservé du numéro de diapositive 2">
            <a:extLst>
              <a:ext uri="{FF2B5EF4-FFF2-40B4-BE49-F238E27FC236}">
                <a16:creationId xmlns:a16="http://schemas.microsoft.com/office/drawing/2014/main" id="{E251A0D5-0014-A344-AC3C-E5B5AF131CFB}"/>
              </a:ext>
            </a:extLst>
          </p:cNvPr>
          <p:cNvSpPr>
            <a:spLocks noGrp="1"/>
          </p:cNvSpPr>
          <p:nvPr>
            <p:ph type="sldNum" sz="quarter" idx="10"/>
          </p:nvPr>
        </p:nvSpPr>
        <p:spPr/>
        <p:txBody>
          <a:bodyPr/>
          <a:lstStyle/>
          <a:p>
            <a:fld id="{A5E0A162-6A84-4D2A-B2F5-7C905AE081B4}" type="slidenum">
              <a:rPr lang="fr-CA" smtClean="0"/>
              <a:t>13</a:t>
            </a:fld>
            <a:endParaRPr lang="fr-CA"/>
          </a:p>
        </p:txBody>
      </p:sp>
    </p:spTree>
    <p:extLst>
      <p:ext uri="{BB962C8B-B14F-4D97-AF65-F5344CB8AC3E}">
        <p14:creationId xmlns:p14="http://schemas.microsoft.com/office/powerpoint/2010/main" val="9189311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99FA0EA-A431-311A-26DF-56514BFC1DF7}"/>
              </a:ext>
            </a:extLst>
          </p:cNvPr>
          <p:cNvSpPr>
            <a:spLocks noGrp="1"/>
          </p:cNvSpPr>
          <p:nvPr>
            <p:ph type="title"/>
          </p:nvPr>
        </p:nvSpPr>
        <p:spPr/>
        <p:txBody>
          <a:bodyPr/>
          <a:lstStyle/>
          <a:p>
            <a:r>
              <a:rPr lang="fr-CA" dirty="0"/>
              <a:t>Vulnérabilités et exploits</a:t>
            </a:r>
          </a:p>
        </p:txBody>
      </p:sp>
      <p:sp>
        <p:nvSpPr>
          <p:cNvPr id="3" name="Espace réservé du contenu 2">
            <a:extLst>
              <a:ext uri="{FF2B5EF4-FFF2-40B4-BE49-F238E27FC236}">
                <a16:creationId xmlns:a16="http://schemas.microsoft.com/office/drawing/2014/main" id="{7EBB3B26-9704-DE6B-ACD4-16F02B944D40}"/>
              </a:ext>
            </a:extLst>
          </p:cNvPr>
          <p:cNvSpPr>
            <a:spLocks noGrp="1"/>
          </p:cNvSpPr>
          <p:nvPr>
            <p:ph idx="1"/>
          </p:nvPr>
        </p:nvSpPr>
        <p:spPr/>
        <p:txBody>
          <a:bodyPr/>
          <a:lstStyle/>
          <a:p>
            <a:r>
              <a:rPr lang="fr-CA" dirty="0"/>
              <a:t>Une </a:t>
            </a:r>
            <a:r>
              <a:rPr lang="fr-CA" b="1" dirty="0"/>
              <a:t>vulnérabilité</a:t>
            </a:r>
            <a:r>
              <a:rPr lang="fr-CA" dirty="0"/>
              <a:t> est une faille ou une faiblesse dans un système ou une application.</a:t>
            </a:r>
          </a:p>
          <a:p>
            <a:r>
              <a:rPr lang="fr-CA" dirty="0"/>
              <a:t>Une </a:t>
            </a:r>
            <a:r>
              <a:rPr lang="fr-CA" b="1" dirty="0"/>
              <a:t>menace</a:t>
            </a:r>
            <a:r>
              <a:rPr lang="fr-CA" dirty="0"/>
              <a:t> est un événement potentiel qui pourrait nuire ou entraîner des dommages.</a:t>
            </a:r>
          </a:p>
          <a:p>
            <a:r>
              <a:rPr lang="fr-CA" dirty="0"/>
              <a:t>Le </a:t>
            </a:r>
            <a:r>
              <a:rPr lang="fr-CA" b="1" dirty="0"/>
              <a:t>risque</a:t>
            </a:r>
            <a:r>
              <a:rPr lang="fr-CA" dirty="0"/>
              <a:t> qu’une menace se concrétise est plus grand lorsque des vulnérabilités subsistent.</a:t>
            </a:r>
          </a:p>
          <a:p>
            <a:r>
              <a:rPr lang="fr-CA" dirty="0"/>
              <a:t>Une </a:t>
            </a:r>
            <a:r>
              <a:rPr lang="fr-CA" b="1" dirty="0"/>
              <a:t>attaque</a:t>
            </a:r>
            <a:r>
              <a:rPr lang="fr-CA" dirty="0"/>
              <a:t>, ou </a:t>
            </a:r>
            <a:r>
              <a:rPr lang="fr-CA" b="1" dirty="0"/>
              <a:t>exploit</a:t>
            </a:r>
            <a:r>
              <a:rPr lang="fr-CA" dirty="0"/>
              <a:t>, est un acte délibéré de concrétiser une menace.</a:t>
            </a:r>
          </a:p>
          <a:p>
            <a:endParaRPr lang="fr-CA" dirty="0"/>
          </a:p>
        </p:txBody>
      </p:sp>
      <p:sp>
        <p:nvSpPr>
          <p:cNvPr id="4" name="Espace réservé du numéro de diapositive 3">
            <a:extLst>
              <a:ext uri="{FF2B5EF4-FFF2-40B4-BE49-F238E27FC236}">
                <a16:creationId xmlns:a16="http://schemas.microsoft.com/office/drawing/2014/main" id="{6565C9BA-E3D7-05A4-3BBD-CA6CDDF0A5E9}"/>
              </a:ext>
            </a:extLst>
          </p:cNvPr>
          <p:cNvSpPr>
            <a:spLocks noGrp="1"/>
          </p:cNvSpPr>
          <p:nvPr>
            <p:ph type="sldNum" sz="quarter" idx="10"/>
          </p:nvPr>
        </p:nvSpPr>
        <p:spPr/>
        <p:txBody>
          <a:bodyPr/>
          <a:lstStyle/>
          <a:p>
            <a:fld id="{A5E0A162-6A84-4D2A-B2F5-7C905AE081B4}" type="slidenum">
              <a:rPr lang="fr-CA" smtClean="0"/>
              <a:t>2</a:t>
            </a:fld>
            <a:endParaRPr lang="fr-CA"/>
          </a:p>
        </p:txBody>
      </p:sp>
    </p:spTree>
    <p:extLst>
      <p:ext uri="{BB962C8B-B14F-4D97-AF65-F5344CB8AC3E}">
        <p14:creationId xmlns:p14="http://schemas.microsoft.com/office/powerpoint/2010/main" val="791987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60C81C6-FDA7-596C-2D65-15EB619E0CF4}"/>
              </a:ext>
            </a:extLst>
          </p:cNvPr>
          <p:cNvSpPr>
            <a:spLocks noGrp="1"/>
          </p:cNvSpPr>
          <p:nvPr>
            <p:ph type="title"/>
          </p:nvPr>
        </p:nvSpPr>
        <p:spPr/>
        <p:txBody>
          <a:bodyPr/>
          <a:lstStyle/>
          <a:p>
            <a:r>
              <a:rPr lang="fr-CA" dirty="0"/>
              <a:t>Pourquoi on attaque?</a:t>
            </a:r>
          </a:p>
        </p:txBody>
      </p:sp>
      <p:sp>
        <p:nvSpPr>
          <p:cNvPr id="3" name="Espace réservé du contenu 2">
            <a:extLst>
              <a:ext uri="{FF2B5EF4-FFF2-40B4-BE49-F238E27FC236}">
                <a16:creationId xmlns:a16="http://schemas.microsoft.com/office/drawing/2014/main" id="{2049CB47-6F20-5ABC-CD4C-D91665149912}"/>
              </a:ext>
            </a:extLst>
          </p:cNvPr>
          <p:cNvSpPr>
            <a:spLocks noGrp="1"/>
          </p:cNvSpPr>
          <p:nvPr>
            <p:ph idx="1"/>
          </p:nvPr>
        </p:nvSpPr>
        <p:spPr/>
        <p:txBody>
          <a:bodyPr>
            <a:normAutofit/>
          </a:bodyPr>
          <a:lstStyle/>
          <a:p>
            <a:r>
              <a:rPr lang="fr-CA" dirty="0"/>
              <a:t>Obtenir des données confidentielles?</a:t>
            </a:r>
          </a:p>
          <a:p>
            <a:r>
              <a:rPr lang="fr-CA" dirty="0"/>
              <a:t>Nuire à un ennemi?</a:t>
            </a:r>
          </a:p>
          <a:p>
            <a:r>
              <a:rPr lang="fr-CA" dirty="0"/>
              <a:t>Voler des renseignements personnels?</a:t>
            </a:r>
          </a:p>
          <a:p>
            <a:r>
              <a:rPr lang="fr-CA" dirty="0"/>
              <a:t>Détourner des fonds?</a:t>
            </a:r>
          </a:p>
          <a:p>
            <a:r>
              <a:rPr lang="fr-CA" dirty="0"/>
              <a:t>Modifier des données?</a:t>
            </a:r>
          </a:p>
          <a:p>
            <a:pPr marL="0" indent="0" algn="ctr">
              <a:spcBef>
                <a:spcPts val="4200"/>
              </a:spcBef>
              <a:buNone/>
            </a:pPr>
            <a:r>
              <a:rPr lang="fr-CA" sz="4800" b="1" dirty="0">
                <a:solidFill>
                  <a:schemeClr val="accent2"/>
                </a:solidFill>
              </a:rPr>
              <a:t>On protège quoi?</a:t>
            </a:r>
          </a:p>
        </p:txBody>
      </p:sp>
      <p:sp>
        <p:nvSpPr>
          <p:cNvPr id="4" name="Espace réservé du numéro de diapositive 3">
            <a:extLst>
              <a:ext uri="{FF2B5EF4-FFF2-40B4-BE49-F238E27FC236}">
                <a16:creationId xmlns:a16="http://schemas.microsoft.com/office/drawing/2014/main" id="{D8B2B07A-7376-251F-5930-1B1B623B5EE3}"/>
              </a:ext>
            </a:extLst>
          </p:cNvPr>
          <p:cNvSpPr>
            <a:spLocks noGrp="1"/>
          </p:cNvSpPr>
          <p:nvPr>
            <p:ph type="sldNum" sz="quarter" idx="10"/>
          </p:nvPr>
        </p:nvSpPr>
        <p:spPr/>
        <p:txBody>
          <a:bodyPr/>
          <a:lstStyle/>
          <a:p>
            <a:fld id="{A5E0A162-6A84-4D2A-B2F5-7C905AE081B4}" type="slidenum">
              <a:rPr lang="fr-CA" smtClean="0"/>
              <a:t>3</a:t>
            </a:fld>
            <a:endParaRPr lang="fr-CA"/>
          </a:p>
        </p:txBody>
      </p:sp>
    </p:spTree>
    <p:extLst>
      <p:ext uri="{BB962C8B-B14F-4D97-AF65-F5344CB8AC3E}">
        <p14:creationId xmlns:p14="http://schemas.microsoft.com/office/powerpoint/2010/main" val="2063940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0" presetClass="entr" presetSubtype="0" decel="10000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 calcmode="lin" valueType="num">
                                      <p:cBhvr>
                                        <p:cTn id="32" dur="1000" fill="hold"/>
                                        <p:tgtEl>
                                          <p:spTgt spid="3">
                                            <p:txEl>
                                              <p:pRg st="5" end="5"/>
                                            </p:txEl>
                                          </p:spTgt>
                                        </p:tgtEl>
                                        <p:attrNameLst>
                                          <p:attrName>ppt_w</p:attrName>
                                        </p:attrNameLst>
                                      </p:cBhvr>
                                      <p:tavLst>
                                        <p:tav tm="0">
                                          <p:val>
                                            <p:strVal val="#ppt_w+.3"/>
                                          </p:val>
                                        </p:tav>
                                        <p:tav tm="100000">
                                          <p:val>
                                            <p:strVal val="#ppt_w"/>
                                          </p:val>
                                        </p:tav>
                                      </p:tavLst>
                                    </p:anim>
                                    <p:anim calcmode="lin" valueType="num">
                                      <p:cBhvr>
                                        <p:cTn id="33" dur="1000" fill="hold"/>
                                        <p:tgtEl>
                                          <p:spTgt spid="3">
                                            <p:txEl>
                                              <p:pRg st="5" end="5"/>
                                            </p:txEl>
                                          </p:spTgt>
                                        </p:tgtEl>
                                        <p:attrNameLst>
                                          <p:attrName>ppt_h</p:attrName>
                                        </p:attrNameLst>
                                      </p:cBhvr>
                                      <p:tavLst>
                                        <p:tav tm="0">
                                          <p:val>
                                            <p:strVal val="#ppt_h"/>
                                          </p:val>
                                        </p:tav>
                                        <p:tav tm="100000">
                                          <p:val>
                                            <p:strVal val="#ppt_h"/>
                                          </p:val>
                                        </p:tav>
                                      </p:tavLst>
                                    </p:anim>
                                    <p:animEffect transition="in" filter="fade">
                                      <p:cBhvr>
                                        <p:cTn id="34" dur="1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D7DB348-78A3-3826-957D-B21253E6C260}"/>
              </a:ext>
            </a:extLst>
          </p:cNvPr>
          <p:cNvSpPr>
            <a:spLocks noGrp="1"/>
          </p:cNvSpPr>
          <p:nvPr>
            <p:ph type="title"/>
          </p:nvPr>
        </p:nvSpPr>
        <p:spPr/>
        <p:txBody>
          <a:bodyPr/>
          <a:lstStyle/>
          <a:p>
            <a:r>
              <a:rPr lang="fr-CA" dirty="0"/>
              <a:t>Types d’attaques</a:t>
            </a:r>
          </a:p>
        </p:txBody>
      </p:sp>
      <p:sp>
        <p:nvSpPr>
          <p:cNvPr id="3" name="Espace réservé du contenu 2">
            <a:extLst>
              <a:ext uri="{FF2B5EF4-FFF2-40B4-BE49-F238E27FC236}">
                <a16:creationId xmlns:a16="http://schemas.microsoft.com/office/drawing/2014/main" id="{29D2C2FF-FDD1-83EC-A52E-4C09D84D737F}"/>
              </a:ext>
            </a:extLst>
          </p:cNvPr>
          <p:cNvSpPr>
            <a:spLocks noGrp="1"/>
          </p:cNvSpPr>
          <p:nvPr>
            <p:ph idx="1"/>
          </p:nvPr>
        </p:nvSpPr>
        <p:spPr/>
        <p:txBody>
          <a:bodyPr/>
          <a:lstStyle/>
          <a:p>
            <a:r>
              <a:rPr lang="fr-CA" dirty="0"/>
              <a:t>Hameçonnage (</a:t>
            </a:r>
            <a:r>
              <a:rPr lang="fr-CA" i="1" dirty="0"/>
              <a:t>phishing</a:t>
            </a:r>
            <a:r>
              <a:rPr lang="fr-CA" dirty="0"/>
              <a:t>)</a:t>
            </a:r>
          </a:p>
          <a:p>
            <a:r>
              <a:rPr lang="fr-CA" dirty="0"/>
              <a:t>Déni de service (</a:t>
            </a:r>
            <a:r>
              <a:rPr lang="fr-CA" i="1" dirty="0" err="1"/>
              <a:t>DoS</a:t>
            </a:r>
            <a:r>
              <a:rPr lang="fr-CA" dirty="0"/>
              <a:t>)</a:t>
            </a:r>
          </a:p>
          <a:p>
            <a:r>
              <a:rPr lang="fr-CA" dirty="0"/>
              <a:t>Déni de service distribué (</a:t>
            </a:r>
            <a:r>
              <a:rPr lang="fr-CA" i="1" dirty="0"/>
              <a:t>DDoS</a:t>
            </a:r>
            <a:r>
              <a:rPr lang="fr-CA" dirty="0"/>
              <a:t>)</a:t>
            </a:r>
          </a:p>
          <a:p>
            <a:r>
              <a:rPr lang="fr-CA" dirty="0"/>
              <a:t>Rançongiciel (</a:t>
            </a:r>
            <a:r>
              <a:rPr lang="fr-CA" i="1" dirty="0"/>
              <a:t>ransomware</a:t>
            </a:r>
            <a:r>
              <a:rPr lang="fr-CA" dirty="0"/>
              <a:t>)</a:t>
            </a:r>
          </a:p>
          <a:p>
            <a:r>
              <a:rPr lang="fr-CA" dirty="0"/>
              <a:t>Exécution de code à distance (</a:t>
            </a:r>
            <a:r>
              <a:rPr lang="fr-CA" i="1" dirty="0" err="1"/>
              <a:t>remote</a:t>
            </a:r>
            <a:r>
              <a:rPr lang="fr-CA" i="1" dirty="0"/>
              <a:t> code exécution</a:t>
            </a:r>
            <a:r>
              <a:rPr lang="fr-CA" dirty="0"/>
              <a:t>)</a:t>
            </a:r>
          </a:p>
          <a:p>
            <a:endParaRPr lang="fr-CA" dirty="0"/>
          </a:p>
          <a:p>
            <a:endParaRPr lang="fr-CA" dirty="0"/>
          </a:p>
          <a:p>
            <a:endParaRPr lang="fr-CA" dirty="0"/>
          </a:p>
        </p:txBody>
      </p:sp>
      <p:sp>
        <p:nvSpPr>
          <p:cNvPr id="4" name="Espace réservé du numéro de diapositive 3">
            <a:extLst>
              <a:ext uri="{FF2B5EF4-FFF2-40B4-BE49-F238E27FC236}">
                <a16:creationId xmlns:a16="http://schemas.microsoft.com/office/drawing/2014/main" id="{5F061371-C180-0262-D823-7454CB19CCD2}"/>
              </a:ext>
            </a:extLst>
          </p:cNvPr>
          <p:cNvSpPr>
            <a:spLocks noGrp="1"/>
          </p:cNvSpPr>
          <p:nvPr>
            <p:ph type="sldNum" sz="quarter" idx="10"/>
          </p:nvPr>
        </p:nvSpPr>
        <p:spPr/>
        <p:txBody>
          <a:bodyPr/>
          <a:lstStyle/>
          <a:p>
            <a:fld id="{A5E0A162-6A84-4D2A-B2F5-7C905AE081B4}" type="slidenum">
              <a:rPr lang="fr-CA" smtClean="0"/>
              <a:t>4</a:t>
            </a:fld>
            <a:endParaRPr lang="fr-CA"/>
          </a:p>
        </p:txBody>
      </p:sp>
    </p:spTree>
    <p:extLst>
      <p:ext uri="{BB962C8B-B14F-4D97-AF65-F5344CB8AC3E}">
        <p14:creationId xmlns:p14="http://schemas.microsoft.com/office/powerpoint/2010/main" val="2733587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A66E6E1E-618F-ED6E-4310-823D2C7BEEE2}"/>
              </a:ext>
            </a:extLst>
          </p:cNvPr>
          <p:cNvSpPr>
            <a:spLocks noGrp="1"/>
          </p:cNvSpPr>
          <p:nvPr>
            <p:ph type="title"/>
          </p:nvPr>
        </p:nvSpPr>
        <p:spPr/>
        <p:txBody>
          <a:bodyPr>
            <a:normAutofit/>
          </a:bodyPr>
          <a:lstStyle/>
          <a:p>
            <a:r>
              <a:rPr lang="fr-CA" dirty="0"/>
              <a:t>Critères de sensibilité </a:t>
            </a:r>
            <a:r>
              <a:rPr lang="fr-CA" i="1" dirty="0"/>
              <a:t>(triade CID)</a:t>
            </a:r>
          </a:p>
        </p:txBody>
      </p:sp>
      <p:sp>
        <p:nvSpPr>
          <p:cNvPr id="6" name="Rectangle 5">
            <a:extLst>
              <a:ext uri="{FF2B5EF4-FFF2-40B4-BE49-F238E27FC236}">
                <a16:creationId xmlns:a16="http://schemas.microsoft.com/office/drawing/2014/main" id="{CA85F0DB-BE2C-2745-515C-C799C5194420}"/>
              </a:ext>
            </a:extLst>
          </p:cNvPr>
          <p:cNvSpPr/>
          <p:nvPr/>
        </p:nvSpPr>
        <p:spPr>
          <a:xfrm>
            <a:off x="732511" y="1558528"/>
            <a:ext cx="3681744" cy="3940572"/>
          </a:xfrm>
          <a:prstGeom prst="rect">
            <a:avLst/>
          </a:prstGeom>
          <a:ln w="38100">
            <a:noFill/>
          </a:ln>
          <a:effectLst/>
          <a:scene3d>
            <a:camera prst="orthographicFront"/>
            <a:lightRig rig="threePt" dir="t"/>
          </a:scene3d>
          <a:sp3d>
            <a:bevelT/>
          </a:sp3d>
        </p:spPr>
        <p:style>
          <a:lnRef idx="1">
            <a:schemeClr val="accent3"/>
          </a:lnRef>
          <a:fillRef idx="2">
            <a:schemeClr val="accent3"/>
          </a:fillRef>
          <a:effectRef idx="1">
            <a:schemeClr val="accent3"/>
          </a:effectRef>
          <a:fontRef idx="minor">
            <a:schemeClr val="dk1"/>
          </a:fontRef>
        </p:style>
        <p:txBody>
          <a:bodyPr rtlCol="0" anchor="ctr"/>
          <a:lstStyle/>
          <a:p>
            <a:pPr algn="ctr"/>
            <a:endParaRPr lang="fr-CA"/>
          </a:p>
        </p:txBody>
      </p:sp>
      <p:sp>
        <p:nvSpPr>
          <p:cNvPr id="9" name="Espace réservé du contenu 8">
            <a:extLst>
              <a:ext uri="{FF2B5EF4-FFF2-40B4-BE49-F238E27FC236}">
                <a16:creationId xmlns:a16="http://schemas.microsoft.com/office/drawing/2014/main" id="{5699B911-200C-C6D5-96D1-EE083D52085A}"/>
              </a:ext>
            </a:extLst>
          </p:cNvPr>
          <p:cNvSpPr>
            <a:spLocks noGrp="1"/>
          </p:cNvSpPr>
          <p:nvPr>
            <p:ph idx="1"/>
          </p:nvPr>
        </p:nvSpPr>
        <p:spPr>
          <a:xfrm>
            <a:off x="4763589" y="1558528"/>
            <a:ext cx="6590210" cy="4934348"/>
          </a:xfrm>
        </p:spPr>
        <p:txBody>
          <a:bodyPr>
            <a:normAutofit/>
          </a:bodyPr>
          <a:lstStyle/>
          <a:p>
            <a:pPr marL="0" indent="0">
              <a:buNone/>
            </a:pPr>
            <a:r>
              <a:rPr lang="fr-CA" b="1" dirty="0"/>
              <a:t>Confidentialité</a:t>
            </a:r>
          </a:p>
          <a:p>
            <a:pPr marL="457200" lvl="1" indent="0">
              <a:buNone/>
            </a:pPr>
            <a:r>
              <a:rPr lang="fr-CA" dirty="0"/>
              <a:t>L’information n’est accessible qu’aux personnes dont l’accès est autorisé.</a:t>
            </a:r>
          </a:p>
          <a:p>
            <a:pPr marL="0" indent="0">
              <a:buNone/>
            </a:pPr>
            <a:r>
              <a:rPr lang="fr-CA" b="1" dirty="0"/>
              <a:t>Intégrité</a:t>
            </a:r>
          </a:p>
          <a:p>
            <a:pPr marL="457200" lvl="1" indent="0">
              <a:buNone/>
            </a:pPr>
            <a:r>
              <a:rPr lang="fr-CA" dirty="0"/>
              <a:t>L’information est authentique, correcte et fiable; elle n’a pas subi d’altération.</a:t>
            </a:r>
          </a:p>
          <a:p>
            <a:pPr marL="0" indent="0">
              <a:buNone/>
            </a:pPr>
            <a:r>
              <a:rPr lang="fr-CA" b="1" dirty="0"/>
              <a:t>Disponibilité</a:t>
            </a:r>
          </a:p>
          <a:p>
            <a:pPr marL="457200" lvl="1" indent="0">
              <a:buNone/>
            </a:pPr>
            <a:r>
              <a:rPr lang="fr-CA" dirty="0"/>
              <a:t>L’information est disponible et les utilisateurs peuvent y accéder chaque fois qu’ils en ont besoin.</a:t>
            </a:r>
          </a:p>
        </p:txBody>
      </p:sp>
      <p:pic>
        <p:nvPicPr>
          <p:cNvPr id="10" name="Image 9">
            <a:extLst>
              <a:ext uri="{FF2B5EF4-FFF2-40B4-BE49-F238E27FC236}">
                <a16:creationId xmlns:a16="http://schemas.microsoft.com/office/drawing/2014/main" id="{DF1A3344-7230-D82F-2AD2-1120CE4168F9}"/>
              </a:ext>
            </a:extLst>
          </p:cNvPr>
          <p:cNvPicPr>
            <a:picLocks noChangeAspect="1"/>
          </p:cNvPicPr>
          <p:nvPr/>
        </p:nvPicPr>
        <p:blipFill>
          <a:blip r:embed="rId3"/>
          <a:stretch>
            <a:fillRect/>
          </a:stretch>
        </p:blipFill>
        <p:spPr>
          <a:xfrm>
            <a:off x="924099" y="1918432"/>
            <a:ext cx="3283131" cy="2834616"/>
          </a:xfrm>
          <a:prstGeom prst="rect">
            <a:avLst/>
          </a:prstGeom>
        </p:spPr>
      </p:pic>
      <p:sp>
        <p:nvSpPr>
          <p:cNvPr id="12" name="ZoneTexte 11">
            <a:extLst>
              <a:ext uri="{FF2B5EF4-FFF2-40B4-BE49-F238E27FC236}">
                <a16:creationId xmlns:a16="http://schemas.microsoft.com/office/drawing/2014/main" id="{79306C39-B2EB-7FF9-1B8E-C7D230385469}"/>
              </a:ext>
            </a:extLst>
          </p:cNvPr>
          <p:cNvSpPr txBox="1"/>
          <p:nvPr/>
        </p:nvSpPr>
        <p:spPr>
          <a:xfrm>
            <a:off x="732511" y="5091124"/>
            <a:ext cx="3666308" cy="369332"/>
          </a:xfrm>
          <a:prstGeom prst="rect">
            <a:avLst/>
          </a:prstGeom>
          <a:noFill/>
        </p:spPr>
        <p:txBody>
          <a:bodyPr wrap="square">
            <a:spAutoFit/>
          </a:bodyPr>
          <a:lstStyle/>
          <a:p>
            <a:r>
              <a:rPr lang="fr-CA" sz="900" dirty="0">
                <a:solidFill>
                  <a:schemeClr val="accent1"/>
                </a:solidFill>
              </a:rPr>
              <a:t>Par </a:t>
            </a:r>
            <a:r>
              <a:rPr lang="fr-CA" sz="900" dirty="0" err="1">
                <a:solidFill>
                  <a:schemeClr val="accent1"/>
                </a:solidFill>
              </a:rPr>
              <a:t>Ljean</a:t>
            </a:r>
            <a:r>
              <a:rPr lang="fr-CA" sz="900" dirty="0">
                <a:solidFill>
                  <a:schemeClr val="accent1"/>
                </a:solidFill>
              </a:rPr>
              <a:t> — Travail personnel, CC BY-SA 3.0, https://commons.wikimedia.org/w/index.php?curid=3618296</a:t>
            </a:r>
          </a:p>
        </p:txBody>
      </p:sp>
      <p:sp>
        <p:nvSpPr>
          <p:cNvPr id="8" name="Espace réservé du numéro de diapositive 7">
            <a:extLst>
              <a:ext uri="{FF2B5EF4-FFF2-40B4-BE49-F238E27FC236}">
                <a16:creationId xmlns:a16="http://schemas.microsoft.com/office/drawing/2014/main" id="{FBC9F913-A1CB-518F-B294-F7B0D5875C81}"/>
              </a:ext>
            </a:extLst>
          </p:cNvPr>
          <p:cNvSpPr>
            <a:spLocks noGrp="1"/>
          </p:cNvSpPr>
          <p:nvPr>
            <p:ph type="sldNum" sz="quarter" idx="10"/>
          </p:nvPr>
        </p:nvSpPr>
        <p:spPr/>
        <p:txBody>
          <a:bodyPr/>
          <a:lstStyle/>
          <a:p>
            <a:fld id="{A5E0A162-6A84-4D2A-B2F5-7C905AE081B4}" type="slidenum">
              <a:rPr lang="fr-CA" smtClean="0"/>
              <a:t>5</a:t>
            </a:fld>
            <a:endParaRPr lang="fr-CA"/>
          </a:p>
        </p:txBody>
      </p:sp>
    </p:spTree>
    <p:extLst>
      <p:ext uri="{BB962C8B-B14F-4D97-AF65-F5344CB8AC3E}">
        <p14:creationId xmlns:p14="http://schemas.microsoft.com/office/powerpoint/2010/main" val="1320821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wipe(left)">
                                      <p:cBhvr>
                                        <p:cTn id="7" dur="500"/>
                                        <p:tgtEl>
                                          <p:spTgt spid="9">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9">
                                            <p:txEl>
                                              <p:pRg st="2" end="2"/>
                                            </p:txEl>
                                          </p:spTgt>
                                        </p:tgtEl>
                                        <p:attrNameLst>
                                          <p:attrName>style.visibility</p:attrName>
                                        </p:attrNameLst>
                                      </p:cBhvr>
                                      <p:to>
                                        <p:strVal val="visible"/>
                                      </p:to>
                                    </p:set>
                                    <p:animEffect transition="in" filter="wipe(left)">
                                      <p:cBhvr>
                                        <p:cTn id="10" dur="500"/>
                                        <p:tgtEl>
                                          <p:spTgt spid="9">
                                            <p:txEl>
                                              <p:pRg st="2" end="2"/>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9">
                                            <p:txEl>
                                              <p:pRg st="4" end="4"/>
                                            </p:txEl>
                                          </p:spTgt>
                                        </p:tgtEl>
                                        <p:attrNameLst>
                                          <p:attrName>style.visibility</p:attrName>
                                        </p:attrNameLst>
                                      </p:cBhvr>
                                      <p:to>
                                        <p:strVal val="visible"/>
                                      </p:to>
                                    </p:set>
                                    <p:animEffect transition="in" filter="wipe(left)">
                                      <p:cBhvr>
                                        <p:cTn id="13" dur="500"/>
                                        <p:tgtEl>
                                          <p:spTgt spid="9">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9">
                                            <p:txEl>
                                              <p:pRg st="1" end="1"/>
                                            </p:txEl>
                                          </p:spTgt>
                                        </p:tgtEl>
                                        <p:attrNameLst>
                                          <p:attrName>style.visibility</p:attrName>
                                        </p:attrNameLst>
                                      </p:cBhvr>
                                      <p:to>
                                        <p:strVal val="visible"/>
                                      </p:to>
                                    </p:set>
                                    <p:animEffect transition="in" filter="fade">
                                      <p:cBhvr>
                                        <p:cTn id="18" dur="500"/>
                                        <p:tgtEl>
                                          <p:spTgt spid="9">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9">
                                            <p:txEl>
                                              <p:pRg st="3" end="3"/>
                                            </p:txEl>
                                          </p:spTgt>
                                        </p:tgtEl>
                                        <p:attrNameLst>
                                          <p:attrName>style.visibility</p:attrName>
                                        </p:attrNameLst>
                                      </p:cBhvr>
                                      <p:to>
                                        <p:strVal val="visible"/>
                                      </p:to>
                                    </p:set>
                                    <p:animEffect transition="in" filter="fade">
                                      <p:cBhvr>
                                        <p:cTn id="23" dur="500"/>
                                        <p:tgtEl>
                                          <p:spTgt spid="9">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9">
                                            <p:txEl>
                                              <p:pRg st="5" end="5"/>
                                            </p:txEl>
                                          </p:spTgt>
                                        </p:tgtEl>
                                        <p:attrNameLst>
                                          <p:attrName>style.visibility</p:attrName>
                                        </p:attrNameLst>
                                      </p:cBhvr>
                                      <p:to>
                                        <p:strVal val="visible"/>
                                      </p:to>
                                    </p:set>
                                    <p:animEffect transition="in" filter="fade">
                                      <p:cBhvr>
                                        <p:cTn id="28" dur="500"/>
                                        <p:tgtEl>
                                          <p:spTgt spid="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479507D-AE4E-8616-8E42-1FB69C7C4F3D}"/>
              </a:ext>
            </a:extLst>
          </p:cNvPr>
          <p:cNvSpPr>
            <a:spLocks noGrp="1"/>
          </p:cNvSpPr>
          <p:nvPr>
            <p:ph type="title"/>
          </p:nvPr>
        </p:nvSpPr>
        <p:spPr/>
        <p:txBody>
          <a:bodyPr/>
          <a:lstStyle/>
          <a:p>
            <a:r>
              <a:rPr lang="fr-CA" dirty="0"/>
              <a:t>Exercice</a:t>
            </a:r>
          </a:p>
        </p:txBody>
      </p:sp>
      <p:sp>
        <p:nvSpPr>
          <p:cNvPr id="3" name="Espace réservé du contenu 2">
            <a:extLst>
              <a:ext uri="{FF2B5EF4-FFF2-40B4-BE49-F238E27FC236}">
                <a16:creationId xmlns:a16="http://schemas.microsoft.com/office/drawing/2014/main" id="{3C58CE0F-90D3-3E04-9FCD-BDC74BDF83FD}"/>
              </a:ext>
            </a:extLst>
          </p:cNvPr>
          <p:cNvSpPr>
            <a:spLocks noGrp="1"/>
          </p:cNvSpPr>
          <p:nvPr>
            <p:ph idx="1"/>
          </p:nvPr>
        </p:nvSpPr>
        <p:spPr>
          <a:xfrm>
            <a:off x="838200" y="1439999"/>
            <a:ext cx="10515600" cy="4853197"/>
          </a:xfrm>
        </p:spPr>
        <p:txBody>
          <a:bodyPr>
            <a:normAutofit/>
          </a:bodyPr>
          <a:lstStyle/>
          <a:p>
            <a:pPr marL="0" indent="0">
              <a:buNone/>
            </a:pPr>
            <a:r>
              <a:rPr lang="fr-CA" dirty="0"/>
              <a:t>Faites une petite recherche sur ces événements et dites quel(s) critère(s) de la triade CID ont été compromis.</a:t>
            </a:r>
          </a:p>
          <a:p>
            <a:pPr lvl="1">
              <a:spcBef>
                <a:spcPts val="1800"/>
              </a:spcBef>
            </a:pPr>
            <a:r>
              <a:rPr lang="fr-CA" dirty="0">
                <a:hlinkClick r:id="rId3"/>
              </a:rPr>
              <a:t>Desjardins (2019)</a:t>
            </a:r>
            <a:endParaRPr lang="fr-CA" dirty="0"/>
          </a:p>
          <a:p>
            <a:pPr lvl="1">
              <a:spcBef>
                <a:spcPts val="1800"/>
              </a:spcBef>
            </a:pPr>
            <a:r>
              <a:rPr lang="fr-CA" dirty="0">
                <a:hlinkClick r:id="rId4"/>
              </a:rPr>
              <a:t>Ashley Madison (2015)</a:t>
            </a:r>
            <a:endParaRPr lang="fr-CA" dirty="0"/>
          </a:p>
          <a:p>
            <a:pPr lvl="1">
              <a:spcBef>
                <a:spcPts val="1800"/>
              </a:spcBef>
            </a:pPr>
            <a:r>
              <a:rPr lang="fr-CA" dirty="0" err="1">
                <a:hlinkClick r:id="rId5"/>
              </a:rPr>
              <a:t>CrowdStrike</a:t>
            </a:r>
            <a:r>
              <a:rPr lang="fr-CA" dirty="0">
                <a:hlinkClick r:id="rId5"/>
              </a:rPr>
              <a:t> (2024)</a:t>
            </a:r>
            <a:endParaRPr lang="fr-CA" dirty="0"/>
          </a:p>
          <a:p>
            <a:pPr lvl="1">
              <a:spcBef>
                <a:spcPts val="1800"/>
              </a:spcBef>
            </a:pPr>
            <a:r>
              <a:rPr lang="fr-CA" dirty="0" err="1">
                <a:hlinkClick r:id="rId6"/>
              </a:rPr>
              <a:t>Equifax</a:t>
            </a:r>
            <a:r>
              <a:rPr lang="fr-CA" dirty="0">
                <a:hlinkClick r:id="rId6"/>
              </a:rPr>
              <a:t> (2017)</a:t>
            </a:r>
            <a:endParaRPr lang="fr-CA" dirty="0"/>
          </a:p>
          <a:p>
            <a:pPr lvl="1">
              <a:spcBef>
                <a:spcPts val="1800"/>
              </a:spcBef>
            </a:pPr>
            <a:r>
              <a:rPr lang="fr-CA" dirty="0">
                <a:hlinkClick r:id="rId7"/>
              </a:rPr>
              <a:t>Université de Santa Clara (2011)</a:t>
            </a:r>
            <a:endParaRPr lang="fr-CA" dirty="0"/>
          </a:p>
          <a:p>
            <a:pPr lvl="1">
              <a:spcBef>
                <a:spcPts val="1800"/>
              </a:spcBef>
            </a:pPr>
            <a:r>
              <a:rPr lang="fr-CA" dirty="0">
                <a:hlinkClick r:id="rId8"/>
              </a:rPr>
              <a:t>L’attaque de </a:t>
            </a:r>
            <a:r>
              <a:rPr lang="fr-CA" dirty="0" err="1">
                <a:hlinkClick r:id="rId8"/>
              </a:rPr>
              <a:t>Mafiaboy</a:t>
            </a:r>
            <a:r>
              <a:rPr lang="fr-CA" dirty="0">
                <a:hlinkClick r:id="rId8"/>
              </a:rPr>
              <a:t> (2000)</a:t>
            </a:r>
            <a:endParaRPr lang="fr-CA" dirty="0"/>
          </a:p>
          <a:p>
            <a:pPr lvl="1">
              <a:spcBef>
                <a:spcPts val="1800"/>
              </a:spcBef>
            </a:pPr>
            <a:r>
              <a:rPr lang="fr-CA" dirty="0">
                <a:hlinkClick r:id="rId9"/>
              </a:rPr>
              <a:t>Attaque </a:t>
            </a:r>
            <a:r>
              <a:rPr lang="fr-CA" i="1" dirty="0" err="1">
                <a:hlinkClick r:id="rId9"/>
              </a:rPr>
              <a:t>NotPetya</a:t>
            </a:r>
            <a:r>
              <a:rPr lang="fr-CA" dirty="0">
                <a:hlinkClick r:id="rId9"/>
              </a:rPr>
              <a:t> contre l’Ukraine (2017)</a:t>
            </a:r>
            <a:endParaRPr lang="fr-CA" dirty="0"/>
          </a:p>
        </p:txBody>
      </p:sp>
      <p:sp>
        <p:nvSpPr>
          <p:cNvPr id="4" name="Espace réservé du numéro de diapositive 3">
            <a:extLst>
              <a:ext uri="{FF2B5EF4-FFF2-40B4-BE49-F238E27FC236}">
                <a16:creationId xmlns:a16="http://schemas.microsoft.com/office/drawing/2014/main" id="{FD041447-522E-55F1-897B-96079531FC98}"/>
              </a:ext>
            </a:extLst>
          </p:cNvPr>
          <p:cNvSpPr>
            <a:spLocks noGrp="1"/>
          </p:cNvSpPr>
          <p:nvPr>
            <p:ph type="sldNum" sz="quarter" idx="10"/>
          </p:nvPr>
        </p:nvSpPr>
        <p:spPr/>
        <p:txBody>
          <a:bodyPr/>
          <a:lstStyle/>
          <a:p>
            <a:fld id="{A5E0A162-6A84-4D2A-B2F5-7C905AE081B4}" type="slidenum">
              <a:rPr lang="fr-CA" smtClean="0"/>
              <a:t>6</a:t>
            </a:fld>
            <a:endParaRPr lang="fr-CA"/>
          </a:p>
        </p:txBody>
      </p:sp>
    </p:spTree>
    <p:extLst>
      <p:ext uri="{BB962C8B-B14F-4D97-AF65-F5344CB8AC3E}">
        <p14:creationId xmlns:p14="http://schemas.microsoft.com/office/powerpoint/2010/main" val="2924365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518AFBE-767F-030F-8835-DA7CE7A0B33E}"/>
              </a:ext>
            </a:extLst>
          </p:cNvPr>
          <p:cNvSpPr>
            <a:spLocks noGrp="1"/>
          </p:cNvSpPr>
          <p:nvPr>
            <p:ph type="title"/>
          </p:nvPr>
        </p:nvSpPr>
        <p:spPr/>
        <p:txBody>
          <a:bodyPr/>
          <a:lstStyle/>
          <a:p>
            <a:r>
              <a:rPr lang="fr-CA" dirty="0"/>
              <a:t>Traçabilité</a:t>
            </a:r>
          </a:p>
        </p:txBody>
      </p:sp>
      <p:sp>
        <p:nvSpPr>
          <p:cNvPr id="3" name="Espace réservé du contenu 2">
            <a:extLst>
              <a:ext uri="{FF2B5EF4-FFF2-40B4-BE49-F238E27FC236}">
                <a16:creationId xmlns:a16="http://schemas.microsoft.com/office/drawing/2014/main" id="{30050009-EFEF-9F3A-586A-DF8604FCAF4F}"/>
              </a:ext>
            </a:extLst>
          </p:cNvPr>
          <p:cNvSpPr>
            <a:spLocks noGrp="1"/>
          </p:cNvSpPr>
          <p:nvPr>
            <p:ph idx="1"/>
          </p:nvPr>
        </p:nvSpPr>
        <p:spPr/>
        <p:txBody>
          <a:bodyPr/>
          <a:lstStyle/>
          <a:p>
            <a:r>
              <a:rPr lang="fr-CA" dirty="0"/>
              <a:t>On ajoute parfois à la triade CID un quatrième critère, celui de la traçabilité.</a:t>
            </a:r>
          </a:p>
          <a:p>
            <a:r>
              <a:rPr lang="fr-CA" dirty="0"/>
              <a:t>Les entreprises vont mettre en place des mesures pour remonter à la source en cas d’attaque, à l’aide de systèmes de détection et de journalisation.</a:t>
            </a:r>
          </a:p>
        </p:txBody>
      </p:sp>
      <p:sp>
        <p:nvSpPr>
          <p:cNvPr id="4" name="Espace réservé du numéro de diapositive 3">
            <a:extLst>
              <a:ext uri="{FF2B5EF4-FFF2-40B4-BE49-F238E27FC236}">
                <a16:creationId xmlns:a16="http://schemas.microsoft.com/office/drawing/2014/main" id="{5DBD958C-5FCD-7CAD-BF8F-2B361807BEEE}"/>
              </a:ext>
            </a:extLst>
          </p:cNvPr>
          <p:cNvSpPr>
            <a:spLocks noGrp="1"/>
          </p:cNvSpPr>
          <p:nvPr>
            <p:ph type="sldNum" sz="quarter" idx="10"/>
          </p:nvPr>
        </p:nvSpPr>
        <p:spPr/>
        <p:txBody>
          <a:bodyPr/>
          <a:lstStyle/>
          <a:p>
            <a:fld id="{A5E0A162-6A84-4D2A-B2F5-7C905AE081B4}" type="slidenum">
              <a:rPr lang="fr-CA" smtClean="0"/>
              <a:t>7</a:t>
            </a:fld>
            <a:endParaRPr lang="fr-CA"/>
          </a:p>
        </p:txBody>
      </p:sp>
    </p:spTree>
    <p:extLst>
      <p:ext uri="{BB962C8B-B14F-4D97-AF65-F5344CB8AC3E}">
        <p14:creationId xmlns:p14="http://schemas.microsoft.com/office/powerpoint/2010/main" val="1133104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971D5C3-1E76-E7A6-CAE2-8ED1FBBE68E3}"/>
              </a:ext>
            </a:extLst>
          </p:cNvPr>
          <p:cNvSpPr>
            <a:spLocks noGrp="1"/>
          </p:cNvSpPr>
          <p:nvPr>
            <p:ph type="title"/>
          </p:nvPr>
        </p:nvSpPr>
        <p:spPr/>
        <p:txBody>
          <a:bodyPr/>
          <a:lstStyle/>
          <a:p>
            <a:r>
              <a:rPr lang="fr-CA" dirty="0"/>
              <a:t>Les hackers</a:t>
            </a:r>
          </a:p>
        </p:txBody>
      </p:sp>
      <p:sp>
        <p:nvSpPr>
          <p:cNvPr id="4" name="Espace réservé du numéro de diapositive 3">
            <a:extLst>
              <a:ext uri="{FF2B5EF4-FFF2-40B4-BE49-F238E27FC236}">
                <a16:creationId xmlns:a16="http://schemas.microsoft.com/office/drawing/2014/main" id="{A8FBFFCF-52D5-FF23-C748-276375324C88}"/>
              </a:ext>
            </a:extLst>
          </p:cNvPr>
          <p:cNvSpPr>
            <a:spLocks noGrp="1"/>
          </p:cNvSpPr>
          <p:nvPr>
            <p:ph type="sldNum" sz="quarter" idx="10"/>
          </p:nvPr>
        </p:nvSpPr>
        <p:spPr/>
        <p:txBody>
          <a:bodyPr/>
          <a:lstStyle/>
          <a:p>
            <a:fld id="{A5E0A162-6A84-4D2A-B2F5-7C905AE081B4}" type="slidenum">
              <a:rPr lang="fr-CA" smtClean="0"/>
              <a:t>8</a:t>
            </a:fld>
            <a:endParaRPr lang="fr-CA"/>
          </a:p>
        </p:txBody>
      </p:sp>
      <p:sp>
        <p:nvSpPr>
          <p:cNvPr id="7" name="Espace réservé du contenu 6">
            <a:extLst>
              <a:ext uri="{FF2B5EF4-FFF2-40B4-BE49-F238E27FC236}">
                <a16:creationId xmlns:a16="http://schemas.microsoft.com/office/drawing/2014/main" id="{26693060-DCA1-B085-5515-947A4C4193B7}"/>
              </a:ext>
            </a:extLst>
          </p:cNvPr>
          <p:cNvSpPr>
            <a:spLocks noGrp="1"/>
          </p:cNvSpPr>
          <p:nvPr>
            <p:ph idx="1"/>
          </p:nvPr>
        </p:nvSpPr>
        <p:spPr>
          <a:xfrm>
            <a:off x="838200" y="1440000"/>
            <a:ext cx="6540500" cy="4680000"/>
          </a:xfrm>
        </p:spPr>
        <p:txBody>
          <a:bodyPr/>
          <a:lstStyle/>
          <a:p>
            <a:r>
              <a:rPr lang="fr-CA" dirty="0"/>
              <a:t>Les </a:t>
            </a:r>
            <a:r>
              <a:rPr lang="fr-CA" i="1" dirty="0"/>
              <a:t>hackers</a:t>
            </a:r>
            <a:r>
              <a:rPr lang="fr-CA" dirty="0"/>
              <a:t> sont des experts en cybersécurité qui cherchent à </a:t>
            </a:r>
            <a:r>
              <a:rPr lang="fr-CA" b="1" dirty="0"/>
              <a:t>exploiter des vulnérabilités</a:t>
            </a:r>
            <a:r>
              <a:rPr lang="fr-CA" dirty="0"/>
              <a:t> d’un système informatique.</a:t>
            </a:r>
          </a:p>
          <a:p>
            <a:r>
              <a:rPr lang="fr-CA" dirty="0"/>
              <a:t>Ce sont des spécialistes de la cybersécurité </a:t>
            </a:r>
            <a:r>
              <a:rPr lang="fr-CA" b="1" dirty="0"/>
              <a:t>offensive</a:t>
            </a:r>
            <a:r>
              <a:rPr lang="fr-CA" dirty="0"/>
              <a:t>.</a:t>
            </a:r>
          </a:p>
          <a:p>
            <a:r>
              <a:rPr lang="fr-CA" dirty="0"/>
              <a:t>Les hackers se déclinent en plusieurs catégories en fonction de leur </a:t>
            </a:r>
            <a:r>
              <a:rPr lang="fr-CA" b="1" dirty="0"/>
              <a:t>intention</a:t>
            </a:r>
            <a:r>
              <a:rPr lang="fr-CA" dirty="0"/>
              <a:t> et de leur sens de l’</a:t>
            </a:r>
            <a:r>
              <a:rPr lang="fr-CA" b="1" dirty="0"/>
              <a:t>éthique</a:t>
            </a:r>
            <a:r>
              <a:rPr lang="fr-CA" dirty="0"/>
              <a:t>.</a:t>
            </a:r>
          </a:p>
        </p:txBody>
      </p:sp>
      <p:pic>
        <p:nvPicPr>
          <p:cNvPr id="9" name="Image 8" descr="Une image contenant art&#10;&#10;Description générée automatiquement avec une confiance faible">
            <a:extLst>
              <a:ext uri="{FF2B5EF4-FFF2-40B4-BE49-F238E27FC236}">
                <a16:creationId xmlns:a16="http://schemas.microsoft.com/office/drawing/2014/main" id="{84063627-778D-3650-556F-F6C9DB30865F}"/>
              </a:ext>
            </a:extLst>
          </p:cNvPr>
          <p:cNvPicPr>
            <a:picLocks noChangeAspect="1"/>
          </p:cNvPicPr>
          <p:nvPr/>
        </p:nvPicPr>
        <p:blipFill>
          <a:blip r:embed="rId3">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7781992" y="725124"/>
            <a:ext cx="3752117" cy="5253227"/>
          </a:xfrm>
          <a:prstGeom prst="rect">
            <a:avLst/>
          </a:prstGeom>
        </p:spPr>
      </p:pic>
    </p:spTree>
    <p:extLst>
      <p:ext uri="{BB962C8B-B14F-4D97-AF65-F5344CB8AC3E}">
        <p14:creationId xmlns:p14="http://schemas.microsoft.com/office/powerpoint/2010/main" val="2533459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3FFB3E8-5A42-4008-7A57-4EE00FC9FD56}"/>
              </a:ext>
            </a:extLst>
          </p:cNvPr>
          <p:cNvSpPr>
            <a:spLocks noGrp="1"/>
          </p:cNvSpPr>
          <p:nvPr>
            <p:ph type="title"/>
          </p:nvPr>
        </p:nvSpPr>
        <p:spPr/>
        <p:txBody>
          <a:bodyPr/>
          <a:lstStyle/>
          <a:p>
            <a:r>
              <a:rPr lang="fr-CA" dirty="0"/>
              <a:t>Types de hackers</a:t>
            </a:r>
          </a:p>
        </p:txBody>
      </p:sp>
      <p:sp>
        <p:nvSpPr>
          <p:cNvPr id="3" name="Espace réservé du contenu 2">
            <a:extLst>
              <a:ext uri="{FF2B5EF4-FFF2-40B4-BE49-F238E27FC236}">
                <a16:creationId xmlns:a16="http://schemas.microsoft.com/office/drawing/2014/main" id="{A1B917D5-29A2-0923-2DC8-72C50621F2E7}"/>
              </a:ext>
            </a:extLst>
          </p:cNvPr>
          <p:cNvSpPr>
            <a:spLocks noGrp="1"/>
          </p:cNvSpPr>
          <p:nvPr>
            <p:ph idx="1"/>
          </p:nvPr>
        </p:nvSpPr>
        <p:spPr/>
        <p:txBody>
          <a:bodyPr/>
          <a:lstStyle/>
          <a:p>
            <a:r>
              <a:rPr lang="fr-CA" dirty="0"/>
              <a:t>Le </a:t>
            </a:r>
            <a:r>
              <a:rPr lang="fr-CA" b="1" i="1" dirty="0"/>
              <a:t>Black Hat</a:t>
            </a:r>
            <a:r>
              <a:rPr lang="fr-CA" i="1" dirty="0"/>
              <a:t> </a:t>
            </a:r>
            <a:r>
              <a:rPr lang="fr-CA" dirty="0"/>
              <a:t>est un cybercriminel qui utilise ses compétences dans le but de nuire ou de faire du profit.</a:t>
            </a:r>
          </a:p>
          <a:p>
            <a:r>
              <a:rPr lang="fr-CA" dirty="0"/>
              <a:t>Le </a:t>
            </a:r>
            <a:r>
              <a:rPr lang="fr-CA" b="1" i="1" dirty="0"/>
              <a:t>White Hat</a:t>
            </a:r>
            <a:r>
              <a:rPr lang="fr-CA" dirty="0"/>
              <a:t>, ou hacker éthique, opère dans la légalité. Il réalise des tests d’intrusion avec la permission ou à la demande d’une organisation pour aider cette dernière à sécuriser ses systèmes et ses données.</a:t>
            </a:r>
          </a:p>
          <a:p>
            <a:r>
              <a:rPr lang="fr-CA" dirty="0"/>
              <a:t>Le </a:t>
            </a:r>
            <a:r>
              <a:rPr lang="fr-CA" b="1" i="1" dirty="0"/>
              <a:t>Grey Hat </a:t>
            </a:r>
            <a:r>
              <a:rPr lang="fr-CA" dirty="0"/>
              <a:t>est situé entre les deux. Il perpètre ses attaques, illégalement ou non, sans intention malveillante ou pécuniaire.</a:t>
            </a:r>
          </a:p>
        </p:txBody>
      </p:sp>
      <p:sp>
        <p:nvSpPr>
          <p:cNvPr id="4" name="Espace réservé du numéro de diapositive 3">
            <a:extLst>
              <a:ext uri="{FF2B5EF4-FFF2-40B4-BE49-F238E27FC236}">
                <a16:creationId xmlns:a16="http://schemas.microsoft.com/office/drawing/2014/main" id="{B17C7618-6523-1C63-77AD-92ED6C9E78F6}"/>
              </a:ext>
            </a:extLst>
          </p:cNvPr>
          <p:cNvSpPr>
            <a:spLocks noGrp="1"/>
          </p:cNvSpPr>
          <p:nvPr>
            <p:ph type="sldNum" sz="quarter" idx="10"/>
          </p:nvPr>
        </p:nvSpPr>
        <p:spPr/>
        <p:txBody>
          <a:bodyPr/>
          <a:lstStyle/>
          <a:p>
            <a:fld id="{A5E0A162-6A84-4D2A-B2F5-7C905AE081B4}" type="slidenum">
              <a:rPr lang="fr-CA" smtClean="0"/>
              <a:t>9</a:t>
            </a:fld>
            <a:endParaRPr lang="fr-CA"/>
          </a:p>
        </p:txBody>
      </p:sp>
    </p:spTree>
    <p:extLst>
      <p:ext uri="{BB962C8B-B14F-4D97-AF65-F5344CB8AC3E}">
        <p14:creationId xmlns:p14="http://schemas.microsoft.com/office/powerpoint/2010/main" val="479380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CEM_2023_theme_ppt_avec_logo">
  <a:themeElements>
    <a:clrScheme name="Personnalisé 2">
      <a:dk1>
        <a:srgbClr val="0C3455"/>
      </a:dk1>
      <a:lt1>
        <a:srgbClr val="FFFFFF"/>
      </a:lt1>
      <a:dk2>
        <a:srgbClr val="0C3455"/>
      </a:dk2>
      <a:lt2>
        <a:srgbClr val="FFFFFF"/>
      </a:lt2>
      <a:accent1>
        <a:srgbClr val="14B1E7"/>
      </a:accent1>
      <a:accent2>
        <a:srgbClr val="8DC640"/>
      </a:accent2>
      <a:accent3>
        <a:srgbClr val="8ED8F8"/>
      </a:accent3>
      <a:accent4>
        <a:srgbClr val="278637"/>
      </a:accent4>
      <a:accent5>
        <a:srgbClr val="5B9BD5"/>
      </a:accent5>
      <a:accent6>
        <a:srgbClr val="70AD47"/>
      </a:accent6>
      <a:hlink>
        <a:srgbClr val="F37021"/>
      </a:hlink>
      <a:folHlink>
        <a:srgbClr val="954F72"/>
      </a:folHlink>
    </a:clrScheme>
    <a:fontScheme name="Personnalisé 1">
      <a:majorFont>
        <a:latin typeface="Montserrat SemiBold"/>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rtlCol="0">
        <a:spAutoFit/>
      </a:bodyPr>
      <a:lstStyle>
        <a:defPPr algn="l">
          <a:spcBef>
            <a:spcPts val="2400"/>
          </a:spcBef>
          <a:defRPr sz="2800" dirty="0" err="1" smtClean="0">
            <a:solidFill>
              <a:schemeClr val="bg1"/>
            </a:solidFill>
          </a:defRPr>
        </a:defPPr>
      </a:lstStyle>
    </a:txDef>
  </a:objectDefaults>
  <a:extraClrSchemeLst/>
  <a:extLst>
    <a:ext uri="{05A4C25C-085E-4340-85A3-A5531E510DB2}">
      <thm15:themeFamily xmlns:thm15="http://schemas.microsoft.com/office/thememl/2012/main" name="PPT_CEM_2023 (modifié).potx" id="{14EC9DF5-5AF4-4364-A294-81F55D6EAB42}" vid="{B5CC02C7-C04E-427C-9B5E-AD74E5EB5A35}"/>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0E8A973E18CBA448832F0CC10D7B14B" ma:contentTypeVersion="8" ma:contentTypeDescription="Crée un document." ma:contentTypeScope="" ma:versionID="5b8a68865470bf3a7af40da02b38e1c2">
  <xsd:schema xmlns:xsd="http://www.w3.org/2001/XMLSchema" xmlns:xs="http://www.w3.org/2001/XMLSchema" xmlns:p="http://schemas.microsoft.com/office/2006/metadata/properties" xmlns:ns2="f1ec81dc-ad7d-4df0-abef-8b428cab5c8e" targetNamespace="http://schemas.microsoft.com/office/2006/metadata/properties" ma:root="true" ma:fieldsID="6d771386827ec91712394c609d524efa" ns2:_="">
    <xsd:import namespace="f1ec81dc-ad7d-4df0-abef-8b428cab5c8e"/>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1ec81dc-ad7d-4df0-abef-8b428cab5c8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C88B320-C28C-4251-9131-CE0CD221228A}">
  <ds:schemaRefs>
    <ds:schemaRef ds:uri="http://schemas.microsoft.com/sharepoint/v3/contenttype/forms"/>
  </ds:schemaRefs>
</ds:datastoreItem>
</file>

<file path=customXml/itemProps2.xml><?xml version="1.0" encoding="utf-8"?>
<ds:datastoreItem xmlns:ds="http://schemas.openxmlformats.org/officeDocument/2006/customXml" ds:itemID="{6508E785-111E-4C0D-8E58-370DA0AAE8C3}">
  <ds:schemaRefs>
    <ds:schemaRef ds:uri="http://schemas.microsoft.com/office/2006/metadata/properties"/>
    <ds:schemaRef ds:uri="http://www.w3.org/XML/1998/namespace"/>
    <ds:schemaRef ds:uri="http://schemas.microsoft.com/office/2006/documentManagement/types"/>
    <ds:schemaRef ds:uri="http://purl.org/dc/elements/1.1/"/>
    <ds:schemaRef ds:uri="http://schemas.microsoft.com/office/infopath/2007/PartnerControls"/>
    <ds:schemaRef ds:uri="http://purl.org/dc/terms/"/>
    <ds:schemaRef ds:uri="http://schemas.openxmlformats.org/package/2006/metadata/core-properties"/>
    <ds:schemaRef ds:uri="f1ec81dc-ad7d-4df0-abef-8b428cab5c8e"/>
    <ds:schemaRef ds:uri="http://purl.org/dc/dcmitype/"/>
  </ds:schemaRefs>
</ds:datastoreItem>
</file>

<file path=customXml/itemProps3.xml><?xml version="1.0" encoding="utf-8"?>
<ds:datastoreItem xmlns:ds="http://schemas.openxmlformats.org/officeDocument/2006/customXml" ds:itemID="{8D4784ED-028E-4605-BD95-CEFD1BEF9BB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1ec81dc-ad7d-4df0-abef-8b428cab5c8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3U4-R02-Authentification</Template>
  <TotalTime>3328</TotalTime>
  <Words>701</Words>
  <Application>Microsoft Office PowerPoint</Application>
  <PresentationFormat>Grand écran</PresentationFormat>
  <Paragraphs>88</Paragraphs>
  <Slides>13</Slides>
  <Notes>12</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13</vt:i4>
      </vt:variant>
    </vt:vector>
  </HeadingPairs>
  <TitlesOfParts>
    <vt:vector size="18" baseType="lpstr">
      <vt:lpstr>Montserrat</vt:lpstr>
      <vt:lpstr>Aptos</vt:lpstr>
      <vt:lpstr>Montserrat SemiBold</vt:lpstr>
      <vt:lpstr>Arial</vt:lpstr>
      <vt:lpstr>CEM_2023_theme_ppt_avec_logo</vt:lpstr>
      <vt:lpstr>Concepts et terminologie de la cybersécurité</vt:lpstr>
      <vt:lpstr>Vulnérabilités et exploits</vt:lpstr>
      <vt:lpstr>Pourquoi on attaque?</vt:lpstr>
      <vt:lpstr>Types d’attaques</vt:lpstr>
      <vt:lpstr>Critères de sensibilité (triade CID)</vt:lpstr>
      <vt:lpstr>Exercice</vt:lpstr>
      <vt:lpstr>Traçabilité</vt:lpstr>
      <vt:lpstr>Les hackers</vt:lpstr>
      <vt:lpstr>Types de hackers</vt:lpstr>
      <vt:lpstr>Types de hackers</vt:lpstr>
      <vt:lpstr>Red Team / Blue Team</vt:lpstr>
      <vt:lpstr>Purple Team</vt:lpstr>
      <vt:lpstr>Activité: TP1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Vincent Carrier</dc:creator>
  <cp:lastModifiedBy>Vincent Carrier</cp:lastModifiedBy>
  <cp:revision>1</cp:revision>
  <dcterms:created xsi:type="dcterms:W3CDTF">2024-08-25T22:48:04Z</dcterms:created>
  <dcterms:modified xsi:type="dcterms:W3CDTF">2024-08-28T23:13:01Z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0x010100A0E8A973E18CBA448832F0CC10D7B14B</vt:lpwstr>
  </property>
</Properties>
</file>