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  <p:sldId id="25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GaN/AlGaN </a:t>
            </a:r>
            <a:r>
              <a:rPr lang="en-US" dirty="0" err="1" smtClean="0"/>
              <a:t>heterostructure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2DEG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Simulated Frequency 25 THz</a:t>
                </a:r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42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=−2.881+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095" y="1501944"/>
            <a:ext cx="4898857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853" y="2023009"/>
            <a:ext cx="367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Plane wave source with E-field polarization along the 2DEG.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=−2.157+ .0001109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0853" y="2023009"/>
            <a:ext cx="367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Plane wave source with E-field polarization along the 2DEG.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7200" y="1690689"/>
            <a:ext cx="4876800" cy="397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53" y="1348461"/>
            <a:ext cx="37052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8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=−2.584+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7378" y="1785165"/>
            <a:ext cx="6461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4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=−2.784+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6916" y="1690689"/>
            <a:ext cx="6433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6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6043" y="1690689"/>
            <a:ext cx="6410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=−2.881+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2189" y="1690689"/>
            <a:ext cx="6447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4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=−2.882+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3302" y="1690689"/>
            <a:ext cx="64402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=−2.884+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702" y="1841809"/>
            <a:ext cx="6386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=−2.89+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094" y="1690689"/>
            <a:ext cx="6472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=−2.984+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2459" y="1914637"/>
            <a:ext cx="6429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15040</TotalTime>
  <Words>32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GaN/AlGaN heterostructure</vt:lpstr>
      <vt:lpstr>ε_r=-2.584+ .00014i</vt:lpstr>
      <vt:lpstr>ε_r=-2.784+ .00014i</vt:lpstr>
      <vt:lpstr>ε_r=-2.88+ .00014i</vt:lpstr>
      <vt:lpstr>ε_r=-2.881+ .00014i</vt:lpstr>
      <vt:lpstr>ε_r=-2.882+ .00014i</vt:lpstr>
      <vt:lpstr>ε_r=-2.884+ .00014i</vt:lpstr>
      <vt:lpstr>ε_r=-2.89+ .00014i</vt:lpstr>
      <vt:lpstr>ε_r=-2.984+ .00014i</vt:lpstr>
      <vt:lpstr>ε_r=-2.881+ .00014i</vt:lpstr>
      <vt:lpstr>ε_r=-2.157+ .0001109i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GaN/AlGaN heterostructure</dc:title>
  <dc:creator>Phased</dc:creator>
  <cp:lastModifiedBy>Phased</cp:lastModifiedBy>
  <cp:revision>10</cp:revision>
  <dcterms:created xsi:type="dcterms:W3CDTF">2017-03-09T17:07:12Z</dcterms:created>
  <dcterms:modified xsi:type="dcterms:W3CDTF">2017-03-26T16:38:15Z</dcterms:modified>
</cp:coreProperties>
</file>