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5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7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B7375-ECF2-49FA-B01C-8542FE411291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9E80-CA96-4AF9-A844-2E514CEBE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05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B7375-ECF2-49FA-B01C-8542FE411291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9E80-CA96-4AF9-A844-2E514CEBE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10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B7375-ECF2-49FA-B01C-8542FE411291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9E80-CA96-4AF9-A844-2E514CEBE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06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B7375-ECF2-49FA-B01C-8542FE411291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9E80-CA96-4AF9-A844-2E514CEBE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46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B7375-ECF2-49FA-B01C-8542FE411291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9E80-CA96-4AF9-A844-2E514CEBE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83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B7375-ECF2-49FA-B01C-8542FE411291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9E80-CA96-4AF9-A844-2E514CEBE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14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B7375-ECF2-49FA-B01C-8542FE411291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9E80-CA96-4AF9-A844-2E514CEBE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17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B7375-ECF2-49FA-B01C-8542FE411291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9E80-CA96-4AF9-A844-2E514CEBE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6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B7375-ECF2-49FA-B01C-8542FE411291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9E80-CA96-4AF9-A844-2E514CEBE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02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B7375-ECF2-49FA-B01C-8542FE411291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9E80-CA96-4AF9-A844-2E514CEBE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31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B7375-ECF2-49FA-B01C-8542FE411291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9E80-CA96-4AF9-A844-2E514CEBE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826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B7375-ECF2-49FA-B01C-8542FE411291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49E80-CA96-4AF9-A844-2E514CEBE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70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GaN/AlGaN </a:t>
            </a:r>
            <a:r>
              <a:rPr lang="en-US" dirty="0" err="1" smtClean="0"/>
              <a:t>heterostructure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2DEG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Simulated Frequency 25 THz</a:t>
                </a:r>
                <a:endParaRPr lang="en-US" dirty="0"/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0">
                <a:blip r:embed="rId2"/>
                <a:stretch>
                  <a:fillRect t="-5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8421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=−2.881+ .00014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62189" y="1690689"/>
            <a:ext cx="644723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949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=−2.881+ .00014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27095" y="1501944"/>
            <a:ext cx="4898857" cy="43513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0853" y="2023009"/>
            <a:ext cx="3676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Extra Plane wave source with E-field polarization along the 2DEG.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516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20467</TotalTime>
  <Words>21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GaN/AlGaN heterostructure</vt:lpstr>
      <vt:lpstr>ε_r=-2.881+ .00014i</vt:lpstr>
      <vt:lpstr>ε_r=-2.881+ .00014i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GaN/AlGaN heterostructure</dc:title>
  <dc:creator>Phased</dc:creator>
  <cp:lastModifiedBy>Phased</cp:lastModifiedBy>
  <cp:revision>9</cp:revision>
  <dcterms:created xsi:type="dcterms:W3CDTF">2017-03-09T17:07:12Z</dcterms:created>
  <dcterms:modified xsi:type="dcterms:W3CDTF">2017-03-26T16:38:21Z</dcterms:modified>
</cp:coreProperties>
</file>