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7375-ECF2-49FA-B01C-8542FE41129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9E80-CA96-4AF9-A844-2E514CEB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GaN/AlGaN </a:t>
            </a:r>
            <a:r>
              <a:rPr lang="en-US" dirty="0" err="1" smtClean="0"/>
              <a:t>heterostructure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2DEG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Simulated Frequency 25 THz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2189" y="1690689"/>
            <a:ext cx="6447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=−2.881+ .00014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095" y="1501944"/>
            <a:ext cx="4898857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853" y="2023009"/>
            <a:ext cx="367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Plane wave source with E-field polarization along the 2DEG.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21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GaN/AlGaN heterostructure</vt:lpstr>
      <vt:lpstr>ε_r=-2.881+ .00014i</vt:lpstr>
      <vt:lpstr>ε_r=-2.881+ .00014i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GaN/AlGaN heterostructure</dc:title>
  <dc:creator>Phased</dc:creator>
  <cp:lastModifiedBy>Phased</cp:lastModifiedBy>
  <cp:revision>7</cp:revision>
  <dcterms:created xsi:type="dcterms:W3CDTF">2017-03-09T17:07:12Z</dcterms:created>
  <dcterms:modified xsi:type="dcterms:W3CDTF">2017-03-09T23:58:07Z</dcterms:modified>
</cp:coreProperties>
</file>