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C8017A-F43D-424E-8B67-F243BEE901B1}" type="doc">
      <dgm:prSet loTypeId="urn:microsoft.com/office/officeart/2008/layout/NameandTitleOrganizational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6E7471-F240-9D42-BFA6-2521C06A1C7D}">
      <dgm:prSet phldrT="[Text]" custT="1"/>
      <dgm:spPr/>
      <dgm:t>
        <a:bodyPr/>
        <a:lstStyle/>
        <a:p>
          <a:r>
            <a:rPr lang="en-US" sz="1600" dirty="0" smtClean="0"/>
            <a:t>MEGAN_EFP.py</a:t>
          </a:r>
          <a:endParaRPr lang="en-US" sz="1600" dirty="0"/>
        </a:p>
      </dgm:t>
    </dgm:pt>
    <dgm:pt modelId="{AB36CEC2-B289-004F-974D-852724260CA1}" type="parTrans" cxnId="{A436EDDC-095E-B14B-BEEB-99A44B2EE01D}">
      <dgm:prSet/>
      <dgm:spPr/>
      <dgm:t>
        <a:bodyPr/>
        <a:lstStyle/>
        <a:p>
          <a:endParaRPr lang="en-US"/>
        </a:p>
      </dgm:t>
    </dgm:pt>
    <dgm:pt modelId="{685BA6CE-EBEE-9D48-9E47-DBB3F5EEED95}" type="sibTrans" cxnId="{A436EDDC-095E-B14B-BEEB-99A44B2EE01D}">
      <dgm:prSet custT="1"/>
      <dgm:spPr/>
      <dgm:t>
        <a:bodyPr/>
        <a:lstStyle/>
        <a:p>
          <a:pPr algn="ctr"/>
          <a:r>
            <a:rPr lang="en-US" sz="1000" dirty="0" smtClean="0"/>
            <a:t>User settings and directory paths set. This is the script the user runs.</a:t>
          </a:r>
        </a:p>
        <a:p>
          <a:pPr algn="ctr"/>
          <a:r>
            <a:rPr lang="en-US" sz="1000" dirty="0" smtClean="0"/>
            <a:t>Usage: </a:t>
          </a:r>
        </a:p>
        <a:p>
          <a:pPr algn="ctr"/>
          <a:r>
            <a:rPr lang="en-US" sz="1000" dirty="0" smtClean="0"/>
            <a:t>python MEGAN_EFP.py</a:t>
          </a:r>
        </a:p>
      </dgm:t>
    </dgm:pt>
    <dgm:pt modelId="{55D4545E-E439-ED41-BA78-6074A287C5A8}" type="asst">
      <dgm:prSet phldrT="[Text]" custT="1"/>
      <dgm:spPr/>
      <dgm:t>
        <a:bodyPr/>
        <a:lstStyle/>
        <a:p>
          <a:r>
            <a:rPr lang="en-US" sz="1200" dirty="0" smtClean="0"/>
            <a:t>run_M3EFP.py</a:t>
          </a:r>
          <a:endParaRPr lang="en-US" sz="1200" dirty="0"/>
        </a:p>
      </dgm:t>
    </dgm:pt>
    <dgm:pt modelId="{A92780EA-6601-A348-AFC9-A849F0FD9AE8}" type="parTrans" cxnId="{9BEC2156-4518-7F40-8773-AC8C6EFBC7EE}">
      <dgm:prSet/>
      <dgm:spPr/>
      <dgm:t>
        <a:bodyPr/>
        <a:lstStyle/>
        <a:p>
          <a:endParaRPr lang="en-US"/>
        </a:p>
      </dgm:t>
    </dgm:pt>
    <dgm:pt modelId="{E0665173-208D-884C-8FA3-FAA7EEE37EA1}" type="sibTrans" cxnId="{9BEC2156-4518-7F40-8773-AC8C6EFBC7EE}">
      <dgm:prSet custT="1"/>
      <dgm:spPr/>
      <dgm:t>
        <a:bodyPr/>
        <a:lstStyle/>
        <a:p>
          <a:pPr algn="ctr"/>
          <a:r>
            <a:rPr lang="en-US" sz="1000" dirty="0" smtClean="0"/>
            <a:t>Main module that contains function that calls sub modules that load CSVs into database tables and execute SQL queries for the 3 databases. Loops through each of the vegetative classes for the Vegetation EF, grid EF, and Vegetation LDF</a:t>
          </a:r>
        </a:p>
      </dgm:t>
    </dgm:pt>
    <dgm:pt modelId="{0F9ACA80-86EF-D244-8588-A3EECD870541}">
      <dgm:prSet custT="1"/>
      <dgm:spPr/>
      <dgm:t>
        <a:bodyPr/>
        <a:lstStyle/>
        <a:p>
          <a:r>
            <a:rPr lang="en-US" sz="1100" dirty="0" err="1" smtClean="0"/>
            <a:t>db_functions.py</a:t>
          </a:r>
          <a:endParaRPr lang="en-US" sz="1100" dirty="0"/>
        </a:p>
      </dgm:t>
    </dgm:pt>
    <dgm:pt modelId="{2EF0CDD2-55E0-F240-83C5-BC96236B831E}" type="parTrans" cxnId="{465A3331-79FF-3745-B20F-71F5B0818B7A}">
      <dgm:prSet/>
      <dgm:spPr/>
      <dgm:t>
        <a:bodyPr/>
        <a:lstStyle/>
        <a:p>
          <a:endParaRPr lang="en-US"/>
        </a:p>
      </dgm:t>
    </dgm:pt>
    <dgm:pt modelId="{B79FDCC9-5617-8544-86FA-2F3C9EC2EB91}" type="sibTrans" cxnId="{465A3331-79FF-3745-B20F-71F5B0818B7A}">
      <dgm:prSet custT="1"/>
      <dgm:spPr/>
      <dgm:t>
        <a:bodyPr/>
        <a:lstStyle/>
        <a:p>
          <a:pPr algn="ctr"/>
          <a:r>
            <a:rPr lang="en-US" sz="1000" dirty="0" smtClean="0"/>
            <a:t>Module that contains functions initialized by the SQLite databases that are used in SQL queries. These functions were ported from their respective modules in the MS Access databases</a:t>
          </a:r>
          <a:endParaRPr lang="en-US" sz="1000" dirty="0"/>
        </a:p>
      </dgm:t>
    </dgm:pt>
    <dgm:pt modelId="{90FD8FF4-A358-9447-9978-919A1F6F7F27}">
      <dgm:prSet custT="1"/>
      <dgm:spPr/>
      <dgm:t>
        <a:bodyPr/>
        <a:lstStyle/>
        <a:p>
          <a:r>
            <a:rPr lang="en-US" sz="1100" dirty="0" smtClean="0"/>
            <a:t>M3VTEF.py</a:t>
          </a:r>
          <a:endParaRPr lang="en-US" sz="1100" dirty="0"/>
        </a:p>
      </dgm:t>
    </dgm:pt>
    <dgm:pt modelId="{2C82CFFF-C68A-064B-BA9B-C5530475ED4D}" type="parTrans" cxnId="{04163C95-88A7-BD47-85FD-941CF1DF09D8}">
      <dgm:prSet/>
      <dgm:spPr/>
      <dgm:t>
        <a:bodyPr/>
        <a:lstStyle/>
        <a:p>
          <a:endParaRPr lang="en-US"/>
        </a:p>
      </dgm:t>
    </dgm:pt>
    <dgm:pt modelId="{45D1AE48-C932-904C-A918-46C697F4ACB3}" type="sibTrans" cxnId="{04163C95-88A7-BD47-85FD-941CF1DF09D8}">
      <dgm:prSet custT="1"/>
      <dgm:spPr/>
      <dgm:t>
        <a:bodyPr/>
        <a:lstStyle/>
        <a:p>
          <a:pPr algn="ctr"/>
          <a:r>
            <a:rPr lang="en-US" sz="1000" dirty="0" smtClean="0"/>
            <a:t>Sub-module containing SQL queries called by its database driver function to create Vegetation EF tables</a:t>
          </a:r>
          <a:endParaRPr lang="en-US" sz="1000" dirty="0"/>
        </a:p>
      </dgm:t>
    </dgm:pt>
    <dgm:pt modelId="{E3D4EF26-4C00-1F45-BF6B-6CCA3C1BF6FD}">
      <dgm:prSet custT="1"/>
      <dgm:spPr/>
      <dgm:t>
        <a:bodyPr/>
        <a:lstStyle/>
        <a:p>
          <a:r>
            <a:rPr lang="en-US" sz="1100" dirty="0" smtClean="0"/>
            <a:t>M3GEFP.py  M3GLDF.py</a:t>
          </a:r>
          <a:endParaRPr lang="en-US" sz="1100" dirty="0" smtClean="0"/>
        </a:p>
      </dgm:t>
    </dgm:pt>
    <dgm:pt modelId="{0349627F-2AF8-CC43-8E94-59BEE82FC01E}" type="parTrans" cxnId="{A6E5319D-CA14-F549-9E9B-7590C5261ECB}">
      <dgm:prSet/>
      <dgm:spPr/>
      <dgm:t>
        <a:bodyPr/>
        <a:lstStyle/>
        <a:p>
          <a:endParaRPr lang="en-US"/>
        </a:p>
      </dgm:t>
    </dgm:pt>
    <dgm:pt modelId="{2561BC44-F7AA-174D-AF30-56BA376DECC9}" type="sibTrans" cxnId="{A6E5319D-CA14-F549-9E9B-7590C5261ECB}">
      <dgm:prSet custT="1"/>
      <dgm:spPr/>
      <dgm:t>
        <a:bodyPr/>
        <a:lstStyle/>
        <a:p>
          <a:pPr algn="ctr"/>
          <a:r>
            <a:rPr lang="en-US" sz="1000" dirty="0" smtClean="0"/>
            <a:t>Sub-modules </a:t>
          </a:r>
          <a:r>
            <a:rPr lang="en-US" sz="1000" dirty="0" smtClean="0"/>
            <a:t>containing SQL queries called by its database driver function to create grid </a:t>
          </a:r>
          <a:r>
            <a:rPr lang="en-US" sz="1000" dirty="0" smtClean="0"/>
            <a:t>EF and grid LDF </a:t>
          </a:r>
          <a:r>
            <a:rPr lang="en-US" sz="1000" dirty="0" smtClean="0"/>
            <a:t>tables</a:t>
          </a:r>
          <a:endParaRPr lang="en-US" sz="1000" dirty="0"/>
        </a:p>
      </dgm:t>
    </dgm:pt>
    <dgm:pt modelId="{BFE6555E-3DC4-BC48-A82C-F74EC0AFEF92}">
      <dgm:prSet custT="1"/>
      <dgm:spPr/>
      <dgm:t>
        <a:bodyPr/>
        <a:lstStyle/>
        <a:p>
          <a:r>
            <a:rPr lang="en-US" sz="1100" dirty="0" smtClean="0"/>
            <a:t>M3LDF.py</a:t>
          </a:r>
        </a:p>
      </dgm:t>
    </dgm:pt>
    <dgm:pt modelId="{4130FECB-0A9A-0243-A39E-9F587018B304}" type="parTrans" cxnId="{A9156216-CF17-7249-ACF8-22D4A2385C04}">
      <dgm:prSet/>
      <dgm:spPr/>
      <dgm:t>
        <a:bodyPr/>
        <a:lstStyle/>
        <a:p>
          <a:endParaRPr lang="en-US"/>
        </a:p>
      </dgm:t>
    </dgm:pt>
    <dgm:pt modelId="{D604E2EE-A4B8-2B48-A38B-A13C76FDE5CD}" type="sibTrans" cxnId="{A9156216-CF17-7249-ACF8-22D4A2385C04}">
      <dgm:prSet custT="1"/>
      <dgm:spPr/>
      <dgm:t>
        <a:bodyPr/>
        <a:lstStyle/>
        <a:p>
          <a:pPr algn="ctr"/>
          <a:r>
            <a:rPr lang="en-US" sz="1000" dirty="0" smtClean="0"/>
            <a:t>Sub-module containing SQL queries called by its database driver function to create vegetative LDF tables</a:t>
          </a:r>
          <a:endParaRPr lang="en-US" sz="1000" dirty="0"/>
        </a:p>
      </dgm:t>
    </dgm:pt>
    <dgm:pt modelId="{A13CEBDB-76EC-1746-88BA-A68ED89D1919}" type="pres">
      <dgm:prSet presAssocID="{9DC8017A-F43D-424E-8B67-F243BEE901B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EA6702ED-68F8-9348-890C-19D2958447FB}" type="pres">
      <dgm:prSet presAssocID="{556E7471-F240-9D42-BFA6-2521C06A1C7D}" presName="hierRoot1" presStyleCnt="0">
        <dgm:presLayoutVars>
          <dgm:hierBranch val="init"/>
        </dgm:presLayoutVars>
      </dgm:prSet>
      <dgm:spPr/>
    </dgm:pt>
    <dgm:pt modelId="{8FD6030E-5735-E940-9E60-A3A0B9F6978E}" type="pres">
      <dgm:prSet presAssocID="{556E7471-F240-9D42-BFA6-2521C06A1C7D}" presName="rootComposite1" presStyleCnt="0"/>
      <dgm:spPr/>
    </dgm:pt>
    <dgm:pt modelId="{671822C1-F59A-BE41-8453-35B8D0C588C6}" type="pres">
      <dgm:prSet presAssocID="{556E7471-F240-9D42-BFA6-2521C06A1C7D}" presName="rootText1" presStyleLbl="node0" presStyleIdx="0" presStyleCnt="1" custScaleX="370093" custScaleY="274193" custLinFactX="-326840" custLinFactY="-200000" custLinFactNeighborX="-400000" custLinFactNeighborY="-252338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2F828A08-CFF1-EB44-9B5F-9BDCCC9613A9}" type="pres">
      <dgm:prSet presAssocID="{556E7471-F240-9D42-BFA6-2521C06A1C7D}" presName="titleText1" presStyleLbl="fgAcc0" presStyleIdx="0" presStyleCnt="1" custScaleX="523652" custScaleY="967600" custLinFactX="-138953" custLinFactY="-700000" custLinFactNeighborX="-200000" custLinFactNeighborY="-78577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AA7486F-854E-9C4A-889C-78B2418D843F}" type="pres">
      <dgm:prSet presAssocID="{556E7471-F240-9D42-BFA6-2521C06A1C7D}" presName="rootConnector1" presStyleLbl="node1" presStyleIdx="0" presStyleCnt="4"/>
      <dgm:spPr/>
      <dgm:t>
        <a:bodyPr/>
        <a:lstStyle/>
        <a:p>
          <a:endParaRPr lang="en-GB"/>
        </a:p>
      </dgm:t>
    </dgm:pt>
    <dgm:pt modelId="{8F037D9E-10B4-C04D-8DFC-9E402CFD83B2}" type="pres">
      <dgm:prSet presAssocID="{556E7471-F240-9D42-BFA6-2521C06A1C7D}" presName="hierChild2" presStyleCnt="0"/>
      <dgm:spPr/>
    </dgm:pt>
    <dgm:pt modelId="{25FE1B17-C03B-C144-B1EA-0AD2B6FEB3AD}" type="pres">
      <dgm:prSet presAssocID="{556E7471-F240-9D42-BFA6-2521C06A1C7D}" presName="hierChild3" presStyleCnt="0"/>
      <dgm:spPr/>
    </dgm:pt>
    <dgm:pt modelId="{DA5207DB-3AE5-D441-869C-BD9015DCD7DE}" type="pres">
      <dgm:prSet presAssocID="{A92780EA-6601-A348-AFC9-A849F0FD9AE8}" presName="Name96" presStyleLbl="parChTrans1D2" presStyleIdx="0" presStyleCnt="1"/>
      <dgm:spPr/>
      <dgm:t>
        <a:bodyPr/>
        <a:lstStyle/>
        <a:p>
          <a:endParaRPr lang="en-GB"/>
        </a:p>
      </dgm:t>
    </dgm:pt>
    <dgm:pt modelId="{C4F2716E-CAA4-4748-91B8-2C6469F7DD0B}" type="pres">
      <dgm:prSet presAssocID="{55D4545E-E439-ED41-BA78-6074A287C5A8}" presName="hierRoot3" presStyleCnt="0">
        <dgm:presLayoutVars>
          <dgm:hierBranch val="init"/>
        </dgm:presLayoutVars>
      </dgm:prSet>
      <dgm:spPr/>
    </dgm:pt>
    <dgm:pt modelId="{2EC374D9-87FE-314A-8DEA-139C3B84581E}" type="pres">
      <dgm:prSet presAssocID="{55D4545E-E439-ED41-BA78-6074A287C5A8}" presName="rootComposite3" presStyleCnt="0"/>
      <dgm:spPr/>
    </dgm:pt>
    <dgm:pt modelId="{D7D22985-1FDD-E943-A20F-BDB5DA39ABE2}" type="pres">
      <dgm:prSet presAssocID="{55D4545E-E439-ED41-BA78-6074A287C5A8}" presName="rootText3" presStyleLbl="asst1" presStyleIdx="0" presStyleCnt="1" custScaleX="290329" custScaleY="201757" custLinFactX="87933" custLinFactY="-100000" custLinFactNeighborX="100000" custLinFactNeighborY="-1737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BB4DC8-2B4A-A44D-87C0-9336ECF50FAB}" type="pres">
      <dgm:prSet presAssocID="{55D4545E-E439-ED41-BA78-6074A287C5A8}" presName="titleText3" presStyleLbl="fgAcc2" presStyleIdx="0" presStyleCnt="1" custScaleX="478476" custScaleY="1638231" custLinFactX="300000" custLinFactY="-300000" custLinFactNeighborX="312149" custLinFactNeighborY="-37072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9A0CA00-8FF9-C145-B550-5625A6AFA7EC}" type="pres">
      <dgm:prSet presAssocID="{55D4545E-E439-ED41-BA78-6074A287C5A8}" presName="rootConnector3" presStyleLbl="asst1" presStyleIdx="0" presStyleCnt="1"/>
      <dgm:spPr/>
      <dgm:t>
        <a:bodyPr/>
        <a:lstStyle/>
        <a:p>
          <a:endParaRPr lang="en-GB"/>
        </a:p>
      </dgm:t>
    </dgm:pt>
    <dgm:pt modelId="{DD158269-7EF1-6047-8F85-4237FB33087B}" type="pres">
      <dgm:prSet presAssocID="{55D4545E-E439-ED41-BA78-6074A287C5A8}" presName="hierChild6" presStyleCnt="0"/>
      <dgm:spPr/>
    </dgm:pt>
    <dgm:pt modelId="{C81CEB31-B1E7-8347-81F1-BC20CCC3A760}" type="pres">
      <dgm:prSet presAssocID="{2EF0CDD2-55E0-F240-83C5-BC96236B831E}" presName="Name37" presStyleLbl="parChTrans1D3" presStyleIdx="0" presStyleCnt="4"/>
      <dgm:spPr/>
      <dgm:t>
        <a:bodyPr/>
        <a:lstStyle/>
        <a:p>
          <a:endParaRPr lang="en-GB"/>
        </a:p>
      </dgm:t>
    </dgm:pt>
    <dgm:pt modelId="{6E9BAC74-7FE8-584C-BDD3-4A671D9F1BC9}" type="pres">
      <dgm:prSet presAssocID="{0F9ACA80-86EF-D244-8588-A3EECD870541}" presName="hierRoot2" presStyleCnt="0">
        <dgm:presLayoutVars>
          <dgm:hierBranch val="init"/>
        </dgm:presLayoutVars>
      </dgm:prSet>
      <dgm:spPr/>
    </dgm:pt>
    <dgm:pt modelId="{2DC7A7C3-1877-5A42-AA41-6349328EE458}" type="pres">
      <dgm:prSet presAssocID="{0F9ACA80-86EF-D244-8588-A3EECD870541}" presName="rootComposite" presStyleCnt="0"/>
      <dgm:spPr/>
    </dgm:pt>
    <dgm:pt modelId="{3495D84B-F1D5-2346-BB70-8D58CE1B5900}" type="pres">
      <dgm:prSet presAssocID="{0F9ACA80-86EF-D244-8588-A3EECD870541}" presName="rootText" presStyleLbl="node1" presStyleIdx="0" presStyleCnt="4" custScaleX="266402" custScaleY="174784" custLinFactX="229022" custLinFactY="-60649" custLinFactNeighborX="300000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F44BFA9-5CAD-F74F-8446-9FF393624A98}" type="pres">
      <dgm:prSet presAssocID="{0F9ACA80-86EF-D244-8588-A3EECD870541}" presName="titleText2" presStyleLbl="fgAcc1" presStyleIdx="0" presStyleCnt="4" custScaleX="479014" custScaleY="1193817" custLinFactX="100000" custLinFactY="-774531" custLinFactNeighborX="181171" custLinFactNeighborY="-8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EF0AFAC-3694-7E4D-A740-BB78230496B2}" type="pres">
      <dgm:prSet presAssocID="{0F9ACA80-86EF-D244-8588-A3EECD870541}" presName="rootConnector" presStyleLbl="node3" presStyleIdx="0" presStyleCnt="0"/>
      <dgm:spPr/>
      <dgm:t>
        <a:bodyPr/>
        <a:lstStyle/>
        <a:p>
          <a:endParaRPr lang="en-GB"/>
        </a:p>
      </dgm:t>
    </dgm:pt>
    <dgm:pt modelId="{F18194B3-16C3-C948-838F-35D39DB0E465}" type="pres">
      <dgm:prSet presAssocID="{0F9ACA80-86EF-D244-8588-A3EECD870541}" presName="hierChild4" presStyleCnt="0"/>
      <dgm:spPr/>
    </dgm:pt>
    <dgm:pt modelId="{F8BEBAB1-8416-3B44-A806-32AA6C73F384}" type="pres">
      <dgm:prSet presAssocID="{0F9ACA80-86EF-D244-8588-A3EECD870541}" presName="hierChild5" presStyleCnt="0"/>
      <dgm:spPr/>
    </dgm:pt>
    <dgm:pt modelId="{00A6C42A-F687-7A41-82DB-8AA2033F9A41}" type="pres">
      <dgm:prSet presAssocID="{2C82CFFF-C68A-064B-BA9B-C5530475ED4D}" presName="Name37" presStyleLbl="parChTrans1D3" presStyleIdx="1" presStyleCnt="4"/>
      <dgm:spPr/>
      <dgm:t>
        <a:bodyPr/>
        <a:lstStyle/>
        <a:p>
          <a:endParaRPr lang="en-GB"/>
        </a:p>
      </dgm:t>
    </dgm:pt>
    <dgm:pt modelId="{696852A1-B7C3-7E49-95F3-B2549969915E}" type="pres">
      <dgm:prSet presAssocID="{90FD8FF4-A358-9447-9978-919A1F6F7F27}" presName="hierRoot2" presStyleCnt="0">
        <dgm:presLayoutVars>
          <dgm:hierBranch val="init"/>
        </dgm:presLayoutVars>
      </dgm:prSet>
      <dgm:spPr/>
    </dgm:pt>
    <dgm:pt modelId="{4E3C38C5-2E25-7C40-AD45-862DF906D5A6}" type="pres">
      <dgm:prSet presAssocID="{90FD8FF4-A358-9447-9978-919A1F6F7F27}" presName="rootComposite" presStyleCnt="0"/>
      <dgm:spPr/>
    </dgm:pt>
    <dgm:pt modelId="{72BC7146-57A6-4C49-9F69-95BC79311748}" type="pres">
      <dgm:prSet presAssocID="{90FD8FF4-A358-9447-9978-919A1F6F7F27}" presName="rootText" presStyleLbl="node1" presStyleIdx="1" presStyleCnt="4" custScaleX="178350" custScaleY="156845" custLinFactX="-100000" custLinFactY="26407" custLinFactNeighborX="-178836" custLinFactNeighborY="100000">
        <dgm:presLayoutVars>
          <dgm:chMax/>
          <dgm:chPref val="3"/>
        </dgm:presLayoutVars>
      </dgm:prSet>
      <dgm:spPr/>
      <dgm:t>
        <a:bodyPr/>
        <a:lstStyle/>
        <a:p>
          <a:endParaRPr lang="en-GB"/>
        </a:p>
      </dgm:t>
    </dgm:pt>
    <dgm:pt modelId="{60079956-1882-0C48-91C6-87BAA2F40431}" type="pres">
      <dgm:prSet presAssocID="{90FD8FF4-A358-9447-9978-919A1F6F7F27}" presName="titleText2" presStyleLbl="fgAcc1" presStyleIdx="1" presStyleCnt="4" custScaleX="331599" custScaleY="1014270" custLinFactX="-149833" custLinFactY="528305" custLinFactNeighborX="-200000" custLinFactNeighborY="6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BEBB81E-A37C-E346-9733-D7531278F8E1}" type="pres">
      <dgm:prSet presAssocID="{90FD8FF4-A358-9447-9978-919A1F6F7F27}" presName="rootConnector" presStyleLbl="node3" presStyleIdx="0" presStyleCnt="0"/>
      <dgm:spPr/>
      <dgm:t>
        <a:bodyPr/>
        <a:lstStyle/>
        <a:p>
          <a:endParaRPr lang="en-GB"/>
        </a:p>
      </dgm:t>
    </dgm:pt>
    <dgm:pt modelId="{29B416A9-A76B-EB48-87AF-E0316A50205B}" type="pres">
      <dgm:prSet presAssocID="{90FD8FF4-A358-9447-9978-919A1F6F7F27}" presName="hierChild4" presStyleCnt="0"/>
      <dgm:spPr/>
    </dgm:pt>
    <dgm:pt modelId="{8EEAAF64-E805-5B42-8BBC-B4FCABCD3938}" type="pres">
      <dgm:prSet presAssocID="{90FD8FF4-A358-9447-9978-919A1F6F7F27}" presName="hierChild5" presStyleCnt="0"/>
      <dgm:spPr/>
    </dgm:pt>
    <dgm:pt modelId="{4365A79B-45CD-414A-8FDA-DA4F507326C8}" type="pres">
      <dgm:prSet presAssocID="{0349627F-2AF8-CC43-8E94-59BEE82FC01E}" presName="Name37" presStyleLbl="parChTrans1D3" presStyleIdx="2" presStyleCnt="4"/>
      <dgm:spPr/>
      <dgm:t>
        <a:bodyPr/>
        <a:lstStyle/>
        <a:p>
          <a:endParaRPr lang="en-GB"/>
        </a:p>
      </dgm:t>
    </dgm:pt>
    <dgm:pt modelId="{0DB67285-029B-4A40-A066-83EB9976E8A4}" type="pres">
      <dgm:prSet presAssocID="{E3D4EF26-4C00-1F45-BF6B-6CCA3C1BF6FD}" presName="hierRoot2" presStyleCnt="0">
        <dgm:presLayoutVars>
          <dgm:hierBranch val="init"/>
        </dgm:presLayoutVars>
      </dgm:prSet>
      <dgm:spPr/>
    </dgm:pt>
    <dgm:pt modelId="{3AF769E0-C061-ED4D-856B-49873657D5AF}" type="pres">
      <dgm:prSet presAssocID="{E3D4EF26-4C00-1F45-BF6B-6CCA3C1BF6FD}" presName="rootComposite" presStyleCnt="0"/>
      <dgm:spPr/>
    </dgm:pt>
    <dgm:pt modelId="{D6675931-594B-464E-B6BB-579E07E55B8C}" type="pres">
      <dgm:prSet presAssocID="{E3D4EF26-4C00-1F45-BF6B-6CCA3C1BF6FD}" presName="rootText" presStyleLbl="node1" presStyleIdx="2" presStyleCnt="4" custScaleX="190737" custScaleY="192059" custLinFactY="112016" custLinFactNeighborX="-15366" custLinFactNeighborY="200000">
        <dgm:presLayoutVars>
          <dgm:chMax/>
          <dgm:chPref val="3"/>
        </dgm:presLayoutVars>
      </dgm:prSet>
      <dgm:spPr/>
      <dgm:t>
        <a:bodyPr/>
        <a:lstStyle/>
        <a:p>
          <a:endParaRPr lang="en-GB"/>
        </a:p>
      </dgm:t>
    </dgm:pt>
    <dgm:pt modelId="{3F122D0B-84CE-C348-B06E-E8C6198D645C}" type="pres">
      <dgm:prSet presAssocID="{E3D4EF26-4C00-1F45-BF6B-6CCA3C1BF6FD}" presName="titleText2" presStyleLbl="fgAcc1" presStyleIdx="2" presStyleCnt="4" custScaleX="364152" custScaleY="922520" custLinFactY="860169" custLinFactNeighborX="-32106" custLinFactNeighborY="9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A5AE48D-ECA0-2A4A-B61E-3B22B3F62C54}" type="pres">
      <dgm:prSet presAssocID="{E3D4EF26-4C00-1F45-BF6B-6CCA3C1BF6FD}" presName="rootConnector" presStyleLbl="node3" presStyleIdx="0" presStyleCnt="0"/>
      <dgm:spPr/>
      <dgm:t>
        <a:bodyPr/>
        <a:lstStyle/>
        <a:p>
          <a:endParaRPr lang="en-GB"/>
        </a:p>
      </dgm:t>
    </dgm:pt>
    <dgm:pt modelId="{F4B05531-C610-4A44-A882-85F3D531E072}" type="pres">
      <dgm:prSet presAssocID="{E3D4EF26-4C00-1F45-BF6B-6CCA3C1BF6FD}" presName="hierChild4" presStyleCnt="0"/>
      <dgm:spPr/>
    </dgm:pt>
    <dgm:pt modelId="{3C9FEC2A-A1A5-E046-85AB-A9BCA16EF052}" type="pres">
      <dgm:prSet presAssocID="{E3D4EF26-4C00-1F45-BF6B-6CCA3C1BF6FD}" presName="hierChild5" presStyleCnt="0"/>
      <dgm:spPr/>
    </dgm:pt>
    <dgm:pt modelId="{C2C0CA11-4C66-3348-9552-E1252185E284}" type="pres">
      <dgm:prSet presAssocID="{4130FECB-0A9A-0243-A39E-9F587018B304}" presName="Name37" presStyleLbl="parChTrans1D3" presStyleIdx="3" presStyleCnt="4"/>
      <dgm:spPr/>
      <dgm:t>
        <a:bodyPr/>
        <a:lstStyle/>
        <a:p>
          <a:endParaRPr lang="en-GB"/>
        </a:p>
      </dgm:t>
    </dgm:pt>
    <dgm:pt modelId="{EECFEF27-5902-654F-858D-0677BC8F0F54}" type="pres">
      <dgm:prSet presAssocID="{BFE6555E-3DC4-BC48-A82C-F74EC0AFEF92}" presName="hierRoot2" presStyleCnt="0">
        <dgm:presLayoutVars>
          <dgm:hierBranch val="init"/>
        </dgm:presLayoutVars>
      </dgm:prSet>
      <dgm:spPr/>
    </dgm:pt>
    <dgm:pt modelId="{30D26BE0-0734-A347-B727-0F264EB22671}" type="pres">
      <dgm:prSet presAssocID="{BFE6555E-3DC4-BC48-A82C-F74EC0AFEF92}" presName="rootComposite" presStyleCnt="0"/>
      <dgm:spPr/>
    </dgm:pt>
    <dgm:pt modelId="{E06F73DE-664E-7048-A03A-D06197757FCA}" type="pres">
      <dgm:prSet presAssocID="{BFE6555E-3DC4-BC48-A82C-F74EC0AFEF92}" presName="rootText" presStyleLbl="node1" presStyleIdx="3" presStyleCnt="4" custScaleX="168388" custScaleY="164488" custLinFactX="13143" custLinFactY="39941" custLinFactNeighborX="100000" custLinFactNeighborY="1000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253B997-5F30-B845-8A49-13DCE142961B}" type="pres">
      <dgm:prSet presAssocID="{BFE6555E-3DC4-BC48-A82C-F74EC0AFEF92}" presName="titleText2" presStyleLbl="fgAcc1" presStyleIdx="3" presStyleCnt="4" custScaleX="417340" custScaleY="1040487" custLinFactX="16396" custLinFactY="589828" custLinFactNeighborX="100000" custLinFactNeighborY="6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B89C7A7-EDF1-8A44-84F6-A24C141048D1}" type="pres">
      <dgm:prSet presAssocID="{BFE6555E-3DC4-BC48-A82C-F74EC0AFEF92}" presName="rootConnector" presStyleLbl="node3" presStyleIdx="0" presStyleCnt="0"/>
      <dgm:spPr/>
      <dgm:t>
        <a:bodyPr/>
        <a:lstStyle/>
        <a:p>
          <a:endParaRPr lang="en-GB"/>
        </a:p>
      </dgm:t>
    </dgm:pt>
    <dgm:pt modelId="{FF53770C-E605-5A40-AC11-EB3D870DBF4F}" type="pres">
      <dgm:prSet presAssocID="{BFE6555E-3DC4-BC48-A82C-F74EC0AFEF92}" presName="hierChild4" presStyleCnt="0"/>
      <dgm:spPr/>
    </dgm:pt>
    <dgm:pt modelId="{6DA50DEE-547C-7F44-9CE3-1C8766116ADA}" type="pres">
      <dgm:prSet presAssocID="{BFE6555E-3DC4-BC48-A82C-F74EC0AFEF92}" presName="hierChild5" presStyleCnt="0"/>
      <dgm:spPr/>
    </dgm:pt>
    <dgm:pt modelId="{ADF743F8-33C8-4C4E-8EF2-CFA2F3DADCE8}" type="pres">
      <dgm:prSet presAssocID="{55D4545E-E439-ED41-BA78-6074A287C5A8}" presName="hierChild7" presStyleCnt="0"/>
      <dgm:spPr/>
    </dgm:pt>
  </dgm:ptLst>
  <dgm:cxnLst>
    <dgm:cxn modelId="{465A3331-79FF-3745-B20F-71F5B0818B7A}" srcId="{55D4545E-E439-ED41-BA78-6074A287C5A8}" destId="{0F9ACA80-86EF-D244-8588-A3EECD870541}" srcOrd="0" destOrd="0" parTransId="{2EF0CDD2-55E0-F240-83C5-BC96236B831E}" sibTransId="{B79FDCC9-5617-8544-86FA-2F3C9EC2EB91}"/>
    <dgm:cxn modelId="{2362FF64-16CF-4C43-8FE5-8F4476B0C702}" type="presOf" srcId="{4130FECB-0A9A-0243-A39E-9F587018B304}" destId="{C2C0CA11-4C66-3348-9552-E1252185E284}" srcOrd="0" destOrd="0" presId="urn:microsoft.com/office/officeart/2008/layout/NameandTitleOrganizationalChart"/>
    <dgm:cxn modelId="{3BFF9028-BB53-2C4F-8F0D-7BEF0B518F78}" type="presOf" srcId="{2C82CFFF-C68A-064B-BA9B-C5530475ED4D}" destId="{00A6C42A-F687-7A41-82DB-8AA2033F9A41}" srcOrd="0" destOrd="0" presId="urn:microsoft.com/office/officeart/2008/layout/NameandTitleOrganizationalChart"/>
    <dgm:cxn modelId="{1896CA09-0FEB-2B45-97EC-E47AEB26A55F}" type="presOf" srcId="{2EF0CDD2-55E0-F240-83C5-BC96236B831E}" destId="{C81CEB31-B1E7-8347-81F1-BC20CCC3A760}" srcOrd="0" destOrd="0" presId="urn:microsoft.com/office/officeart/2008/layout/NameandTitleOrganizationalChart"/>
    <dgm:cxn modelId="{D1ED6598-DC51-854F-979E-5F619C1C976A}" type="presOf" srcId="{E3D4EF26-4C00-1F45-BF6B-6CCA3C1BF6FD}" destId="{CA5AE48D-ECA0-2A4A-B61E-3B22B3F62C54}" srcOrd="1" destOrd="0" presId="urn:microsoft.com/office/officeart/2008/layout/NameandTitleOrganizationalChart"/>
    <dgm:cxn modelId="{9F741FF2-ABC9-6C48-B959-444CD7DFDFB4}" type="presOf" srcId="{E0665173-208D-884C-8FA3-FAA7EEE37EA1}" destId="{0EBB4DC8-2B4A-A44D-87C0-9336ECF50FAB}" srcOrd="0" destOrd="0" presId="urn:microsoft.com/office/officeart/2008/layout/NameandTitleOrganizationalChart"/>
    <dgm:cxn modelId="{9BEC2156-4518-7F40-8773-AC8C6EFBC7EE}" srcId="{556E7471-F240-9D42-BFA6-2521C06A1C7D}" destId="{55D4545E-E439-ED41-BA78-6074A287C5A8}" srcOrd="0" destOrd="0" parTransId="{A92780EA-6601-A348-AFC9-A849F0FD9AE8}" sibTransId="{E0665173-208D-884C-8FA3-FAA7EEE37EA1}"/>
    <dgm:cxn modelId="{AFBE2F9B-10AC-AC43-BF6D-DB3A0E91CD66}" type="presOf" srcId="{556E7471-F240-9D42-BFA6-2521C06A1C7D}" destId="{FAA7486F-854E-9C4A-889C-78B2418D843F}" srcOrd="1" destOrd="0" presId="urn:microsoft.com/office/officeart/2008/layout/NameandTitleOrganizationalChart"/>
    <dgm:cxn modelId="{8C0CA506-7D4E-D246-A123-1957ED5970E3}" type="presOf" srcId="{BFE6555E-3DC4-BC48-A82C-F74EC0AFEF92}" destId="{E06F73DE-664E-7048-A03A-D06197757FCA}" srcOrd="0" destOrd="0" presId="urn:microsoft.com/office/officeart/2008/layout/NameandTitleOrganizationalChart"/>
    <dgm:cxn modelId="{A6E5319D-CA14-F549-9E9B-7590C5261ECB}" srcId="{55D4545E-E439-ED41-BA78-6074A287C5A8}" destId="{E3D4EF26-4C00-1F45-BF6B-6CCA3C1BF6FD}" srcOrd="2" destOrd="0" parTransId="{0349627F-2AF8-CC43-8E94-59BEE82FC01E}" sibTransId="{2561BC44-F7AA-174D-AF30-56BA376DECC9}"/>
    <dgm:cxn modelId="{C7E97308-08FA-F94A-A89E-909D3CDA18CA}" type="presOf" srcId="{55D4545E-E439-ED41-BA78-6074A287C5A8}" destId="{59A0CA00-8FF9-C145-B550-5625A6AFA7EC}" srcOrd="1" destOrd="0" presId="urn:microsoft.com/office/officeart/2008/layout/NameandTitleOrganizationalChart"/>
    <dgm:cxn modelId="{04163C95-88A7-BD47-85FD-941CF1DF09D8}" srcId="{55D4545E-E439-ED41-BA78-6074A287C5A8}" destId="{90FD8FF4-A358-9447-9978-919A1F6F7F27}" srcOrd="1" destOrd="0" parTransId="{2C82CFFF-C68A-064B-BA9B-C5530475ED4D}" sibTransId="{45D1AE48-C932-904C-A918-46C697F4ACB3}"/>
    <dgm:cxn modelId="{647186B3-6848-8A4E-871A-DEBE98D78776}" type="presOf" srcId="{B79FDCC9-5617-8544-86FA-2F3C9EC2EB91}" destId="{4F44BFA9-5CAD-F74F-8446-9FF393624A98}" srcOrd="0" destOrd="0" presId="urn:microsoft.com/office/officeart/2008/layout/NameandTitleOrganizationalChart"/>
    <dgm:cxn modelId="{A9156216-CF17-7249-ACF8-22D4A2385C04}" srcId="{55D4545E-E439-ED41-BA78-6074A287C5A8}" destId="{BFE6555E-3DC4-BC48-A82C-F74EC0AFEF92}" srcOrd="3" destOrd="0" parTransId="{4130FECB-0A9A-0243-A39E-9F587018B304}" sibTransId="{D604E2EE-A4B8-2B48-A38B-A13C76FDE5CD}"/>
    <dgm:cxn modelId="{E361111D-B0C8-2743-B447-EA4961F62A7C}" type="presOf" srcId="{2561BC44-F7AA-174D-AF30-56BA376DECC9}" destId="{3F122D0B-84CE-C348-B06E-E8C6198D645C}" srcOrd="0" destOrd="0" presId="urn:microsoft.com/office/officeart/2008/layout/NameandTitleOrganizationalChart"/>
    <dgm:cxn modelId="{98FD05D9-406E-5449-89C6-0267F787621F}" type="presOf" srcId="{BFE6555E-3DC4-BC48-A82C-F74EC0AFEF92}" destId="{7B89C7A7-EDF1-8A44-84F6-A24C141048D1}" srcOrd="1" destOrd="0" presId="urn:microsoft.com/office/officeart/2008/layout/NameandTitleOrganizationalChart"/>
    <dgm:cxn modelId="{94E31DCE-A268-1D4B-82EA-8177B1FF0626}" type="presOf" srcId="{0F9ACA80-86EF-D244-8588-A3EECD870541}" destId="{9EF0AFAC-3694-7E4D-A740-BB78230496B2}" srcOrd="1" destOrd="0" presId="urn:microsoft.com/office/officeart/2008/layout/NameandTitleOrganizationalChart"/>
    <dgm:cxn modelId="{3D741E92-979F-E741-90A1-6E22E4D60C32}" type="presOf" srcId="{45D1AE48-C932-904C-A918-46C697F4ACB3}" destId="{60079956-1882-0C48-91C6-87BAA2F40431}" srcOrd="0" destOrd="0" presId="urn:microsoft.com/office/officeart/2008/layout/NameandTitleOrganizationalChart"/>
    <dgm:cxn modelId="{AA644B4B-AF83-B342-AE53-B33640E7CF52}" type="presOf" srcId="{9DC8017A-F43D-424E-8B67-F243BEE901B1}" destId="{A13CEBDB-76EC-1746-88BA-A68ED89D1919}" srcOrd="0" destOrd="0" presId="urn:microsoft.com/office/officeart/2008/layout/NameandTitleOrganizationalChart"/>
    <dgm:cxn modelId="{FF7BD81B-402C-E046-9018-1573A56F2A66}" type="presOf" srcId="{685BA6CE-EBEE-9D48-9E47-DBB3F5EEED95}" destId="{2F828A08-CFF1-EB44-9B5F-9BDCCC9613A9}" srcOrd="0" destOrd="0" presId="urn:microsoft.com/office/officeart/2008/layout/NameandTitleOrganizationalChart"/>
    <dgm:cxn modelId="{E26BD14C-2CC4-904E-B6CB-DEB8B3347201}" type="presOf" srcId="{90FD8FF4-A358-9447-9978-919A1F6F7F27}" destId="{72BC7146-57A6-4C49-9F69-95BC79311748}" srcOrd="0" destOrd="0" presId="urn:microsoft.com/office/officeart/2008/layout/NameandTitleOrganizationalChart"/>
    <dgm:cxn modelId="{B2490A77-C522-7C47-AFFF-EA7225548D87}" type="presOf" srcId="{A92780EA-6601-A348-AFC9-A849F0FD9AE8}" destId="{DA5207DB-3AE5-D441-869C-BD9015DCD7DE}" srcOrd="0" destOrd="0" presId="urn:microsoft.com/office/officeart/2008/layout/NameandTitleOrganizationalChart"/>
    <dgm:cxn modelId="{4F601450-C82D-9248-8FC0-372033A06390}" type="presOf" srcId="{0F9ACA80-86EF-D244-8588-A3EECD870541}" destId="{3495D84B-F1D5-2346-BB70-8D58CE1B5900}" srcOrd="0" destOrd="0" presId="urn:microsoft.com/office/officeart/2008/layout/NameandTitleOrganizationalChart"/>
    <dgm:cxn modelId="{7EBABC51-078B-DD44-9974-F849EEB80B93}" type="presOf" srcId="{556E7471-F240-9D42-BFA6-2521C06A1C7D}" destId="{671822C1-F59A-BE41-8453-35B8D0C588C6}" srcOrd="0" destOrd="0" presId="urn:microsoft.com/office/officeart/2008/layout/NameandTitleOrganizationalChart"/>
    <dgm:cxn modelId="{A436EDDC-095E-B14B-BEEB-99A44B2EE01D}" srcId="{9DC8017A-F43D-424E-8B67-F243BEE901B1}" destId="{556E7471-F240-9D42-BFA6-2521C06A1C7D}" srcOrd="0" destOrd="0" parTransId="{AB36CEC2-B289-004F-974D-852724260CA1}" sibTransId="{685BA6CE-EBEE-9D48-9E47-DBB3F5EEED95}"/>
    <dgm:cxn modelId="{F206DE88-DDC2-0447-8F04-9D771346293C}" type="presOf" srcId="{55D4545E-E439-ED41-BA78-6074A287C5A8}" destId="{D7D22985-1FDD-E943-A20F-BDB5DA39ABE2}" srcOrd="0" destOrd="0" presId="urn:microsoft.com/office/officeart/2008/layout/NameandTitleOrganizationalChart"/>
    <dgm:cxn modelId="{B21181BD-F744-6E43-8FBF-0A99FCC514AA}" type="presOf" srcId="{E3D4EF26-4C00-1F45-BF6B-6CCA3C1BF6FD}" destId="{D6675931-594B-464E-B6BB-579E07E55B8C}" srcOrd="0" destOrd="0" presId="urn:microsoft.com/office/officeart/2008/layout/NameandTitleOrganizationalChart"/>
    <dgm:cxn modelId="{B24792D2-896E-D44C-BF72-FFE06F7BD5C6}" type="presOf" srcId="{0349627F-2AF8-CC43-8E94-59BEE82FC01E}" destId="{4365A79B-45CD-414A-8FDA-DA4F507326C8}" srcOrd="0" destOrd="0" presId="urn:microsoft.com/office/officeart/2008/layout/NameandTitleOrganizationalChart"/>
    <dgm:cxn modelId="{919CD564-5642-5B48-B4D9-2AE15C5062F5}" type="presOf" srcId="{90FD8FF4-A358-9447-9978-919A1F6F7F27}" destId="{DBEBB81E-A37C-E346-9733-D7531278F8E1}" srcOrd="1" destOrd="0" presId="urn:microsoft.com/office/officeart/2008/layout/NameandTitleOrganizationalChart"/>
    <dgm:cxn modelId="{918ACF70-0702-034F-A680-8EB5E745A21D}" type="presOf" srcId="{D604E2EE-A4B8-2B48-A38B-A13C76FDE5CD}" destId="{E253B997-5F30-B845-8A49-13DCE142961B}" srcOrd="0" destOrd="0" presId="urn:microsoft.com/office/officeart/2008/layout/NameandTitleOrganizationalChart"/>
    <dgm:cxn modelId="{4501DCD6-4624-B945-8D50-917DE50A72A0}" type="presParOf" srcId="{A13CEBDB-76EC-1746-88BA-A68ED89D1919}" destId="{EA6702ED-68F8-9348-890C-19D2958447FB}" srcOrd="0" destOrd="0" presId="urn:microsoft.com/office/officeart/2008/layout/NameandTitleOrganizationalChart"/>
    <dgm:cxn modelId="{F70A418F-DAB7-7A47-AF76-4DCD0316409B}" type="presParOf" srcId="{EA6702ED-68F8-9348-890C-19D2958447FB}" destId="{8FD6030E-5735-E940-9E60-A3A0B9F6978E}" srcOrd="0" destOrd="0" presId="urn:microsoft.com/office/officeart/2008/layout/NameandTitleOrganizationalChart"/>
    <dgm:cxn modelId="{0ABB9639-71E3-774A-BDCF-B7980704C067}" type="presParOf" srcId="{8FD6030E-5735-E940-9E60-A3A0B9F6978E}" destId="{671822C1-F59A-BE41-8453-35B8D0C588C6}" srcOrd="0" destOrd="0" presId="urn:microsoft.com/office/officeart/2008/layout/NameandTitleOrganizationalChart"/>
    <dgm:cxn modelId="{CE7DC09F-13C2-5B4B-9961-0F82B75E345B}" type="presParOf" srcId="{8FD6030E-5735-E940-9E60-A3A0B9F6978E}" destId="{2F828A08-CFF1-EB44-9B5F-9BDCCC9613A9}" srcOrd="1" destOrd="0" presId="urn:microsoft.com/office/officeart/2008/layout/NameandTitleOrganizationalChart"/>
    <dgm:cxn modelId="{233D70FD-9153-3C45-A98D-FE77000D2B3E}" type="presParOf" srcId="{8FD6030E-5735-E940-9E60-A3A0B9F6978E}" destId="{FAA7486F-854E-9C4A-889C-78B2418D843F}" srcOrd="2" destOrd="0" presId="urn:microsoft.com/office/officeart/2008/layout/NameandTitleOrganizationalChart"/>
    <dgm:cxn modelId="{95737863-7506-9D4A-8B3A-1EB9ADEB1CAB}" type="presParOf" srcId="{EA6702ED-68F8-9348-890C-19D2958447FB}" destId="{8F037D9E-10B4-C04D-8DFC-9E402CFD83B2}" srcOrd="1" destOrd="0" presId="urn:microsoft.com/office/officeart/2008/layout/NameandTitleOrganizationalChart"/>
    <dgm:cxn modelId="{908D3E68-EB9E-AC4C-A9C8-507E3C4E43AE}" type="presParOf" srcId="{EA6702ED-68F8-9348-890C-19D2958447FB}" destId="{25FE1B17-C03B-C144-B1EA-0AD2B6FEB3AD}" srcOrd="2" destOrd="0" presId="urn:microsoft.com/office/officeart/2008/layout/NameandTitleOrganizationalChart"/>
    <dgm:cxn modelId="{0542E43B-5F1B-134C-A5A1-8707F0DFD24B}" type="presParOf" srcId="{25FE1B17-C03B-C144-B1EA-0AD2B6FEB3AD}" destId="{DA5207DB-3AE5-D441-869C-BD9015DCD7DE}" srcOrd="0" destOrd="0" presId="urn:microsoft.com/office/officeart/2008/layout/NameandTitleOrganizationalChart"/>
    <dgm:cxn modelId="{47C79E8D-C3F0-EC4F-823C-9AA17B84718D}" type="presParOf" srcId="{25FE1B17-C03B-C144-B1EA-0AD2B6FEB3AD}" destId="{C4F2716E-CAA4-4748-91B8-2C6469F7DD0B}" srcOrd="1" destOrd="0" presId="urn:microsoft.com/office/officeart/2008/layout/NameandTitleOrganizationalChart"/>
    <dgm:cxn modelId="{6AF4ED46-1320-F64F-9E03-9BAFE5557FB9}" type="presParOf" srcId="{C4F2716E-CAA4-4748-91B8-2C6469F7DD0B}" destId="{2EC374D9-87FE-314A-8DEA-139C3B84581E}" srcOrd="0" destOrd="0" presId="urn:microsoft.com/office/officeart/2008/layout/NameandTitleOrganizationalChart"/>
    <dgm:cxn modelId="{3F125AD9-8E9E-D24D-8D38-422129B57CE5}" type="presParOf" srcId="{2EC374D9-87FE-314A-8DEA-139C3B84581E}" destId="{D7D22985-1FDD-E943-A20F-BDB5DA39ABE2}" srcOrd="0" destOrd="0" presId="urn:microsoft.com/office/officeart/2008/layout/NameandTitleOrganizationalChart"/>
    <dgm:cxn modelId="{0121388E-4BC6-EC4E-A319-0393657DBFF8}" type="presParOf" srcId="{2EC374D9-87FE-314A-8DEA-139C3B84581E}" destId="{0EBB4DC8-2B4A-A44D-87C0-9336ECF50FAB}" srcOrd="1" destOrd="0" presId="urn:microsoft.com/office/officeart/2008/layout/NameandTitleOrganizationalChart"/>
    <dgm:cxn modelId="{64697273-C698-394A-BA3E-A3D0F1B138F9}" type="presParOf" srcId="{2EC374D9-87FE-314A-8DEA-139C3B84581E}" destId="{59A0CA00-8FF9-C145-B550-5625A6AFA7EC}" srcOrd="2" destOrd="0" presId="urn:microsoft.com/office/officeart/2008/layout/NameandTitleOrganizationalChart"/>
    <dgm:cxn modelId="{D35AB5C3-9A57-7347-94C0-5DCB51B367D3}" type="presParOf" srcId="{C4F2716E-CAA4-4748-91B8-2C6469F7DD0B}" destId="{DD158269-7EF1-6047-8F85-4237FB33087B}" srcOrd="1" destOrd="0" presId="urn:microsoft.com/office/officeart/2008/layout/NameandTitleOrganizationalChart"/>
    <dgm:cxn modelId="{5B304ABD-B370-0A44-A8B4-D962FE199761}" type="presParOf" srcId="{DD158269-7EF1-6047-8F85-4237FB33087B}" destId="{C81CEB31-B1E7-8347-81F1-BC20CCC3A760}" srcOrd="0" destOrd="0" presId="urn:microsoft.com/office/officeart/2008/layout/NameandTitleOrganizationalChart"/>
    <dgm:cxn modelId="{A5987336-3DA1-E440-90A3-5C3141746D10}" type="presParOf" srcId="{DD158269-7EF1-6047-8F85-4237FB33087B}" destId="{6E9BAC74-7FE8-584C-BDD3-4A671D9F1BC9}" srcOrd="1" destOrd="0" presId="urn:microsoft.com/office/officeart/2008/layout/NameandTitleOrganizationalChart"/>
    <dgm:cxn modelId="{31BDA4F7-9C24-DB48-8974-5EACD03DD066}" type="presParOf" srcId="{6E9BAC74-7FE8-584C-BDD3-4A671D9F1BC9}" destId="{2DC7A7C3-1877-5A42-AA41-6349328EE458}" srcOrd="0" destOrd="0" presId="urn:microsoft.com/office/officeart/2008/layout/NameandTitleOrganizationalChart"/>
    <dgm:cxn modelId="{78D1803E-3F2C-5245-97D6-2CE9CC8117D3}" type="presParOf" srcId="{2DC7A7C3-1877-5A42-AA41-6349328EE458}" destId="{3495D84B-F1D5-2346-BB70-8D58CE1B5900}" srcOrd="0" destOrd="0" presId="urn:microsoft.com/office/officeart/2008/layout/NameandTitleOrganizationalChart"/>
    <dgm:cxn modelId="{46860D88-229E-6C48-8201-BF821843036A}" type="presParOf" srcId="{2DC7A7C3-1877-5A42-AA41-6349328EE458}" destId="{4F44BFA9-5CAD-F74F-8446-9FF393624A98}" srcOrd="1" destOrd="0" presId="urn:microsoft.com/office/officeart/2008/layout/NameandTitleOrganizationalChart"/>
    <dgm:cxn modelId="{D885E62C-B018-AD45-BEA2-20C7DDB43D2D}" type="presParOf" srcId="{2DC7A7C3-1877-5A42-AA41-6349328EE458}" destId="{9EF0AFAC-3694-7E4D-A740-BB78230496B2}" srcOrd="2" destOrd="0" presId="urn:microsoft.com/office/officeart/2008/layout/NameandTitleOrganizationalChart"/>
    <dgm:cxn modelId="{FBD9DC4D-B10A-2D42-A7BC-1F2EC425046B}" type="presParOf" srcId="{6E9BAC74-7FE8-584C-BDD3-4A671D9F1BC9}" destId="{F18194B3-16C3-C948-838F-35D39DB0E465}" srcOrd="1" destOrd="0" presId="urn:microsoft.com/office/officeart/2008/layout/NameandTitleOrganizationalChart"/>
    <dgm:cxn modelId="{0F13732C-C38C-064F-93D5-F75431E2BF3D}" type="presParOf" srcId="{6E9BAC74-7FE8-584C-BDD3-4A671D9F1BC9}" destId="{F8BEBAB1-8416-3B44-A806-32AA6C73F384}" srcOrd="2" destOrd="0" presId="urn:microsoft.com/office/officeart/2008/layout/NameandTitleOrganizationalChart"/>
    <dgm:cxn modelId="{1F46FB88-B899-1F42-91A4-C958CBBCB18B}" type="presParOf" srcId="{DD158269-7EF1-6047-8F85-4237FB33087B}" destId="{00A6C42A-F687-7A41-82DB-8AA2033F9A41}" srcOrd="2" destOrd="0" presId="urn:microsoft.com/office/officeart/2008/layout/NameandTitleOrganizationalChart"/>
    <dgm:cxn modelId="{4832AB25-689B-C84A-AD78-2E33F38823C1}" type="presParOf" srcId="{DD158269-7EF1-6047-8F85-4237FB33087B}" destId="{696852A1-B7C3-7E49-95F3-B2549969915E}" srcOrd="3" destOrd="0" presId="urn:microsoft.com/office/officeart/2008/layout/NameandTitleOrganizationalChart"/>
    <dgm:cxn modelId="{17EDBEEB-B577-3645-9169-8C7E086E6867}" type="presParOf" srcId="{696852A1-B7C3-7E49-95F3-B2549969915E}" destId="{4E3C38C5-2E25-7C40-AD45-862DF906D5A6}" srcOrd="0" destOrd="0" presId="urn:microsoft.com/office/officeart/2008/layout/NameandTitleOrganizationalChart"/>
    <dgm:cxn modelId="{A8EFB483-38A0-314F-A497-7E03DA1E3009}" type="presParOf" srcId="{4E3C38C5-2E25-7C40-AD45-862DF906D5A6}" destId="{72BC7146-57A6-4C49-9F69-95BC79311748}" srcOrd="0" destOrd="0" presId="urn:microsoft.com/office/officeart/2008/layout/NameandTitleOrganizationalChart"/>
    <dgm:cxn modelId="{9C4BC1A3-8913-1A43-AF06-6D778DF72F4E}" type="presParOf" srcId="{4E3C38C5-2E25-7C40-AD45-862DF906D5A6}" destId="{60079956-1882-0C48-91C6-87BAA2F40431}" srcOrd="1" destOrd="0" presId="urn:microsoft.com/office/officeart/2008/layout/NameandTitleOrganizationalChart"/>
    <dgm:cxn modelId="{F51967D1-329D-3C4A-8D63-A3EC7C38C681}" type="presParOf" srcId="{4E3C38C5-2E25-7C40-AD45-862DF906D5A6}" destId="{DBEBB81E-A37C-E346-9733-D7531278F8E1}" srcOrd="2" destOrd="0" presId="urn:microsoft.com/office/officeart/2008/layout/NameandTitleOrganizationalChart"/>
    <dgm:cxn modelId="{2497BCD2-64CE-F340-AE1E-81F1B65CE705}" type="presParOf" srcId="{696852A1-B7C3-7E49-95F3-B2549969915E}" destId="{29B416A9-A76B-EB48-87AF-E0316A50205B}" srcOrd="1" destOrd="0" presId="urn:microsoft.com/office/officeart/2008/layout/NameandTitleOrganizationalChart"/>
    <dgm:cxn modelId="{F45A6E20-24F7-C642-97AA-D3A8A9D3255E}" type="presParOf" srcId="{696852A1-B7C3-7E49-95F3-B2549969915E}" destId="{8EEAAF64-E805-5B42-8BBC-B4FCABCD3938}" srcOrd="2" destOrd="0" presId="urn:microsoft.com/office/officeart/2008/layout/NameandTitleOrganizationalChart"/>
    <dgm:cxn modelId="{F17B0F9F-765D-3341-8F18-B9F4624B9B62}" type="presParOf" srcId="{DD158269-7EF1-6047-8F85-4237FB33087B}" destId="{4365A79B-45CD-414A-8FDA-DA4F507326C8}" srcOrd="4" destOrd="0" presId="urn:microsoft.com/office/officeart/2008/layout/NameandTitleOrganizationalChart"/>
    <dgm:cxn modelId="{C1D44B71-AA89-7047-90C7-7B9533FCA6F4}" type="presParOf" srcId="{DD158269-7EF1-6047-8F85-4237FB33087B}" destId="{0DB67285-029B-4A40-A066-83EB9976E8A4}" srcOrd="5" destOrd="0" presId="urn:microsoft.com/office/officeart/2008/layout/NameandTitleOrganizationalChart"/>
    <dgm:cxn modelId="{1EDBE5F1-BD68-8B4F-B431-5336F73AF9CE}" type="presParOf" srcId="{0DB67285-029B-4A40-A066-83EB9976E8A4}" destId="{3AF769E0-C061-ED4D-856B-49873657D5AF}" srcOrd="0" destOrd="0" presId="urn:microsoft.com/office/officeart/2008/layout/NameandTitleOrganizationalChart"/>
    <dgm:cxn modelId="{C7E10127-9BF1-F641-BED0-AD64AC8B3BE1}" type="presParOf" srcId="{3AF769E0-C061-ED4D-856B-49873657D5AF}" destId="{D6675931-594B-464E-B6BB-579E07E55B8C}" srcOrd="0" destOrd="0" presId="urn:microsoft.com/office/officeart/2008/layout/NameandTitleOrganizationalChart"/>
    <dgm:cxn modelId="{DCF5341C-8C6B-224B-BE59-50D28AC71AA8}" type="presParOf" srcId="{3AF769E0-C061-ED4D-856B-49873657D5AF}" destId="{3F122D0B-84CE-C348-B06E-E8C6198D645C}" srcOrd="1" destOrd="0" presId="urn:microsoft.com/office/officeart/2008/layout/NameandTitleOrganizationalChart"/>
    <dgm:cxn modelId="{106E6E6F-98AA-154F-ACF2-C6B5A9BF9B2E}" type="presParOf" srcId="{3AF769E0-C061-ED4D-856B-49873657D5AF}" destId="{CA5AE48D-ECA0-2A4A-B61E-3B22B3F62C54}" srcOrd="2" destOrd="0" presId="urn:microsoft.com/office/officeart/2008/layout/NameandTitleOrganizationalChart"/>
    <dgm:cxn modelId="{9D680B14-54A7-534F-BC72-6A2208788E2C}" type="presParOf" srcId="{0DB67285-029B-4A40-A066-83EB9976E8A4}" destId="{F4B05531-C610-4A44-A882-85F3D531E072}" srcOrd="1" destOrd="0" presId="urn:microsoft.com/office/officeart/2008/layout/NameandTitleOrganizationalChart"/>
    <dgm:cxn modelId="{CDF7BF52-8298-894C-8685-019CB1F5048B}" type="presParOf" srcId="{0DB67285-029B-4A40-A066-83EB9976E8A4}" destId="{3C9FEC2A-A1A5-E046-85AB-A9BCA16EF052}" srcOrd="2" destOrd="0" presId="urn:microsoft.com/office/officeart/2008/layout/NameandTitleOrganizationalChart"/>
    <dgm:cxn modelId="{6F5C5EB7-F950-F544-8C09-AC0C1BFC2527}" type="presParOf" srcId="{DD158269-7EF1-6047-8F85-4237FB33087B}" destId="{C2C0CA11-4C66-3348-9552-E1252185E284}" srcOrd="6" destOrd="0" presId="urn:microsoft.com/office/officeart/2008/layout/NameandTitleOrganizationalChart"/>
    <dgm:cxn modelId="{EE079041-ABF3-DF4A-B0C0-866726DE2495}" type="presParOf" srcId="{DD158269-7EF1-6047-8F85-4237FB33087B}" destId="{EECFEF27-5902-654F-858D-0677BC8F0F54}" srcOrd="7" destOrd="0" presId="urn:microsoft.com/office/officeart/2008/layout/NameandTitleOrganizationalChart"/>
    <dgm:cxn modelId="{B512258A-6909-3247-B4D4-491852DFC9FE}" type="presParOf" srcId="{EECFEF27-5902-654F-858D-0677BC8F0F54}" destId="{30D26BE0-0734-A347-B727-0F264EB22671}" srcOrd="0" destOrd="0" presId="urn:microsoft.com/office/officeart/2008/layout/NameandTitleOrganizationalChart"/>
    <dgm:cxn modelId="{003CA07D-AF48-9E4A-A436-96F1349A70FD}" type="presParOf" srcId="{30D26BE0-0734-A347-B727-0F264EB22671}" destId="{E06F73DE-664E-7048-A03A-D06197757FCA}" srcOrd="0" destOrd="0" presId="urn:microsoft.com/office/officeart/2008/layout/NameandTitleOrganizationalChart"/>
    <dgm:cxn modelId="{2D2B5980-DD4F-BA47-929D-2642CDB84E9A}" type="presParOf" srcId="{30D26BE0-0734-A347-B727-0F264EB22671}" destId="{E253B997-5F30-B845-8A49-13DCE142961B}" srcOrd="1" destOrd="0" presId="urn:microsoft.com/office/officeart/2008/layout/NameandTitleOrganizationalChart"/>
    <dgm:cxn modelId="{CF979AC0-DE65-B64A-A578-5122061B4F14}" type="presParOf" srcId="{30D26BE0-0734-A347-B727-0F264EB22671}" destId="{7B89C7A7-EDF1-8A44-84F6-A24C141048D1}" srcOrd="2" destOrd="0" presId="urn:microsoft.com/office/officeart/2008/layout/NameandTitleOrganizationalChart"/>
    <dgm:cxn modelId="{5522B395-F18F-7A4F-8E78-D05CE7B21AB2}" type="presParOf" srcId="{EECFEF27-5902-654F-858D-0677BC8F0F54}" destId="{FF53770C-E605-5A40-AC11-EB3D870DBF4F}" srcOrd="1" destOrd="0" presId="urn:microsoft.com/office/officeart/2008/layout/NameandTitleOrganizationalChart"/>
    <dgm:cxn modelId="{B433A819-6F08-DD4D-8EAB-D4E04C518193}" type="presParOf" srcId="{EECFEF27-5902-654F-858D-0677BC8F0F54}" destId="{6DA50DEE-547C-7F44-9CE3-1C8766116ADA}" srcOrd="2" destOrd="0" presId="urn:microsoft.com/office/officeart/2008/layout/NameandTitleOrganizationalChart"/>
    <dgm:cxn modelId="{D7AA4CF0-4CAD-0546-8C6E-03582014F1F6}" type="presParOf" srcId="{C4F2716E-CAA4-4748-91B8-2C6469F7DD0B}" destId="{ADF743F8-33C8-4C4E-8EF2-CFA2F3DADCE8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0CA11-4C66-3348-9552-E1252185E284}">
      <dsp:nvSpPr>
        <dsp:cNvPr id="0" name=""/>
        <dsp:cNvSpPr/>
      </dsp:nvSpPr>
      <dsp:spPr>
        <a:xfrm>
          <a:off x="4036007" y="2302317"/>
          <a:ext cx="2094044" cy="1601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414"/>
              </a:lnTo>
              <a:lnTo>
                <a:pt x="2094044" y="1549414"/>
              </a:lnTo>
              <a:lnTo>
                <a:pt x="2094044" y="160103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5A79B-45CD-414A-8FDA-DA4F507326C8}">
      <dsp:nvSpPr>
        <dsp:cNvPr id="0" name=""/>
        <dsp:cNvSpPr/>
      </dsp:nvSpPr>
      <dsp:spPr>
        <a:xfrm>
          <a:off x="3929422" y="2302317"/>
          <a:ext cx="91440" cy="1907709"/>
        </a:xfrm>
        <a:custGeom>
          <a:avLst/>
          <a:gdLst/>
          <a:ahLst/>
          <a:cxnLst/>
          <a:rect l="0" t="0" r="0" b="0"/>
          <a:pathLst>
            <a:path>
              <a:moveTo>
                <a:pt x="106585" y="0"/>
              </a:moveTo>
              <a:lnTo>
                <a:pt x="106585" y="1856091"/>
              </a:lnTo>
              <a:lnTo>
                <a:pt x="45720" y="1856091"/>
              </a:lnTo>
              <a:lnTo>
                <a:pt x="45720" y="190770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A6C42A-F687-7A41-82DB-8AA2033F9A41}">
      <dsp:nvSpPr>
        <dsp:cNvPr id="0" name=""/>
        <dsp:cNvSpPr/>
      </dsp:nvSpPr>
      <dsp:spPr>
        <a:xfrm>
          <a:off x="1408439" y="2302317"/>
          <a:ext cx="2627568" cy="1569880"/>
        </a:xfrm>
        <a:custGeom>
          <a:avLst/>
          <a:gdLst/>
          <a:ahLst/>
          <a:cxnLst/>
          <a:rect l="0" t="0" r="0" b="0"/>
          <a:pathLst>
            <a:path>
              <a:moveTo>
                <a:pt x="2627568" y="0"/>
              </a:moveTo>
              <a:lnTo>
                <a:pt x="2627568" y="1518262"/>
              </a:lnTo>
              <a:lnTo>
                <a:pt x="0" y="1518262"/>
              </a:lnTo>
              <a:lnTo>
                <a:pt x="0" y="156988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CEB31-B1E7-8347-81F1-BC20CCC3A760}">
      <dsp:nvSpPr>
        <dsp:cNvPr id="0" name=""/>
        <dsp:cNvSpPr/>
      </dsp:nvSpPr>
      <dsp:spPr>
        <a:xfrm>
          <a:off x="3198364" y="2302317"/>
          <a:ext cx="837643" cy="981206"/>
        </a:xfrm>
        <a:custGeom>
          <a:avLst/>
          <a:gdLst/>
          <a:ahLst/>
          <a:cxnLst/>
          <a:rect l="0" t="0" r="0" b="0"/>
          <a:pathLst>
            <a:path>
              <a:moveTo>
                <a:pt x="837643" y="0"/>
              </a:moveTo>
              <a:lnTo>
                <a:pt x="837643" y="929588"/>
              </a:lnTo>
              <a:lnTo>
                <a:pt x="0" y="929588"/>
              </a:lnTo>
              <a:lnTo>
                <a:pt x="0" y="9812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207DB-3AE5-D441-869C-BD9015DCD7DE}">
      <dsp:nvSpPr>
        <dsp:cNvPr id="0" name=""/>
        <dsp:cNvSpPr/>
      </dsp:nvSpPr>
      <dsp:spPr>
        <a:xfrm>
          <a:off x="3349373" y="923423"/>
          <a:ext cx="91440" cy="11557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55729"/>
              </a:lnTo>
              <a:lnTo>
                <a:pt x="66388" y="11557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1822C1-F59A-BE41-8453-35B8D0C588C6}">
      <dsp:nvSpPr>
        <dsp:cNvPr id="0" name=""/>
        <dsp:cNvSpPr/>
      </dsp:nvSpPr>
      <dsp:spPr>
        <a:xfrm>
          <a:off x="2604442" y="316847"/>
          <a:ext cx="1581300" cy="6065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31217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MEGAN_EFP.py</a:t>
          </a:r>
          <a:endParaRPr lang="en-US" sz="1600" kern="1200" dirty="0"/>
        </a:p>
      </dsp:txBody>
      <dsp:txXfrm>
        <a:off x="2604442" y="316847"/>
        <a:ext cx="1581300" cy="606575"/>
      </dsp:txXfrm>
    </dsp:sp>
    <dsp:sp modelId="{2F828A08-CFF1-EB44-9B5F-9BDCCC9613A9}">
      <dsp:nvSpPr>
        <dsp:cNvPr id="0" name=""/>
        <dsp:cNvSpPr/>
      </dsp:nvSpPr>
      <dsp:spPr>
        <a:xfrm>
          <a:off x="4254501" y="266748"/>
          <a:ext cx="2013672" cy="71351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User settings and directory paths set. This is the script the user runs.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Usage: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python MEGAN_EFP.py</a:t>
          </a:r>
        </a:p>
      </dsp:txBody>
      <dsp:txXfrm>
        <a:off x="4254501" y="266748"/>
        <a:ext cx="2013672" cy="713515"/>
      </dsp:txXfrm>
    </dsp:sp>
    <dsp:sp modelId="{D7D22985-1FDD-E943-A20F-BDB5DA39ABE2}">
      <dsp:nvSpPr>
        <dsp:cNvPr id="0" name=""/>
        <dsp:cNvSpPr/>
      </dsp:nvSpPr>
      <dsp:spPr>
        <a:xfrm>
          <a:off x="3415761" y="1855986"/>
          <a:ext cx="1240492" cy="4463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31217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run_M3EFP.py</a:t>
          </a:r>
          <a:endParaRPr lang="en-US" sz="1200" kern="1200" dirty="0"/>
        </a:p>
      </dsp:txBody>
      <dsp:txXfrm>
        <a:off x="3415761" y="1855986"/>
        <a:ext cx="1240492" cy="446331"/>
      </dsp:txXfrm>
    </dsp:sp>
    <dsp:sp modelId="{0EBB4DC8-2B4A-A44D-87C0-9336ECF50FAB}">
      <dsp:nvSpPr>
        <dsp:cNvPr id="0" name=""/>
        <dsp:cNvSpPr/>
      </dsp:nvSpPr>
      <dsp:spPr>
        <a:xfrm>
          <a:off x="4731122" y="1684523"/>
          <a:ext cx="1839951" cy="12080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Main module that contains function that calls sub modules that load CSVs into database tables and execute SQL queries for the 3 databases. Loops through each of the vegetative classes for the Vegetation EF, grid EF, and Vegetation LDF</a:t>
          </a:r>
        </a:p>
      </dsp:txBody>
      <dsp:txXfrm>
        <a:off x="4731122" y="1684523"/>
        <a:ext cx="1839951" cy="1208043"/>
      </dsp:txXfrm>
    </dsp:sp>
    <dsp:sp modelId="{3495D84B-F1D5-2346-BB70-8D58CE1B5900}">
      <dsp:nvSpPr>
        <dsp:cNvPr id="0" name=""/>
        <dsp:cNvSpPr/>
      </dsp:nvSpPr>
      <dsp:spPr>
        <a:xfrm>
          <a:off x="2629235" y="3283524"/>
          <a:ext cx="1138259" cy="3866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3121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db_functions.py</a:t>
          </a:r>
          <a:endParaRPr lang="en-US" sz="1100" kern="1200" dirty="0"/>
        </a:p>
      </dsp:txBody>
      <dsp:txXfrm>
        <a:off x="2629235" y="3283524"/>
        <a:ext cx="1138259" cy="386660"/>
      </dsp:txXfrm>
    </dsp:sp>
    <dsp:sp modelId="{4F44BFA9-5CAD-F74F-8446-9FF393624A98}">
      <dsp:nvSpPr>
        <dsp:cNvPr id="0" name=""/>
        <dsp:cNvSpPr/>
      </dsp:nvSpPr>
      <dsp:spPr>
        <a:xfrm>
          <a:off x="1162313" y="2329332"/>
          <a:ext cx="1842020" cy="8803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Module that contains functions initialized by the SQLite databases that are used in SQL queries. These functions were ported from their respective modules in the MS Access databases</a:t>
          </a:r>
          <a:endParaRPr lang="en-US" sz="1000" kern="1200" dirty="0"/>
        </a:p>
      </dsp:txBody>
      <dsp:txXfrm>
        <a:off x="1162313" y="2329332"/>
        <a:ext cx="1842020" cy="880329"/>
      </dsp:txXfrm>
    </dsp:sp>
    <dsp:sp modelId="{72BC7146-57A6-4C49-9F69-95BC79311748}">
      <dsp:nvSpPr>
        <dsp:cNvPr id="0" name=""/>
        <dsp:cNvSpPr/>
      </dsp:nvSpPr>
      <dsp:spPr>
        <a:xfrm>
          <a:off x="1027420" y="3872198"/>
          <a:ext cx="762038" cy="346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3121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M3VTEF.py</a:t>
          </a:r>
          <a:endParaRPr lang="en-US" sz="1100" kern="1200" dirty="0"/>
        </a:p>
      </dsp:txBody>
      <dsp:txXfrm>
        <a:off x="1027420" y="3872198"/>
        <a:ext cx="762038" cy="346975"/>
      </dsp:txXfrm>
    </dsp:sp>
    <dsp:sp modelId="{60079956-1882-0C48-91C6-87BAA2F40431}">
      <dsp:nvSpPr>
        <dsp:cNvPr id="0" name=""/>
        <dsp:cNvSpPr/>
      </dsp:nvSpPr>
      <dsp:spPr>
        <a:xfrm>
          <a:off x="681081" y="4322422"/>
          <a:ext cx="1275144" cy="7479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Sub-module containing SQL queries called by its database driver function to create Vegetation EF tables</a:t>
          </a:r>
          <a:endParaRPr lang="en-US" sz="1000" kern="1200" dirty="0"/>
        </a:p>
      </dsp:txBody>
      <dsp:txXfrm>
        <a:off x="681081" y="4322422"/>
        <a:ext cx="1275144" cy="747929"/>
      </dsp:txXfrm>
    </dsp:sp>
    <dsp:sp modelId="{D6675931-594B-464E-B6BB-579E07E55B8C}">
      <dsp:nvSpPr>
        <dsp:cNvPr id="0" name=""/>
        <dsp:cNvSpPr/>
      </dsp:nvSpPr>
      <dsp:spPr>
        <a:xfrm>
          <a:off x="3567660" y="4210027"/>
          <a:ext cx="814964" cy="4248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3121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M3GEFP.py  M3GLDF.py</a:t>
          </a:r>
          <a:endParaRPr lang="en-US" sz="1100" kern="1200" dirty="0" smtClean="0"/>
        </a:p>
      </dsp:txBody>
      <dsp:txXfrm>
        <a:off x="3567660" y="4210027"/>
        <a:ext cx="814964" cy="424876"/>
      </dsp:txXfrm>
    </dsp:sp>
    <dsp:sp modelId="{3F122D0B-84CE-C348-B06E-E8C6198D645C}">
      <dsp:nvSpPr>
        <dsp:cNvPr id="0" name=""/>
        <dsp:cNvSpPr/>
      </dsp:nvSpPr>
      <dsp:spPr>
        <a:xfrm>
          <a:off x="3281263" y="4788363"/>
          <a:ext cx="1400325" cy="6802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Sub-modules </a:t>
          </a:r>
          <a:r>
            <a:rPr lang="en-US" sz="1000" kern="1200" dirty="0" smtClean="0"/>
            <a:t>containing SQL queries called by its database driver function to create grid </a:t>
          </a:r>
          <a:r>
            <a:rPr lang="en-US" sz="1000" kern="1200" dirty="0" smtClean="0"/>
            <a:t>EF and grid LDF </a:t>
          </a:r>
          <a:r>
            <a:rPr lang="en-US" sz="1000" kern="1200" dirty="0" smtClean="0"/>
            <a:t>tables</a:t>
          </a:r>
          <a:endParaRPr lang="en-US" sz="1000" kern="1200" dirty="0"/>
        </a:p>
      </dsp:txBody>
      <dsp:txXfrm>
        <a:off x="3281263" y="4788363"/>
        <a:ext cx="1400325" cy="680272"/>
      </dsp:txXfrm>
    </dsp:sp>
    <dsp:sp modelId="{E06F73DE-664E-7048-A03A-D06197757FCA}">
      <dsp:nvSpPr>
        <dsp:cNvPr id="0" name=""/>
        <dsp:cNvSpPr/>
      </dsp:nvSpPr>
      <dsp:spPr>
        <a:xfrm>
          <a:off x="5770315" y="3903351"/>
          <a:ext cx="719473" cy="3638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3121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M3LDF.py</a:t>
          </a:r>
        </a:p>
      </dsp:txBody>
      <dsp:txXfrm>
        <a:off x="5770315" y="3903351"/>
        <a:ext cx="719473" cy="363883"/>
      </dsp:txXfrm>
    </dsp:sp>
    <dsp:sp modelId="{E253B997-5F30-B845-8A49-13DCE142961B}">
      <dsp:nvSpPr>
        <dsp:cNvPr id="0" name=""/>
        <dsp:cNvSpPr/>
      </dsp:nvSpPr>
      <dsp:spPr>
        <a:xfrm>
          <a:off x="5355881" y="4367790"/>
          <a:ext cx="1604856" cy="7672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Sub-module containing SQL queries called by its database driver function to create vegetative LDF tables</a:t>
          </a:r>
          <a:endParaRPr lang="en-US" sz="1000" kern="1200" dirty="0"/>
        </a:p>
      </dsp:txBody>
      <dsp:txXfrm>
        <a:off x="5355881" y="4367790"/>
        <a:ext cx="1604856" cy="767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DAC7C-8E65-4E6A-AA77-5FDFFC79FC70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12111-86BE-469B-B662-2475FEDF7E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0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12111-86BE-469B-B662-2475FEDF7E9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0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DE6D-6790-A64B-A8DC-2108FAAD90C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B2EF-02D6-984F-92EA-7973BFFA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3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DE6D-6790-A64B-A8DC-2108FAAD90C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B2EF-02D6-984F-92EA-7973BFFA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0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DE6D-6790-A64B-A8DC-2108FAAD90C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B2EF-02D6-984F-92EA-7973BFFA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6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DE6D-6790-A64B-A8DC-2108FAAD90C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B2EF-02D6-984F-92EA-7973BFFA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4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DE6D-6790-A64B-A8DC-2108FAAD90C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B2EF-02D6-984F-92EA-7973BFFA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3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DE6D-6790-A64B-A8DC-2108FAAD90C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B2EF-02D6-984F-92EA-7973BFFA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8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DE6D-6790-A64B-A8DC-2108FAAD90C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B2EF-02D6-984F-92EA-7973BFFA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4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DE6D-6790-A64B-A8DC-2108FAAD90C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B2EF-02D6-984F-92EA-7973BFFA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3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DE6D-6790-A64B-A8DC-2108FAAD90C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B2EF-02D6-984F-92EA-7973BFFA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3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DE6D-6790-A64B-A8DC-2108FAAD90C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B2EF-02D6-984F-92EA-7973BFFA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5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DE6D-6790-A64B-A8DC-2108FAAD90C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B2EF-02D6-984F-92EA-7973BFFA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8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ADE6D-6790-A64B-A8DC-2108FAAD90C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B2EF-02D6-984F-92EA-7973BFFA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5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74401307"/>
              </p:ext>
            </p:extLst>
          </p:nvPr>
        </p:nvGraphicFramePr>
        <p:xfrm>
          <a:off x="515435" y="413282"/>
          <a:ext cx="7652685" cy="5688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1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146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03331-010-0111004-02374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Wentland</dc:creator>
  <cp:lastModifiedBy>Andrew Wentland</cp:lastModifiedBy>
  <cp:revision>6</cp:revision>
  <dcterms:created xsi:type="dcterms:W3CDTF">2017-03-31T06:44:35Z</dcterms:created>
  <dcterms:modified xsi:type="dcterms:W3CDTF">2017-04-12T23:56:01Z</dcterms:modified>
</cp:coreProperties>
</file>