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7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8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33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33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5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4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0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2A7D-A723-4F75-9971-7D78DDF0C7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B08867-BB10-413D-BB0A-FEEC9293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6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amp.cse.fau.edu/~cen4010fal19_g04/CampusSnapsho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7CA86D-B641-4881-BE74-83091FDE9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b="1" dirty="0"/>
              <a:t>The Freelancers</a:t>
            </a:r>
            <a:br>
              <a:rPr lang="en-US" dirty="0"/>
            </a:br>
            <a:r>
              <a:rPr lang="en-US" b="1" dirty="0"/>
              <a:t>Campus Snapshots</a:t>
            </a:r>
            <a:br>
              <a:rPr lang="en-US" dirty="0"/>
            </a:b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B0E41-4477-4344-B3AB-47969C4D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URL: </a:t>
            </a:r>
            <a:r>
              <a:rPr lang="en-US" u="sng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http://lamp.cse.fau.edu/~cen4010fal19_g04/CampusSnapshot/</a:t>
            </a:r>
            <a:endParaRPr lang="en-US">
              <a:solidFill>
                <a:srgbClr val="FFFFFF"/>
              </a:solidFill>
            </a:endParaRPr>
          </a:p>
          <a:p>
            <a:pPr algn="l"/>
            <a:endParaRPr lang="en-US" b="1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9D3A-06D1-4151-AC4B-5CC16583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Portal: 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1A1B7-E3E4-4D2C-B21B-0D7B16283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6D9F-D487-474E-B7A2-999B94E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Portal: Host an Event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B0584-4F9D-4AF1-AC64-A4B7C3316C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D9E-D5FC-458E-960A-29D0604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Portal: Report an Issue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2DB0A-D1A6-46B1-98B3-CDFD4726D3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F3A2-5BD5-44CF-9826-3291A115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Portal: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8C4A5-16A3-4B64-AF94-A426ECFDC9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D7E1-6065-4E7A-9CDB-6D2AA99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Portal: Home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C6325-B745-49BF-B516-879B3E3456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7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A82E-E77F-4A73-B8A7-F1BA021C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47E9-7628-46A5-B22E-FEB76E28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Aaron Haim (Scrum Master) – ahaim2016@fau.edu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Daniel </a:t>
            </a:r>
            <a:r>
              <a:rPr lang="en-US" b="1" dirty="0" err="1"/>
              <a:t>Fradlin</a:t>
            </a:r>
            <a:r>
              <a:rPr lang="en-US" b="1" dirty="0"/>
              <a:t> (Front End Lead) – dfradlin2017@fau.edu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Richard Urena (Back End Lead) – urenar2016@fau.edu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Yiyang</a:t>
            </a:r>
            <a:r>
              <a:rPr lang="en-US" b="1" dirty="0"/>
              <a:t> Liu (Product Owner) – yliu2015@fau.edu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3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71E1E4-E98F-4082-BE06-AD065299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What is Campus Snapshots?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2707-AC42-4B52-9AC5-4958CE86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i="1" dirty="0"/>
              <a:t>Campus Snapshots</a:t>
            </a:r>
            <a:r>
              <a:rPr lang="en-US" dirty="0"/>
              <a:t> is a web system that people can access and inform users about issues and events around campus. </a:t>
            </a:r>
          </a:p>
          <a:p>
            <a:endParaRPr lang="en-US" dirty="0"/>
          </a:p>
          <a:p>
            <a:r>
              <a:rPr lang="en-US" i="1" dirty="0"/>
              <a:t>Campus Snapshots</a:t>
            </a:r>
            <a:r>
              <a:rPr lang="en-US" dirty="0"/>
              <a:t> is made with the intention of allowing campuses to more easily communicate items in an instantaneous fashion throughout the area. </a:t>
            </a:r>
          </a:p>
        </p:txBody>
      </p:sp>
    </p:spTree>
    <p:extLst>
      <p:ext uri="{BB962C8B-B14F-4D97-AF65-F5344CB8AC3E}">
        <p14:creationId xmlns:p14="http://schemas.microsoft.com/office/powerpoint/2010/main" val="81670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C206DD-16F9-4627-B5D6-362DCDA9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Why Campus Snapshots?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1AA2-56C3-4866-9BA3-9389C869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It can be used to report events happening on campus such as games, concerts, activities,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way to send out notifications about specific problems that cannot be solved at that current moment.</a:t>
            </a:r>
          </a:p>
          <a:p>
            <a:endParaRPr lang="en-US" dirty="0"/>
          </a:p>
          <a:p>
            <a:r>
              <a:rPr lang="en-US" dirty="0"/>
              <a:t>It is, in a sense, a one stop shop to know any major developments within a campus.</a:t>
            </a:r>
          </a:p>
        </p:txBody>
      </p:sp>
    </p:spTree>
    <p:extLst>
      <p:ext uri="{BB962C8B-B14F-4D97-AF65-F5344CB8AC3E}">
        <p14:creationId xmlns:p14="http://schemas.microsoft.com/office/powerpoint/2010/main" val="18150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72FE85-8CE4-49FF-9D87-B9158DBF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8F84-8AC1-4BA2-A89B-73009030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Student to administrator ratio is about 22:1. With more eyes, more issues can be reported quickly. </a:t>
            </a:r>
          </a:p>
          <a:p>
            <a:endParaRPr lang="en-US" dirty="0"/>
          </a:p>
          <a:p>
            <a:r>
              <a:rPr lang="en-US" dirty="0"/>
              <a:t>With the ability to upload photos of the reported issues, it will allow for issues to be validated and for there to be no false reporting. </a:t>
            </a:r>
          </a:p>
          <a:p>
            <a:endParaRPr lang="en-US" dirty="0"/>
          </a:p>
          <a:p>
            <a:r>
              <a:rPr lang="en-US" dirty="0"/>
              <a:t>Students can host their own events; they can add that event to the site for other students to join if they are interested. </a:t>
            </a:r>
          </a:p>
        </p:txBody>
      </p:sp>
    </p:spTree>
    <p:extLst>
      <p:ext uri="{BB962C8B-B14F-4D97-AF65-F5344CB8AC3E}">
        <p14:creationId xmlns:p14="http://schemas.microsoft.com/office/powerpoint/2010/main" val="26699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EB5E4-7AAD-4088-86FA-AF2FF5D7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Major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F3AE-AD8F-4D69-BC42-B4376EBB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Students can create accounts if they do not already have one (Administrators are preregistered)</a:t>
            </a:r>
          </a:p>
          <a:p>
            <a:pPr lvl="0"/>
            <a:r>
              <a:rPr lang="en-US" dirty="0"/>
              <a:t>Users can login to their account</a:t>
            </a:r>
          </a:p>
          <a:p>
            <a:pPr lvl="0"/>
            <a:r>
              <a:rPr lang="en-US" dirty="0"/>
              <a:t>Users can create markers (events/issues)</a:t>
            </a:r>
          </a:p>
          <a:p>
            <a:pPr lvl="0"/>
            <a:r>
              <a:rPr lang="en-US" dirty="0"/>
              <a:t>Users can attach photos to created markers</a:t>
            </a:r>
          </a:p>
          <a:p>
            <a:pPr lvl="0"/>
            <a:r>
              <a:rPr lang="en-US" dirty="0"/>
              <a:t>Users can add comments to an event</a:t>
            </a:r>
          </a:p>
          <a:p>
            <a:pPr lvl="0"/>
            <a:r>
              <a:rPr lang="en-US" dirty="0"/>
              <a:t>Users can report markers</a:t>
            </a:r>
          </a:p>
          <a:p>
            <a:pPr lvl="0"/>
            <a:r>
              <a:rPr lang="en-US" dirty="0"/>
              <a:t>Administrators can update status of issues</a:t>
            </a:r>
          </a:p>
          <a:p>
            <a:pPr lvl="0"/>
            <a:r>
              <a:rPr lang="en-US" dirty="0"/>
              <a:t>Administrators can remove markers</a:t>
            </a:r>
          </a:p>
          <a:p>
            <a:pPr lvl="0"/>
            <a:r>
              <a:rPr lang="en-US" dirty="0"/>
              <a:t>Students can sort events by location or most recent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1EAE4C-3746-4F9F-B48F-0D9F36D4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Languages and Tools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EBFB07A-B375-4722-95F2-135642AE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PHP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PHP </a:t>
            </a:r>
            <a:r>
              <a:rPr lang="en-US" dirty="0" err="1"/>
              <a:t>MyAdmin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5C063A-44B8-458A-98D2-AAB75F57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A528-30E9-4433-99A1-8B5018A3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75" y="1832638"/>
            <a:ext cx="4619706" cy="3684242"/>
          </a:xfrm>
        </p:spPr>
        <p:txBody>
          <a:bodyPr anchor="ctr">
            <a:normAutofit/>
          </a:bodyPr>
          <a:lstStyle/>
          <a:p>
            <a:r>
              <a:rPr lang="en-US" dirty="0"/>
              <a:t>User’s will have more sorting options (By time, by oldest, etc.)</a:t>
            </a:r>
          </a:p>
          <a:p>
            <a:r>
              <a:rPr lang="en-US" dirty="0"/>
              <a:t>User’s will have the ability to report comments</a:t>
            </a:r>
          </a:p>
          <a:p>
            <a:r>
              <a:rPr lang="en-US" dirty="0"/>
              <a:t>User’s can see history of markers they created.</a:t>
            </a:r>
          </a:p>
          <a:p>
            <a:r>
              <a:rPr lang="en-US" dirty="0"/>
              <a:t>User’s will be able to remove events they created.</a:t>
            </a:r>
          </a:p>
        </p:txBody>
      </p:sp>
    </p:spTree>
    <p:extLst>
      <p:ext uri="{BB962C8B-B14F-4D97-AF65-F5344CB8AC3E}">
        <p14:creationId xmlns:p14="http://schemas.microsoft.com/office/powerpoint/2010/main" val="61593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B65-E5A2-4BFA-A830-8822C640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Portal: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00EF2-9455-4B22-A6CE-E7BB896BBF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C60E-BC4C-48A1-BBBB-01C148A9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Portal: Registration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133C1-C6F8-4F52-BD24-D74C7B6871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The Freelancers Campus Snapshots </vt:lpstr>
      <vt:lpstr>What is Campus Snapshots?</vt:lpstr>
      <vt:lpstr>Why Campus Snapshots?</vt:lpstr>
      <vt:lpstr>Advantages</vt:lpstr>
      <vt:lpstr>Major functionalities</vt:lpstr>
      <vt:lpstr>Languages and Tools</vt:lpstr>
      <vt:lpstr>Future Features</vt:lpstr>
      <vt:lpstr>Student Portal: Login</vt:lpstr>
      <vt:lpstr>Student Portal: Registration</vt:lpstr>
      <vt:lpstr>Student Portal: Home</vt:lpstr>
      <vt:lpstr>Student Portal: Host an Event</vt:lpstr>
      <vt:lpstr>Student Portal: Report an Issue</vt:lpstr>
      <vt:lpstr>Admin Portal: Login</vt:lpstr>
      <vt:lpstr>Admin Portal: Home 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Freelancers Campus Snapshots </dc:title>
  <dc:creator>Richard Urena</dc:creator>
  <cp:lastModifiedBy>Richard Urena</cp:lastModifiedBy>
  <cp:revision>3</cp:revision>
  <dcterms:created xsi:type="dcterms:W3CDTF">2019-12-03T01:59:34Z</dcterms:created>
  <dcterms:modified xsi:type="dcterms:W3CDTF">2019-12-03T02:25:02Z</dcterms:modified>
</cp:coreProperties>
</file>