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8"/>
  </p:normalViewPr>
  <p:slideViewPr>
    <p:cSldViewPr snapToGrid="0" snapToObjects="1">
      <p:cViewPr varScale="1">
        <p:scale>
          <a:sx n="119" d="100"/>
          <a:sy n="11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F204AA-2ABE-4723-944D-5468AE444FF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0CA5764-DF3A-490A-8951-B074A1E8A6E0}">
      <dgm:prSet/>
      <dgm:spPr/>
      <dgm:t>
        <a:bodyPr/>
        <a:lstStyle/>
        <a:p>
          <a:r>
            <a:rPr lang="en-US" dirty="0"/>
            <a:t>Attach graph information to placeholder stock information page</a:t>
          </a:r>
        </a:p>
      </dgm:t>
    </dgm:pt>
    <dgm:pt modelId="{9E25A7F3-0FCA-4AB6-A0A4-A111796E4FAC}" type="parTrans" cxnId="{A2727C4E-181D-43CF-B2FC-443C02E17473}">
      <dgm:prSet/>
      <dgm:spPr/>
      <dgm:t>
        <a:bodyPr/>
        <a:lstStyle/>
        <a:p>
          <a:endParaRPr lang="en-US"/>
        </a:p>
      </dgm:t>
    </dgm:pt>
    <dgm:pt modelId="{4BFFE6A8-E196-4DB6-8731-1214CABC1C00}" type="sibTrans" cxnId="{A2727C4E-181D-43CF-B2FC-443C02E17473}">
      <dgm:prSet/>
      <dgm:spPr/>
      <dgm:t>
        <a:bodyPr/>
        <a:lstStyle/>
        <a:p>
          <a:endParaRPr lang="en-US"/>
        </a:p>
      </dgm:t>
    </dgm:pt>
    <dgm:pt modelId="{15200596-0329-4178-A4F9-1303FB3B2AA4}">
      <dgm:prSet/>
      <dgm:spPr/>
      <dgm:t>
        <a:bodyPr/>
        <a:lstStyle/>
        <a:p>
          <a:r>
            <a:rPr lang="en-US"/>
            <a:t>Integrate RSS feed information with stock prediction</a:t>
          </a:r>
        </a:p>
      </dgm:t>
    </dgm:pt>
    <dgm:pt modelId="{780A861D-AB80-4DC7-9753-20AA6E6140F6}" type="parTrans" cxnId="{4C9486B9-2018-4C2C-8B6C-CB0D3210E565}">
      <dgm:prSet/>
      <dgm:spPr/>
      <dgm:t>
        <a:bodyPr/>
        <a:lstStyle/>
        <a:p>
          <a:endParaRPr lang="en-US"/>
        </a:p>
      </dgm:t>
    </dgm:pt>
    <dgm:pt modelId="{C8CEF4C3-9327-4338-A14E-4E09C29115AD}" type="sibTrans" cxnId="{4C9486B9-2018-4C2C-8B6C-CB0D3210E565}">
      <dgm:prSet/>
      <dgm:spPr/>
      <dgm:t>
        <a:bodyPr/>
        <a:lstStyle/>
        <a:p>
          <a:endParaRPr lang="en-US"/>
        </a:p>
      </dgm:t>
    </dgm:pt>
    <dgm:pt modelId="{AFB71712-6B5F-4085-A0F8-43E02AFA9A60}">
      <dgm:prSet/>
      <dgm:spPr/>
      <dgm:t>
        <a:bodyPr/>
        <a:lstStyle/>
        <a:p>
          <a:r>
            <a:rPr lang="en-US"/>
            <a:t>Implement user notifications for stock changes</a:t>
          </a:r>
        </a:p>
      </dgm:t>
    </dgm:pt>
    <dgm:pt modelId="{9ACE6FBD-E938-416E-B731-EEB57CC71B7C}" type="parTrans" cxnId="{4D60F5FF-7FB9-4C0F-A368-2D022B2C9E43}">
      <dgm:prSet/>
      <dgm:spPr/>
      <dgm:t>
        <a:bodyPr/>
        <a:lstStyle/>
        <a:p>
          <a:endParaRPr lang="en-US"/>
        </a:p>
      </dgm:t>
    </dgm:pt>
    <dgm:pt modelId="{C0B101B5-2563-48C8-B409-AA1DE2F4B6E2}" type="sibTrans" cxnId="{4D60F5FF-7FB9-4C0F-A368-2D022B2C9E43}">
      <dgm:prSet/>
      <dgm:spPr/>
      <dgm:t>
        <a:bodyPr/>
        <a:lstStyle/>
        <a:p>
          <a:endParaRPr lang="en-US"/>
        </a:p>
      </dgm:t>
    </dgm:pt>
    <dgm:pt modelId="{D6E2C48A-B973-418D-940A-695EA0012082}">
      <dgm:prSet/>
      <dgm:spPr/>
      <dgm:t>
        <a:bodyPr/>
        <a:lstStyle/>
        <a:p>
          <a:r>
            <a:rPr lang="en-US"/>
            <a:t>General clean-up</a:t>
          </a:r>
        </a:p>
      </dgm:t>
    </dgm:pt>
    <dgm:pt modelId="{ABA919AA-4AE8-4001-B057-EB7D0DA7AEF4}" type="parTrans" cxnId="{4091A804-C032-4FDF-A15F-D65CD3B28793}">
      <dgm:prSet/>
      <dgm:spPr/>
      <dgm:t>
        <a:bodyPr/>
        <a:lstStyle/>
        <a:p>
          <a:endParaRPr lang="en-US"/>
        </a:p>
      </dgm:t>
    </dgm:pt>
    <dgm:pt modelId="{59F1B59A-6389-4297-8295-D3B3CEFBC2A8}" type="sibTrans" cxnId="{4091A804-C032-4FDF-A15F-D65CD3B28793}">
      <dgm:prSet/>
      <dgm:spPr/>
      <dgm:t>
        <a:bodyPr/>
        <a:lstStyle/>
        <a:p>
          <a:endParaRPr lang="en-US"/>
        </a:p>
      </dgm:t>
    </dgm:pt>
    <dgm:pt modelId="{98D3EC8A-EFDA-45D7-AE20-B36818ABD72F}" type="pres">
      <dgm:prSet presAssocID="{02F204AA-2ABE-4723-944D-5468AE444FF1}" presName="root" presStyleCnt="0">
        <dgm:presLayoutVars>
          <dgm:dir/>
          <dgm:resizeHandles val="exact"/>
        </dgm:presLayoutVars>
      </dgm:prSet>
      <dgm:spPr/>
    </dgm:pt>
    <dgm:pt modelId="{CDE184D2-3FF5-432E-9907-E13236FCCF18}" type="pres">
      <dgm:prSet presAssocID="{90CA5764-DF3A-490A-8951-B074A1E8A6E0}" presName="compNode" presStyleCnt="0"/>
      <dgm:spPr/>
    </dgm:pt>
    <dgm:pt modelId="{84A268BA-D2C1-4DDA-9E7E-670047355B14}" type="pres">
      <dgm:prSet presAssocID="{90CA5764-DF3A-490A-8951-B074A1E8A6E0}" presName="bgRect" presStyleLbl="bgShp" presStyleIdx="0" presStyleCnt="4"/>
      <dgm:spPr/>
    </dgm:pt>
    <dgm:pt modelId="{831E3858-B65F-4E42-8D44-AC9FEF2E93FC}" type="pres">
      <dgm:prSet presAssocID="{90CA5764-DF3A-490A-8951-B074A1E8A6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2D58149-7B46-476D-9E61-9E92F4D94CF3}" type="pres">
      <dgm:prSet presAssocID="{90CA5764-DF3A-490A-8951-B074A1E8A6E0}" presName="spaceRect" presStyleCnt="0"/>
      <dgm:spPr/>
    </dgm:pt>
    <dgm:pt modelId="{941AC2C9-AAD8-4227-A289-64D035EEC8B3}" type="pres">
      <dgm:prSet presAssocID="{90CA5764-DF3A-490A-8951-B074A1E8A6E0}" presName="parTx" presStyleLbl="revTx" presStyleIdx="0" presStyleCnt="4">
        <dgm:presLayoutVars>
          <dgm:chMax val="0"/>
          <dgm:chPref val="0"/>
        </dgm:presLayoutVars>
      </dgm:prSet>
      <dgm:spPr/>
    </dgm:pt>
    <dgm:pt modelId="{C444B6BA-5CA4-410A-A73B-4D7994C8D9C3}" type="pres">
      <dgm:prSet presAssocID="{4BFFE6A8-E196-4DB6-8731-1214CABC1C00}" presName="sibTrans" presStyleCnt="0"/>
      <dgm:spPr/>
    </dgm:pt>
    <dgm:pt modelId="{494208B6-DD24-49A0-AF56-5594FE8BE3CC}" type="pres">
      <dgm:prSet presAssocID="{15200596-0329-4178-A4F9-1303FB3B2AA4}" presName="compNode" presStyleCnt="0"/>
      <dgm:spPr/>
    </dgm:pt>
    <dgm:pt modelId="{520DD92D-868E-4D08-A2B8-CCF7E194B0A8}" type="pres">
      <dgm:prSet presAssocID="{15200596-0329-4178-A4F9-1303FB3B2AA4}" presName="bgRect" presStyleLbl="bgShp" presStyleIdx="1" presStyleCnt="4"/>
      <dgm:spPr/>
    </dgm:pt>
    <dgm:pt modelId="{FC39B067-A63F-4587-8567-F303B6C5AEFD}" type="pres">
      <dgm:prSet presAssocID="{15200596-0329-4178-A4F9-1303FB3B2A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1C398A7-9D13-412D-82AD-24757BFE253A}" type="pres">
      <dgm:prSet presAssocID="{15200596-0329-4178-A4F9-1303FB3B2AA4}" presName="spaceRect" presStyleCnt="0"/>
      <dgm:spPr/>
    </dgm:pt>
    <dgm:pt modelId="{C06E4AC7-E749-4445-9A97-A850666AC3FF}" type="pres">
      <dgm:prSet presAssocID="{15200596-0329-4178-A4F9-1303FB3B2AA4}" presName="parTx" presStyleLbl="revTx" presStyleIdx="1" presStyleCnt="4">
        <dgm:presLayoutVars>
          <dgm:chMax val="0"/>
          <dgm:chPref val="0"/>
        </dgm:presLayoutVars>
      </dgm:prSet>
      <dgm:spPr/>
    </dgm:pt>
    <dgm:pt modelId="{26A7F449-AD9E-4E87-932B-1CCA20F6BB16}" type="pres">
      <dgm:prSet presAssocID="{C8CEF4C3-9327-4338-A14E-4E09C29115AD}" presName="sibTrans" presStyleCnt="0"/>
      <dgm:spPr/>
    </dgm:pt>
    <dgm:pt modelId="{25499DA0-607D-40F9-AC33-0095BDF14D68}" type="pres">
      <dgm:prSet presAssocID="{AFB71712-6B5F-4085-A0F8-43E02AFA9A60}" presName="compNode" presStyleCnt="0"/>
      <dgm:spPr/>
    </dgm:pt>
    <dgm:pt modelId="{51533FA2-EC26-4388-AAA7-CAD1AABF6213}" type="pres">
      <dgm:prSet presAssocID="{AFB71712-6B5F-4085-A0F8-43E02AFA9A60}" presName="bgRect" presStyleLbl="bgShp" presStyleIdx="2" presStyleCnt="4"/>
      <dgm:spPr/>
    </dgm:pt>
    <dgm:pt modelId="{5ACDC939-9F46-4B60-8A72-D6B36DEC3CDD}" type="pres">
      <dgm:prSet presAssocID="{AFB71712-6B5F-4085-A0F8-43E02AFA9A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4FD8A2A4-4FBC-45F2-A505-C1B6B2999D3D}" type="pres">
      <dgm:prSet presAssocID="{AFB71712-6B5F-4085-A0F8-43E02AFA9A60}" presName="spaceRect" presStyleCnt="0"/>
      <dgm:spPr/>
    </dgm:pt>
    <dgm:pt modelId="{E0E82550-7DBC-4D58-89F2-6044F6F71628}" type="pres">
      <dgm:prSet presAssocID="{AFB71712-6B5F-4085-A0F8-43E02AFA9A60}" presName="parTx" presStyleLbl="revTx" presStyleIdx="2" presStyleCnt="4">
        <dgm:presLayoutVars>
          <dgm:chMax val="0"/>
          <dgm:chPref val="0"/>
        </dgm:presLayoutVars>
      </dgm:prSet>
      <dgm:spPr/>
    </dgm:pt>
    <dgm:pt modelId="{236FF31F-6AE7-4290-A777-ED47E4379183}" type="pres">
      <dgm:prSet presAssocID="{C0B101B5-2563-48C8-B409-AA1DE2F4B6E2}" presName="sibTrans" presStyleCnt="0"/>
      <dgm:spPr/>
    </dgm:pt>
    <dgm:pt modelId="{D054A042-3DE6-4594-8DB4-455383D80BCC}" type="pres">
      <dgm:prSet presAssocID="{D6E2C48A-B973-418D-940A-695EA0012082}" presName="compNode" presStyleCnt="0"/>
      <dgm:spPr/>
    </dgm:pt>
    <dgm:pt modelId="{22611A8C-D993-40A4-878B-E18D89E1A74A}" type="pres">
      <dgm:prSet presAssocID="{D6E2C48A-B973-418D-940A-695EA0012082}" presName="bgRect" presStyleLbl="bgShp" presStyleIdx="3" presStyleCnt="4"/>
      <dgm:spPr/>
    </dgm:pt>
    <dgm:pt modelId="{B6BFE325-9EC7-4629-B3AC-250DBD911805}" type="pres">
      <dgm:prSet presAssocID="{D6E2C48A-B973-418D-940A-695EA001208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F1F1016D-F949-400C-AB2E-2B943C79F2F4}" type="pres">
      <dgm:prSet presAssocID="{D6E2C48A-B973-418D-940A-695EA0012082}" presName="spaceRect" presStyleCnt="0"/>
      <dgm:spPr/>
    </dgm:pt>
    <dgm:pt modelId="{E4BE501C-FDAF-41AB-BC59-9C2D27AA5BB1}" type="pres">
      <dgm:prSet presAssocID="{D6E2C48A-B973-418D-940A-695EA001208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091A804-C032-4FDF-A15F-D65CD3B28793}" srcId="{02F204AA-2ABE-4723-944D-5468AE444FF1}" destId="{D6E2C48A-B973-418D-940A-695EA0012082}" srcOrd="3" destOrd="0" parTransId="{ABA919AA-4AE8-4001-B057-EB7D0DA7AEF4}" sibTransId="{59F1B59A-6389-4297-8295-D3B3CEFBC2A8}"/>
    <dgm:cxn modelId="{E2407C12-35CA-486E-9881-A59A1536AA81}" type="presOf" srcId="{02F204AA-2ABE-4723-944D-5468AE444FF1}" destId="{98D3EC8A-EFDA-45D7-AE20-B36818ABD72F}" srcOrd="0" destOrd="0" presId="urn:microsoft.com/office/officeart/2018/2/layout/IconVerticalSolidList"/>
    <dgm:cxn modelId="{A2727C4E-181D-43CF-B2FC-443C02E17473}" srcId="{02F204AA-2ABE-4723-944D-5468AE444FF1}" destId="{90CA5764-DF3A-490A-8951-B074A1E8A6E0}" srcOrd="0" destOrd="0" parTransId="{9E25A7F3-0FCA-4AB6-A0A4-A111796E4FAC}" sibTransId="{4BFFE6A8-E196-4DB6-8731-1214CABC1C00}"/>
    <dgm:cxn modelId="{B33DEF73-65EF-427B-B88E-A38D6BB99EC2}" type="presOf" srcId="{90CA5764-DF3A-490A-8951-B074A1E8A6E0}" destId="{941AC2C9-AAD8-4227-A289-64D035EEC8B3}" srcOrd="0" destOrd="0" presId="urn:microsoft.com/office/officeart/2018/2/layout/IconVerticalSolidList"/>
    <dgm:cxn modelId="{3BA83396-C84F-481B-8EAC-843EE911F540}" type="presOf" srcId="{D6E2C48A-B973-418D-940A-695EA0012082}" destId="{E4BE501C-FDAF-41AB-BC59-9C2D27AA5BB1}" srcOrd="0" destOrd="0" presId="urn:microsoft.com/office/officeart/2018/2/layout/IconVerticalSolidList"/>
    <dgm:cxn modelId="{6D8887A1-56C8-4668-AD50-475A52CDCE6C}" type="presOf" srcId="{15200596-0329-4178-A4F9-1303FB3B2AA4}" destId="{C06E4AC7-E749-4445-9A97-A850666AC3FF}" srcOrd="0" destOrd="0" presId="urn:microsoft.com/office/officeart/2018/2/layout/IconVerticalSolidList"/>
    <dgm:cxn modelId="{73498FA6-32C0-4F16-900D-69D5149BBE56}" type="presOf" srcId="{AFB71712-6B5F-4085-A0F8-43E02AFA9A60}" destId="{E0E82550-7DBC-4D58-89F2-6044F6F71628}" srcOrd="0" destOrd="0" presId="urn:microsoft.com/office/officeart/2018/2/layout/IconVerticalSolidList"/>
    <dgm:cxn modelId="{4C9486B9-2018-4C2C-8B6C-CB0D3210E565}" srcId="{02F204AA-2ABE-4723-944D-5468AE444FF1}" destId="{15200596-0329-4178-A4F9-1303FB3B2AA4}" srcOrd="1" destOrd="0" parTransId="{780A861D-AB80-4DC7-9753-20AA6E6140F6}" sibTransId="{C8CEF4C3-9327-4338-A14E-4E09C29115AD}"/>
    <dgm:cxn modelId="{4D60F5FF-7FB9-4C0F-A368-2D022B2C9E43}" srcId="{02F204AA-2ABE-4723-944D-5468AE444FF1}" destId="{AFB71712-6B5F-4085-A0F8-43E02AFA9A60}" srcOrd="2" destOrd="0" parTransId="{9ACE6FBD-E938-416E-B731-EEB57CC71B7C}" sibTransId="{C0B101B5-2563-48C8-B409-AA1DE2F4B6E2}"/>
    <dgm:cxn modelId="{4A15215F-4282-4E34-B950-AA510959F70F}" type="presParOf" srcId="{98D3EC8A-EFDA-45D7-AE20-B36818ABD72F}" destId="{CDE184D2-3FF5-432E-9907-E13236FCCF18}" srcOrd="0" destOrd="0" presId="urn:microsoft.com/office/officeart/2018/2/layout/IconVerticalSolidList"/>
    <dgm:cxn modelId="{2312A4E7-109D-4ECF-B2D5-2C342E43EA73}" type="presParOf" srcId="{CDE184D2-3FF5-432E-9907-E13236FCCF18}" destId="{84A268BA-D2C1-4DDA-9E7E-670047355B14}" srcOrd="0" destOrd="0" presId="urn:microsoft.com/office/officeart/2018/2/layout/IconVerticalSolidList"/>
    <dgm:cxn modelId="{C50122A2-E4E1-4D44-801A-5185EA5A9080}" type="presParOf" srcId="{CDE184D2-3FF5-432E-9907-E13236FCCF18}" destId="{831E3858-B65F-4E42-8D44-AC9FEF2E93FC}" srcOrd="1" destOrd="0" presId="urn:microsoft.com/office/officeart/2018/2/layout/IconVerticalSolidList"/>
    <dgm:cxn modelId="{BC2913DE-B36C-49DC-BDA0-4AFA0638BAC8}" type="presParOf" srcId="{CDE184D2-3FF5-432E-9907-E13236FCCF18}" destId="{A2D58149-7B46-476D-9E61-9E92F4D94CF3}" srcOrd="2" destOrd="0" presId="urn:microsoft.com/office/officeart/2018/2/layout/IconVerticalSolidList"/>
    <dgm:cxn modelId="{F78FCFD6-53AB-4E29-90F4-04A84E176751}" type="presParOf" srcId="{CDE184D2-3FF5-432E-9907-E13236FCCF18}" destId="{941AC2C9-AAD8-4227-A289-64D035EEC8B3}" srcOrd="3" destOrd="0" presId="urn:microsoft.com/office/officeart/2018/2/layout/IconVerticalSolidList"/>
    <dgm:cxn modelId="{950382F0-B794-4CEF-8B02-06BF818E6E36}" type="presParOf" srcId="{98D3EC8A-EFDA-45D7-AE20-B36818ABD72F}" destId="{C444B6BA-5CA4-410A-A73B-4D7994C8D9C3}" srcOrd="1" destOrd="0" presId="urn:microsoft.com/office/officeart/2018/2/layout/IconVerticalSolidList"/>
    <dgm:cxn modelId="{E16BCCB0-4CF3-4069-861F-DD5E8A0DACBD}" type="presParOf" srcId="{98D3EC8A-EFDA-45D7-AE20-B36818ABD72F}" destId="{494208B6-DD24-49A0-AF56-5594FE8BE3CC}" srcOrd="2" destOrd="0" presId="urn:microsoft.com/office/officeart/2018/2/layout/IconVerticalSolidList"/>
    <dgm:cxn modelId="{8DE5C665-211B-4180-8D8E-25D22C27F1B0}" type="presParOf" srcId="{494208B6-DD24-49A0-AF56-5594FE8BE3CC}" destId="{520DD92D-868E-4D08-A2B8-CCF7E194B0A8}" srcOrd="0" destOrd="0" presId="urn:microsoft.com/office/officeart/2018/2/layout/IconVerticalSolidList"/>
    <dgm:cxn modelId="{98C0A414-A263-4DF1-8A78-030933658A04}" type="presParOf" srcId="{494208B6-DD24-49A0-AF56-5594FE8BE3CC}" destId="{FC39B067-A63F-4587-8567-F303B6C5AEFD}" srcOrd="1" destOrd="0" presId="urn:microsoft.com/office/officeart/2018/2/layout/IconVerticalSolidList"/>
    <dgm:cxn modelId="{EF7522AA-D3F1-4D57-BA09-3CC59E108C77}" type="presParOf" srcId="{494208B6-DD24-49A0-AF56-5594FE8BE3CC}" destId="{31C398A7-9D13-412D-82AD-24757BFE253A}" srcOrd="2" destOrd="0" presId="urn:microsoft.com/office/officeart/2018/2/layout/IconVerticalSolidList"/>
    <dgm:cxn modelId="{EEE724FB-9F84-43FD-BDBD-E9AB2394C902}" type="presParOf" srcId="{494208B6-DD24-49A0-AF56-5594FE8BE3CC}" destId="{C06E4AC7-E749-4445-9A97-A850666AC3FF}" srcOrd="3" destOrd="0" presId="urn:microsoft.com/office/officeart/2018/2/layout/IconVerticalSolidList"/>
    <dgm:cxn modelId="{04954408-6B37-43E8-833A-DD7C4690EF94}" type="presParOf" srcId="{98D3EC8A-EFDA-45D7-AE20-B36818ABD72F}" destId="{26A7F449-AD9E-4E87-932B-1CCA20F6BB16}" srcOrd="3" destOrd="0" presId="urn:microsoft.com/office/officeart/2018/2/layout/IconVerticalSolidList"/>
    <dgm:cxn modelId="{DDA705BE-FAE4-4D2B-87EB-BDA64CDBEFDD}" type="presParOf" srcId="{98D3EC8A-EFDA-45D7-AE20-B36818ABD72F}" destId="{25499DA0-607D-40F9-AC33-0095BDF14D68}" srcOrd="4" destOrd="0" presId="urn:microsoft.com/office/officeart/2018/2/layout/IconVerticalSolidList"/>
    <dgm:cxn modelId="{9820D7FD-B7D9-4235-B302-7C8A460ADA95}" type="presParOf" srcId="{25499DA0-607D-40F9-AC33-0095BDF14D68}" destId="{51533FA2-EC26-4388-AAA7-CAD1AABF6213}" srcOrd="0" destOrd="0" presId="urn:microsoft.com/office/officeart/2018/2/layout/IconVerticalSolidList"/>
    <dgm:cxn modelId="{0949AD94-79CC-43FA-A3A9-F68166728FEA}" type="presParOf" srcId="{25499DA0-607D-40F9-AC33-0095BDF14D68}" destId="{5ACDC939-9F46-4B60-8A72-D6B36DEC3CDD}" srcOrd="1" destOrd="0" presId="urn:microsoft.com/office/officeart/2018/2/layout/IconVerticalSolidList"/>
    <dgm:cxn modelId="{16165F20-E785-48E6-981A-0696E03162E9}" type="presParOf" srcId="{25499DA0-607D-40F9-AC33-0095BDF14D68}" destId="{4FD8A2A4-4FBC-45F2-A505-C1B6B2999D3D}" srcOrd="2" destOrd="0" presId="urn:microsoft.com/office/officeart/2018/2/layout/IconVerticalSolidList"/>
    <dgm:cxn modelId="{5719E2DB-E35C-4F19-BDFE-8903A8D0B039}" type="presParOf" srcId="{25499DA0-607D-40F9-AC33-0095BDF14D68}" destId="{E0E82550-7DBC-4D58-89F2-6044F6F71628}" srcOrd="3" destOrd="0" presId="urn:microsoft.com/office/officeart/2018/2/layout/IconVerticalSolidList"/>
    <dgm:cxn modelId="{F4D6C733-BB46-401B-B77D-AAD86C5FDD5B}" type="presParOf" srcId="{98D3EC8A-EFDA-45D7-AE20-B36818ABD72F}" destId="{236FF31F-6AE7-4290-A777-ED47E4379183}" srcOrd="5" destOrd="0" presId="urn:microsoft.com/office/officeart/2018/2/layout/IconVerticalSolidList"/>
    <dgm:cxn modelId="{4A13A164-5008-4B9D-9AA5-448ECF4723EC}" type="presParOf" srcId="{98D3EC8A-EFDA-45D7-AE20-B36818ABD72F}" destId="{D054A042-3DE6-4594-8DB4-455383D80BCC}" srcOrd="6" destOrd="0" presId="urn:microsoft.com/office/officeart/2018/2/layout/IconVerticalSolidList"/>
    <dgm:cxn modelId="{5ECE8659-330B-4CAA-AC5A-6A75923FD65C}" type="presParOf" srcId="{D054A042-3DE6-4594-8DB4-455383D80BCC}" destId="{22611A8C-D993-40A4-878B-E18D89E1A74A}" srcOrd="0" destOrd="0" presId="urn:microsoft.com/office/officeart/2018/2/layout/IconVerticalSolidList"/>
    <dgm:cxn modelId="{B4125415-F9EF-48B2-8E19-3E1D6B2CA10B}" type="presParOf" srcId="{D054A042-3DE6-4594-8DB4-455383D80BCC}" destId="{B6BFE325-9EC7-4629-B3AC-250DBD911805}" srcOrd="1" destOrd="0" presId="urn:microsoft.com/office/officeart/2018/2/layout/IconVerticalSolidList"/>
    <dgm:cxn modelId="{159B1F54-EB20-42C0-857C-0AAEFE7059F9}" type="presParOf" srcId="{D054A042-3DE6-4594-8DB4-455383D80BCC}" destId="{F1F1016D-F949-400C-AB2E-2B943C79F2F4}" srcOrd="2" destOrd="0" presId="urn:microsoft.com/office/officeart/2018/2/layout/IconVerticalSolidList"/>
    <dgm:cxn modelId="{6F7898BF-3E6A-4E8F-A727-39109FFB0331}" type="presParOf" srcId="{D054A042-3DE6-4594-8DB4-455383D80BCC}" destId="{E4BE501C-FDAF-41AB-BC59-9C2D27AA5B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268BA-D2C1-4DDA-9E7E-670047355B14}">
      <dsp:nvSpPr>
        <dsp:cNvPr id="0" name=""/>
        <dsp:cNvSpPr/>
      </dsp:nvSpPr>
      <dsp:spPr>
        <a:xfrm>
          <a:off x="0" y="2315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E3858-B65F-4E42-8D44-AC9FEF2E93FC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AC2C9-AAD8-4227-A289-64D035EEC8B3}">
      <dsp:nvSpPr>
        <dsp:cNvPr id="0" name=""/>
        <dsp:cNvSpPr/>
      </dsp:nvSpPr>
      <dsp:spPr>
        <a:xfrm>
          <a:off x="1355170" y="2315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Attach graph information to placeholder stock information page</a:t>
          </a:r>
        </a:p>
      </dsp:txBody>
      <dsp:txXfrm>
        <a:off x="1355170" y="2315"/>
        <a:ext cx="5151133" cy="1173307"/>
      </dsp:txXfrm>
    </dsp:sp>
    <dsp:sp modelId="{520DD92D-868E-4D08-A2B8-CCF7E194B0A8}">
      <dsp:nvSpPr>
        <dsp:cNvPr id="0" name=""/>
        <dsp:cNvSpPr/>
      </dsp:nvSpPr>
      <dsp:spPr>
        <a:xfrm>
          <a:off x="0" y="1468949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9B067-A63F-4587-8567-F303B6C5AEFD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E4AC7-E749-4445-9A97-A850666AC3FF}">
      <dsp:nvSpPr>
        <dsp:cNvPr id="0" name=""/>
        <dsp:cNvSpPr/>
      </dsp:nvSpPr>
      <dsp:spPr>
        <a:xfrm>
          <a:off x="1355170" y="1468949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Integrate RSS feed information with stock prediction</a:t>
          </a:r>
        </a:p>
      </dsp:txBody>
      <dsp:txXfrm>
        <a:off x="1355170" y="1468949"/>
        <a:ext cx="5151133" cy="1173307"/>
      </dsp:txXfrm>
    </dsp:sp>
    <dsp:sp modelId="{51533FA2-EC26-4388-AAA7-CAD1AABF6213}">
      <dsp:nvSpPr>
        <dsp:cNvPr id="0" name=""/>
        <dsp:cNvSpPr/>
      </dsp:nvSpPr>
      <dsp:spPr>
        <a:xfrm>
          <a:off x="0" y="2935583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DC939-9F46-4B60-8A72-D6B36DEC3CDD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82550-7DBC-4D58-89F2-6044F6F71628}">
      <dsp:nvSpPr>
        <dsp:cNvPr id="0" name=""/>
        <dsp:cNvSpPr/>
      </dsp:nvSpPr>
      <dsp:spPr>
        <a:xfrm>
          <a:off x="1355170" y="2935583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 user notifications for stock changes</a:t>
          </a:r>
        </a:p>
      </dsp:txBody>
      <dsp:txXfrm>
        <a:off x="1355170" y="2935583"/>
        <a:ext cx="5151133" cy="1173307"/>
      </dsp:txXfrm>
    </dsp:sp>
    <dsp:sp modelId="{22611A8C-D993-40A4-878B-E18D89E1A74A}">
      <dsp:nvSpPr>
        <dsp:cNvPr id="0" name=""/>
        <dsp:cNvSpPr/>
      </dsp:nvSpPr>
      <dsp:spPr>
        <a:xfrm>
          <a:off x="0" y="4402217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FE325-9EC7-4629-B3AC-250DBD911805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E501C-FDAF-41AB-BC59-9C2D27AA5BB1}">
      <dsp:nvSpPr>
        <dsp:cNvPr id="0" name=""/>
        <dsp:cNvSpPr/>
      </dsp:nvSpPr>
      <dsp:spPr>
        <a:xfrm>
          <a:off x="1355170" y="4402217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General clean-up</a:t>
          </a:r>
        </a:p>
      </dsp:txBody>
      <dsp:txXfrm>
        <a:off x="1355170" y="4402217"/>
        <a:ext cx="5151133" cy="117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4D64-1D09-8A47-994F-FA49DC4BE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Heimdall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44626-3688-6543-BCD8-565514AF8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Darbi Bauer, Jacob </a:t>
            </a:r>
            <a:r>
              <a:rPr lang="en-US" dirty="0" err="1"/>
              <a:t>Dienger</a:t>
            </a:r>
            <a:r>
              <a:rPr lang="en-US" dirty="0"/>
              <a:t>, Sarah Rosenfeld, Aiden Ryan, Katie Skipper</a:t>
            </a:r>
          </a:p>
        </p:txBody>
      </p:sp>
    </p:spTree>
    <p:extLst>
      <p:ext uri="{BB962C8B-B14F-4D97-AF65-F5344CB8AC3E}">
        <p14:creationId xmlns:p14="http://schemas.microsoft.com/office/powerpoint/2010/main" val="185404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C1B4B-FF8C-7240-8606-90405D69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Brief Overview of Heimdall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085B-DC02-A549-96D1-9259AD9C7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Android-based application</a:t>
            </a:r>
          </a:p>
          <a:p>
            <a:r>
              <a:rPr lang="en-US" sz="1800" dirty="0"/>
              <a:t>User–controlled stock watchlist</a:t>
            </a:r>
          </a:p>
          <a:p>
            <a:r>
              <a:rPr lang="en-US" sz="1800" dirty="0"/>
              <a:t>Stock recommendation based on novel prediction method</a:t>
            </a:r>
          </a:p>
          <a:p>
            <a:pPr lvl="1"/>
            <a:r>
              <a:rPr lang="en-US" sz="1800" dirty="0"/>
              <a:t>Sentiment Analysis on User Controlled Twitter List</a:t>
            </a:r>
          </a:p>
          <a:p>
            <a:pPr lvl="1"/>
            <a:r>
              <a:rPr lang="en-US" sz="1800" dirty="0"/>
              <a:t>Moving Price Averages</a:t>
            </a:r>
          </a:p>
          <a:p>
            <a:pPr lvl="1"/>
            <a:r>
              <a:rPr lang="en-US" sz="1800" dirty="0"/>
              <a:t>Volatility of Price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723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E5AA2-C703-F94B-872D-CE1A2354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Accomplished in this Iteration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5D75-579D-784A-979C-C0621E228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Android app pushes, pulls, and displays stock information from database</a:t>
            </a:r>
          </a:p>
          <a:p>
            <a:r>
              <a:rPr lang="en-US" dirty="0"/>
              <a:t>Stock prediction calculations were finalized</a:t>
            </a:r>
          </a:p>
          <a:p>
            <a:r>
              <a:rPr lang="en-US" dirty="0"/>
              <a:t>Previously separate parts of app were integrated cohesively</a:t>
            </a:r>
          </a:p>
          <a:p>
            <a:r>
              <a:rPr lang="en-US" dirty="0"/>
              <a:t>Fixed previously broken components such as login screen or create user</a:t>
            </a:r>
          </a:p>
        </p:txBody>
      </p:sp>
    </p:spTree>
    <p:extLst>
      <p:ext uri="{BB962C8B-B14F-4D97-AF65-F5344CB8AC3E}">
        <p14:creationId xmlns:p14="http://schemas.microsoft.com/office/powerpoint/2010/main" val="354980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9B17C-69BC-5043-B899-C1558D96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To Do BEFORE</a:t>
            </a:r>
            <a:br>
              <a:rPr lang="en-US" dirty="0"/>
            </a:br>
            <a:r>
              <a:rPr lang="en-US" dirty="0"/>
              <a:t>Friday Midnight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92BD97-9377-419D-AC74-CB0806C11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293033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22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59E7-A4C4-5D4E-B38D-D43E9E75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5263179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6000" b="1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41059870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121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Heimdall</vt:lpstr>
      <vt:lpstr>Brief Overview of Heimdall</vt:lpstr>
      <vt:lpstr>Accomplished in this Iteration</vt:lpstr>
      <vt:lpstr>To Do BEFORE Friday Midnight</vt:lpstr>
      <vt:lpstr>   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Heimdall</dc:title>
  <dc:creator>Darbi Bauer</dc:creator>
  <cp:lastModifiedBy>Darbi Bauer</cp:lastModifiedBy>
  <cp:revision>3</cp:revision>
  <dcterms:created xsi:type="dcterms:W3CDTF">2019-12-04T19:10:48Z</dcterms:created>
  <dcterms:modified xsi:type="dcterms:W3CDTF">2019-12-04T19:30:04Z</dcterms:modified>
</cp:coreProperties>
</file>