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7" r:id="rId7"/>
    <p:sldId id="263" r:id="rId8"/>
    <p:sldId id="270" r:id="rId9"/>
    <p:sldId id="273" r:id="rId10"/>
    <p:sldId id="274" r:id="rId11"/>
    <p:sldId id="260" r:id="rId12"/>
    <p:sldId id="271" r:id="rId13"/>
    <p:sldId id="272" r:id="rId14"/>
    <p:sldId id="269"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8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mailto:travis+admin@gmail.com" TargetMode="External"/><Relationship Id="rId2" Type="http://schemas.openxmlformats.org/officeDocument/2006/relationships/hyperlink" Target="https://still-eyrie-27550.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Hackathon App</a:t>
            </a:r>
          </a:p>
        </p:txBody>
      </p:sp>
      <p:sp>
        <p:nvSpPr>
          <p:cNvPr id="3" name="Subtitle 2"/>
          <p:cNvSpPr>
            <a:spLocks noGrp="1"/>
          </p:cNvSpPr>
          <p:nvPr>
            <p:ph type="subTitle" idx="1"/>
          </p:nvPr>
        </p:nvSpPr>
        <p:spPr/>
        <p:txBody>
          <a:bodyPr/>
          <a:lstStyle/>
          <a:p>
            <a:r>
              <a:rPr lang="en-US" dirty="0"/>
              <a:t>Group A</a:t>
            </a:r>
          </a:p>
        </p:txBody>
      </p:sp>
      <p:pic>
        <p:nvPicPr>
          <p:cNvPr id="4" name="Picture 3"/>
          <p:cNvPicPr>
            <a:picLocks noChangeAspect="1"/>
          </p:cNvPicPr>
          <p:nvPr/>
        </p:nvPicPr>
        <p:blipFill>
          <a:blip r:embed="rId2"/>
          <a:stretch>
            <a:fillRect/>
          </a:stretch>
        </p:blipFill>
        <p:spPr>
          <a:xfrm>
            <a:off x="1507068" y="710870"/>
            <a:ext cx="4462218" cy="1467835"/>
          </a:xfrm>
          <a:prstGeom prst="rect">
            <a:avLst/>
          </a:prstGeom>
        </p:spPr>
      </p:pic>
    </p:spTree>
    <p:extLst>
      <p:ext uri="{BB962C8B-B14F-4D97-AF65-F5344CB8AC3E}">
        <p14:creationId xmlns:p14="http://schemas.microsoft.com/office/powerpoint/2010/main" val="14364711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2 Summary</a:t>
            </a:r>
          </a:p>
        </p:txBody>
      </p:sp>
      <p:sp>
        <p:nvSpPr>
          <p:cNvPr id="6" name="Content Placeholder 2"/>
          <p:cNvSpPr>
            <a:spLocks noGrp="1"/>
          </p:cNvSpPr>
          <p:nvPr>
            <p:ph idx="1"/>
          </p:nvPr>
        </p:nvSpPr>
        <p:spPr>
          <a:xfrm>
            <a:off x="677334" y="1460500"/>
            <a:ext cx="8834966" cy="5092700"/>
          </a:xfrm>
        </p:spPr>
        <p:txBody>
          <a:bodyPr>
            <a:normAutofit/>
          </a:bodyPr>
          <a:lstStyle/>
          <a:p>
            <a:pPr marL="0" indent="0">
              <a:buNone/>
            </a:pPr>
            <a:r>
              <a:rPr lang="en-US" dirty="0"/>
              <a:t>The team put in a strong effort and a lot of hard work this iteration.  The following are the current conditions of the app and features that made it in:</a:t>
            </a:r>
          </a:p>
          <a:p>
            <a:pPr marL="0" indent="0">
              <a:buNone/>
            </a:pPr>
            <a:r>
              <a:rPr lang="en-US" dirty="0"/>
              <a:t>Authentication: the ground work is there and is at the level expected for this sprint.</a:t>
            </a:r>
          </a:p>
          <a:p>
            <a:pPr marL="0" indent="0">
              <a:buNone/>
            </a:pPr>
            <a:r>
              <a:rPr lang="en-US" dirty="0"/>
              <a:t>Ideas: All screens for setup of an Idea and displaying a single idea are here and are at the expected level for this sprint.</a:t>
            </a:r>
          </a:p>
          <a:p>
            <a:pPr marL="0" indent="0">
              <a:buNone/>
            </a:pPr>
            <a:r>
              <a:rPr lang="en-US" dirty="0"/>
              <a:t>Voting: all voting functionality is present and usable.  Admin screen can see projects in vote order.  By category then vote order is in progress.</a:t>
            </a:r>
          </a:p>
          <a:p>
            <a:pPr marL="0" indent="0">
              <a:buNone/>
            </a:pPr>
            <a:r>
              <a:rPr lang="en-US" dirty="0"/>
              <a:t>Events:  Event timer is in place and events can be setup by the admin.  Work is in progress on setting up the schedule.</a:t>
            </a:r>
          </a:p>
          <a:p>
            <a:pPr marL="0" indent="0">
              <a:buNone/>
            </a:pPr>
            <a:r>
              <a:rPr lang="en-US" dirty="0"/>
              <a:t>Comments: front end features are nearing completion and functioning for both projects and ideas.  Further work needs to be done to add avatars to the stream.</a:t>
            </a:r>
          </a:p>
          <a:p>
            <a:pPr marL="0" indent="0">
              <a:buNone/>
            </a:pPr>
            <a:r>
              <a:rPr lang="en-US" dirty="0"/>
              <a:t>FAQ’s: Implementation of the FAQ screen and adding new questions is complete.  Work in progress for replies </a:t>
            </a:r>
            <a:r>
              <a:rPr lang="en-US"/>
              <a:t>and reporting.</a:t>
            </a: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77256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 Snapshot</a:t>
            </a:r>
          </a:p>
        </p:txBody>
      </p:sp>
      <p:pic>
        <p:nvPicPr>
          <p:cNvPr id="6" name="Content Placeholder 5"/>
          <p:cNvPicPr>
            <a:picLocks noGrp="1" noChangeAspect="1"/>
          </p:cNvPicPr>
          <p:nvPr>
            <p:ph idx="1"/>
          </p:nvPr>
        </p:nvPicPr>
        <p:blipFill>
          <a:blip r:embed="rId2"/>
          <a:stretch>
            <a:fillRect/>
          </a:stretch>
        </p:blipFill>
        <p:spPr>
          <a:xfrm>
            <a:off x="258590" y="1536700"/>
            <a:ext cx="11546764" cy="4927600"/>
          </a:xfrm>
        </p:spPr>
      </p:pic>
    </p:spTree>
    <p:extLst>
      <p:ext uri="{BB962C8B-B14F-4D97-AF65-F5344CB8AC3E}">
        <p14:creationId xmlns:p14="http://schemas.microsoft.com/office/powerpoint/2010/main" val="312629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 Snapshot (cont.)</a:t>
            </a:r>
          </a:p>
        </p:txBody>
      </p:sp>
      <p:pic>
        <p:nvPicPr>
          <p:cNvPr id="5" name="Content Placeholder 4"/>
          <p:cNvPicPr>
            <a:picLocks noGrp="1" noChangeAspect="1"/>
          </p:cNvPicPr>
          <p:nvPr>
            <p:ph idx="1"/>
          </p:nvPr>
        </p:nvPicPr>
        <p:blipFill>
          <a:blip r:embed="rId2"/>
          <a:stretch>
            <a:fillRect/>
          </a:stretch>
        </p:blipFill>
        <p:spPr>
          <a:xfrm>
            <a:off x="499534" y="1607702"/>
            <a:ext cx="11374502" cy="4716898"/>
          </a:xfrm>
        </p:spPr>
      </p:pic>
    </p:spTree>
    <p:extLst>
      <p:ext uri="{BB962C8B-B14F-4D97-AF65-F5344CB8AC3E}">
        <p14:creationId xmlns:p14="http://schemas.microsoft.com/office/powerpoint/2010/main" val="282432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 Snapshot (cont.)</a:t>
            </a:r>
          </a:p>
        </p:txBody>
      </p:sp>
      <p:pic>
        <p:nvPicPr>
          <p:cNvPr id="6" name="Content Placeholder 5"/>
          <p:cNvPicPr>
            <a:picLocks noGrp="1" noChangeAspect="1"/>
          </p:cNvPicPr>
          <p:nvPr>
            <p:ph idx="1"/>
          </p:nvPr>
        </p:nvPicPr>
        <p:blipFill>
          <a:blip r:embed="rId2"/>
          <a:stretch>
            <a:fillRect/>
          </a:stretch>
        </p:blipFill>
        <p:spPr>
          <a:xfrm>
            <a:off x="322090" y="1366402"/>
            <a:ext cx="11588878" cy="4805798"/>
          </a:xfrm>
        </p:spPr>
      </p:pic>
    </p:spTree>
    <p:extLst>
      <p:ext uri="{BB962C8B-B14F-4D97-AF65-F5344CB8AC3E}">
        <p14:creationId xmlns:p14="http://schemas.microsoft.com/office/powerpoint/2010/main" val="110478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Charts &amp; Burndown Chart </a:t>
            </a:r>
          </a:p>
        </p:txBody>
      </p:sp>
      <p:pic>
        <p:nvPicPr>
          <p:cNvPr id="7" name="Picture 6"/>
          <p:cNvPicPr>
            <a:picLocks noChangeAspect="1"/>
          </p:cNvPicPr>
          <p:nvPr/>
        </p:nvPicPr>
        <p:blipFill>
          <a:blip r:embed="rId2"/>
          <a:stretch>
            <a:fillRect/>
          </a:stretch>
        </p:blipFill>
        <p:spPr>
          <a:xfrm>
            <a:off x="216705" y="1358898"/>
            <a:ext cx="5163378" cy="4269017"/>
          </a:xfrm>
          <a:prstGeom prst="rect">
            <a:avLst/>
          </a:prstGeom>
        </p:spPr>
      </p:pic>
      <p:pic>
        <p:nvPicPr>
          <p:cNvPr id="3" name="Picture 2"/>
          <p:cNvPicPr>
            <a:picLocks noChangeAspect="1"/>
          </p:cNvPicPr>
          <p:nvPr/>
        </p:nvPicPr>
        <p:blipFill>
          <a:blip r:embed="rId3"/>
          <a:stretch>
            <a:fillRect/>
          </a:stretch>
        </p:blipFill>
        <p:spPr>
          <a:xfrm>
            <a:off x="5513638" y="2164670"/>
            <a:ext cx="6578154" cy="2664183"/>
          </a:xfrm>
          <a:prstGeom prst="rect">
            <a:avLst/>
          </a:prstGeom>
        </p:spPr>
      </p:pic>
    </p:spTree>
    <p:extLst>
      <p:ext uri="{BB962C8B-B14F-4D97-AF65-F5344CB8AC3E}">
        <p14:creationId xmlns:p14="http://schemas.microsoft.com/office/powerpoint/2010/main" val="31710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Activity</a:t>
            </a:r>
          </a:p>
        </p:txBody>
      </p:sp>
      <p:pic>
        <p:nvPicPr>
          <p:cNvPr id="7" name="Content Placeholder 6"/>
          <p:cNvPicPr>
            <a:picLocks noGrp="1" noChangeAspect="1"/>
          </p:cNvPicPr>
          <p:nvPr>
            <p:ph idx="1"/>
          </p:nvPr>
        </p:nvPicPr>
        <p:blipFill>
          <a:blip r:embed="rId2"/>
          <a:stretch>
            <a:fillRect/>
          </a:stretch>
        </p:blipFill>
        <p:spPr>
          <a:xfrm>
            <a:off x="137025" y="1338443"/>
            <a:ext cx="6345503" cy="2166757"/>
          </a:xfrm>
        </p:spPr>
      </p:pic>
      <p:pic>
        <p:nvPicPr>
          <p:cNvPr id="9" name="Picture 8"/>
          <p:cNvPicPr>
            <a:picLocks noChangeAspect="1"/>
          </p:cNvPicPr>
          <p:nvPr/>
        </p:nvPicPr>
        <p:blipFill rotWithShape="1">
          <a:blip r:embed="rId3"/>
          <a:srcRect l="12957"/>
          <a:stretch/>
        </p:blipFill>
        <p:spPr>
          <a:xfrm>
            <a:off x="6314073" y="1338443"/>
            <a:ext cx="5538858" cy="2172840"/>
          </a:xfrm>
          <a:prstGeom prst="rect">
            <a:avLst/>
          </a:prstGeom>
        </p:spPr>
      </p:pic>
      <p:grpSp>
        <p:nvGrpSpPr>
          <p:cNvPr id="14" name="Group 13"/>
          <p:cNvGrpSpPr/>
          <p:nvPr/>
        </p:nvGrpSpPr>
        <p:grpSpPr>
          <a:xfrm>
            <a:off x="147324" y="3505200"/>
            <a:ext cx="11705607" cy="3200000"/>
            <a:chOff x="-68583" y="3571912"/>
            <a:chExt cx="11705607" cy="3200000"/>
          </a:xfrm>
        </p:grpSpPr>
        <p:pic>
          <p:nvPicPr>
            <p:cNvPr id="11" name="Picture 10"/>
            <p:cNvPicPr>
              <a:picLocks noChangeAspect="1"/>
            </p:cNvPicPr>
            <p:nvPr/>
          </p:nvPicPr>
          <p:blipFill>
            <a:blip r:embed="rId4"/>
            <a:stretch>
              <a:fillRect/>
            </a:stretch>
          </p:blipFill>
          <p:spPr>
            <a:xfrm>
              <a:off x="-68583" y="3571912"/>
              <a:ext cx="9371428" cy="3200000"/>
            </a:xfrm>
            <a:prstGeom prst="rect">
              <a:avLst/>
            </a:prstGeom>
          </p:spPr>
        </p:pic>
        <p:pic>
          <p:nvPicPr>
            <p:cNvPr id="13" name="Picture 12"/>
            <p:cNvPicPr>
              <a:picLocks noChangeAspect="1"/>
            </p:cNvPicPr>
            <p:nvPr/>
          </p:nvPicPr>
          <p:blipFill rotWithShape="1">
            <a:blip r:embed="rId5"/>
            <a:srcRect l="40932"/>
            <a:stretch/>
          </p:blipFill>
          <p:spPr>
            <a:xfrm>
              <a:off x="6101528" y="3571912"/>
              <a:ext cx="5535496" cy="3200000"/>
            </a:xfrm>
            <a:prstGeom prst="rect">
              <a:avLst/>
            </a:prstGeom>
          </p:spPr>
        </p:pic>
      </p:grpSp>
    </p:spTree>
    <p:extLst>
      <p:ext uri="{BB962C8B-B14F-4D97-AF65-F5344CB8AC3E}">
        <p14:creationId xmlns:p14="http://schemas.microsoft.com/office/powerpoint/2010/main" val="2106915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and Release</a:t>
            </a:r>
          </a:p>
        </p:txBody>
      </p:sp>
      <p:sp>
        <p:nvSpPr>
          <p:cNvPr id="3" name="Content Placeholder 2"/>
          <p:cNvSpPr>
            <a:spLocks noGrp="1"/>
          </p:cNvSpPr>
          <p:nvPr>
            <p:ph idx="1"/>
          </p:nvPr>
        </p:nvSpPr>
        <p:spPr>
          <a:xfrm>
            <a:off x="677334" y="1589089"/>
            <a:ext cx="8596668" cy="3880773"/>
          </a:xfrm>
        </p:spPr>
        <p:txBody>
          <a:bodyPr>
            <a:normAutofit fontScale="92500" lnSpcReduction="20000"/>
          </a:bodyPr>
          <a:lstStyle/>
          <a:p>
            <a:r>
              <a:rPr lang="en-US" dirty="0"/>
              <a:t>At this point, testing has been done through peer review and running through grunt/Heroku from branches.  No implementation of testing via test code has been developed yet.</a:t>
            </a:r>
          </a:p>
          <a:p>
            <a:pPr marL="0" indent="0">
              <a:buNone/>
            </a:pPr>
            <a:endParaRPr lang="en-US" dirty="0"/>
          </a:p>
          <a:p>
            <a:pPr marL="0" indent="0">
              <a:buNone/>
            </a:pPr>
            <a:r>
              <a:rPr lang="en-US" dirty="0"/>
              <a:t>Most features have a good start and the software continues to work.  There are a few bugs that will need to be addressed and small amount of functionality to create.  The last Sprint will be mainly focused on cleaning up features and adding polish to the already implemented features (branding, color schemes and overall unifying the design.)</a:t>
            </a:r>
          </a:p>
          <a:p>
            <a:endParaRPr lang="en-US" dirty="0"/>
          </a:p>
          <a:p>
            <a:r>
              <a:rPr lang="en-US" dirty="0"/>
              <a:t>A released version of the currently working App can be found here:</a:t>
            </a:r>
          </a:p>
          <a:p>
            <a:r>
              <a:rPr lang="en-US" dirty="0">
                <a:hlinkClick r:id="rId2"/>
              </a:rPr>
              <a:t>https://still-eyrie-27550.herokuapp.com/</a:t>
            </a:r>
            <a:endParaRPr lang="en-US" dirty="0"/>
          </a:p>
          <a:p>
            <a:r>
              <a:rPr lang="en-US" dirty="0"/>
              <a:t>You can use </a:t>
            </a:r>
            <a:r>
              <a:rPr lang="en-US" dirty="0">
                <a:hlinkClick r:id="rId3"/>
              </a:rPr>
              <a:t>travis+admin@gmail.com</a:t>
            </a:r>
            <a:r>
              <a:rPr lang="en-US" dirty="0"/>
              <a:t> and password = 1234 to login</a:t>
            </a:r>
          </a:p>
        </p:txBody>
      </p:sp>
    </p:spTree>
    <p:extLst>
      <p:ext uri="{BB962C8B-B14F-4D97-AF65-F5344CB8AC3E}">
        <p14:creationId xmlns:p14="http://schemas.microsoft.com/office/powerpoint/2010/main" val="199871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Team</a:t>
            </a:r>
          </a:p>
        </p:txBody>
      </p:sp>
      <p:sp>
        <p:nvSpPr>
          <p:cNvPr id="3" name="Content Placeholder 2"/>
          <p:cNvSpPr>
            <a:spLocks noGrp="1"/>
          </p:cNvSpPr>
          <p:nvPr>
            <p:ph idx="1"/>
          </p:nvPr>
        </p:nvSpPr>
        <p:spPr/>
        <p:txBody>
          <a:bodyPr/>
          <a:lstStyle/>
          <a:p>
            <a:r>
              <a:rPr lang="en-US" dirty="0"/>
              <a:t>George Brewster  </a:t>
            </a:r>
            <a:r>
              <a:rPr lang="en-US" sz="1400" dirty="0"/>
              <a:t>(Product Manager)</a:t>
            </a:r>
          </a:p>
          <a:p>
            <a:r>
              <a:rPr lang="en-US" dirty="0"/>
              <a:t>Travis Rinehart </a:t>
            </a:r>
            <a:r>
              <a:rPr lang="en-US" sz="1400" dirty="0"/>
              <a:t>(Scrum Master)</a:t>
            </a:r>
          </a:p>
          <a:p>
            <a:r>
              <a:rPr lang="en-US" dirty="0"/>
              <a:t>Clinton Andrews</a:t>
            </a:r>
          </a:p>
          <a:p>
            <a:r>
              <a:rPr lang="en-US" dirty="0"/>
              <a:t>Amy Ly</a:t>
            </a:r>
          </a:p>
          <a:p>
            <a:r>
              <a:rPr lang="en-US" dirty="0"/>
              <a:t>Jason </a:t>
            </a:r>
            <a:r>
              <a:rPr lang="en-US" dirty="0" err="1"/>
              <a:t>Hackleman</a:t>
            </a:r>
            <a:endParaRPr lang="en-US" dirty="0"/>
          </a:p>
          <a:p>
            <a:endParaRPr lang="en-US" dirty="0"/>
          </a:p>
          <a:p>
            <a:r>
              <a:rPr lang="en-US" dirty="0" err="1"/>
              <a:t>Joeseph</a:t>
            </a:r>
            <a:r>
              <a:rPr lang="en-US" dirty="0"/>
              <a:t> </a:t>
            </a:r>
            <a:r>
              <a:rPr lang="en-US" dirty="0" err="1"/>
              <a:t>Cutrono</a:t>
            </a:r>
            <a:r>
              <a:rPr lang="en-US" dirty="0"/>
              <a:t> – stakeholder Ultimate Software</a:t>
            </a:r>
          </a:p>
        </p:txBody>
      </p:sp>
    </p:spTree>
    <p:extLst>
      <p:ext uri="{BB962C8B-B14F-4D97-AF65-F5344CB8AC3E}">
        <p14:creationId xmlns:p14="http://schemas.microsoft.com/office/powerpoint/2010/main" val="12097106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Hackathon App Progress</a:t>
            </a:r>
          </a:p>
        </p:txBody>
      </p:sp>
      <p:sp>
        <p:nvSpPr>
          <p:cNvPr id="3" name="Content Placeholder 2"/>
          <p:cNvSpPr>
            <a:spLocks noGrp="1"/>
          </p:cNvSpPr>
          <p:nvPr>
            <p:ph idx="1"/>
          </p:nvPr>
        </p:nvSpPr>
        <p:spPr>
          <a:xfrm>
            <a:off x="677334" y="1930400"/>
            <a:ext cx="8596668" cy="4025900"/>
          </a:xfrm>
        </p:spPr>
        <p:txBody>
          <a:bodyPr>
            <a:normAutofit fontScale="92500" lnSpcReduction="10000"/>
          </a:bodyPr>
          <a:lstStyle/>
          <a:p>
            <a:pPr marL="0" indent="0">
              <a:buNone/>
            </a:pPr>
            <a:r>
              <a:rPr lang="en-US" dirty="0"/>
              <a:t>Ultimate Software hosts an internal hackathon for their employees and desires an app to help manage several aspects before and during the events.  The following Features were attempted during Sprint 2:</a:t>
            </a:r>
          </a:p>
          <a:p>
            <a:r>
              <a:rPr lang="en-US" dirty="0"/>
              <a:t>Adding authentication support for users and admins.</a:t>
            </a:r>
          </a:p>
          <a:p>
            <a:r>
              <a:rPr lang="en-US" dirty="0"/>
              <a:t>Adding in ideas section including submitting an idea and viewing and “liking” submitted ideas.</a:t>
            </a:r>
          </a:p>
          <a:p>
            <a:r>
              <a:rPr lang="en-US" dirty="0"/>
              <a:t>Voting mechanism for projects including the voting action and admin maintenance of the votes.</a:t>
            </a:r>
          </a:p>
          <a:p>
            <a:r>
              <a:rPr lang="en-US" dirty="0"/>
              <a:t>Events: tracking events, adding to events, events schedule, and more.</a:t>
            </a:r>
          </a:p>
          <a:p>
            <a:r>
              <a:rPr lang="en-US" dirty="0"/>
              <a:t>Comments for both projects and ideas</a:t>
            </a:r>
          </a:p>
          <a:p>
            <a:r>
              <a:rPr lang="en-US" dirty="0"/>
              <a:t>FAQ section including FAQ response, answer identification and reporting.</a:t>
            </a:r>
          </a:p>
          <a:p>
            <a:r>
              <a:rPr lang="en-US" dirty="0"/>
              <a:t>Menu received updates due to new functionality added.</a:t>
            </a:r>
          </a:p>
          <a:p>
            <a:endParaRPr lang="en-US" dirty="0"/>
          </a:p>
          <a:p>
            <a:endParaRPr lang="en-US" dirty="0"/>
          </a:p>
        </p:txBody>
      </p:sp>
    </p:spTree>
    <p:extLst>
      <p:ext uri="{BB962C8B-B14F-4D97-AF65-F5344CB8AC3E}">
        <p14:creationId xmlns:p14="http://schemas.microsoft.com/office/powerpoint/2010/main" val="18730245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2 - Authentication</a:t>
            </a:r>
          </a:p>
        </p:txBody>
      </p:sp>
      <p:sp>
        <p:nvSpPr>
          <p:cNvPr id="3" name="Content Placeholder 2"/>
          <p:cNvSpPr>
            <a:spLocks noGrp="1"/>
          </p:cNvSpPr>
          <p:nvPr>
            <p:ph idx="1"/>
          </p:nvPr>
        </p:nvSpPr>
        <p:spPr>
          <a:xfrm>
            <a:off x="677334" y="1765952"/>
            <a:ext cx="5126566" cy="3275296"/>
          </a:xfrm>
        </p:spPr>
        <p:txBody>
          <a:bodyPr/>
          <a:lstStyle/>
          <a:p>
            <a:pPr marL="0" indent="0">
              <a:buNone/>
            </a:pPr>
            <a:r>
              <a:rPr lang="en-US" dirty="0"/>
              <a:t>The customer requested this feature be kept simple since they would most likely replace or build on what we introduce.  This feature includes:</a:t>
            </a:r>
          </a:p>
          <a:p>
            <a:r>
              <a:rPr lang="en-US" dirty="0"/>
              <a:t>Basic identification of the username/e-mail to password</a:t>
            </a:r>
          </a:p>
          <a:p>
            <a:r>
              <a:rPr lang="en-US" dirty="0"/>
              <a:t>Peeking feature for password</a:t>
            </a:r>
          </a:p>
          <a:p>
            <a:r>
              <a:rPr lang="en-US" dirty="0"/>
              <a:t>Completes intro screens</a:t>
            </a:r>
          </a:p>
          <a:p>
            <a:r>
              <a:rPr lang="en-US" dirty="0"/>
              <a:t>Seeded with both basic users and admins</a:t>
            </a:r>
          </a:p>
          <a:p>
            <a:endParaRPr lang="en-US" dirty="0"/>
          </a:p>
          <a:p>
            <a:endParaRPr lang="en-US" dirty="0"/>
          </a:p>
          <a:p>
            <a:endParaRPr lang="en-US" dirty="0"/>
          </a:p>
        </p:txBody>
      </p:sp>
      <p:pic>
        <p:nvPicPr>
          <p:cNvPr id="13" name="Picture 12"/>
          <p:cNvPicPr>
            <a:picLocks noChangeAspect="1"/>
          </p:cNvPicPr>
          <p:nvPr/>
        </p:nvPicPr>
        <p:blipFill>
          <a:blip r:embed="rId2"/>
          <a:stretch>
            <a:fillRect/>
          </a:stretch>
        </p:blipFill>
        <p:spPr>
          <a:xfrm>
            <a:off x="6209882" y="279400"/>
            <a:ext cx="3064120" cy="6248400"/>
          </a:xfrm>
          <a:prstGeom prst="rect">
            <a:avLst/>
          </a:prstGeom>
        </p:spPr>
      </p:pic>
    </p:spTree>
    <p:extLst>
      <p:ext uri="{BB962C8B-B14F-4D97-AF65-F5344CB8AC3E}">
        <p14:creationId xmlns:p14="http://schemas.microsoft.com/office/powerpoint/2010/main" val="9302021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609600"/>
            <a:ext cx="8596668" cy="1320800"/>
          </a:xfrm>
        </p:spPr>
        <p:txBody>
          <a:bodyPr/>
          <a:lstStyle/>
          <a:p>
            <a:r>
              <a:rPr lang="en-US" dirty="0"/>
              <a:t>Sprint 2 - Ideas</a:t>
            </a:r>
          </a:p>
        </p:txBody>
      </p:sp>
      <p:sp>
        <p:nvSpPr>
          <p:cNvPr id="6" name="Content Placeholder 2"/>
          <p:cNvSpPr>
            <a:spLocks noGrp="1"/>
          </p:cNvSpPr>
          <p:nvPr>
            <p:ph idx="1"/>
          </p:nvPr>
        </p:nvSpPr>
        <p:spPr>
          <a:xfrm>
            <a:off x="399434" y="1930400"/>
            <a:ext cx="4381500" cy="3275296"/>
          </a:xfrm>
        </p:spPr>
        <p:txBody>
          <a:bodyPr>
            <a:normAutofit fontScale="92500" lnSpcReduction="20000"/>
          </a:bodyPr>
          <a:lstStyle/>
          <a:p>
            <a:pPr marL="0" indent="0">
              <a:buNone/>
            </a:pPr>
            <a:r>
              <a:rPr lang="en-US" dirty="0"/>
              <a:t>Ideas are an area for the employees to add their ideas that they may not necessarily have all the pieces put together, but they are looking for support if others like or want to join in shaping it up to a project.  The feature includes :</a:t>
            </a:r>
          </a:p>
          <a:p>
            <a:r>
              <a:rPr lang="en-US" dirty="0"/>
              <a:t>Adding of the title and description</a:t>
            </a:r>
          </a:p>
          <a:p>
            <a:r>
              <a:rPr lang="en-US" dirty="0"/>
              <a:t>Ideas added to menu system</a:t>
            </a:r>
          </a:p>
          <a:p>
            <a:r>
              <a:rPr lang="en-US" dirty="0"/>
              <a:t>My idea screen</a:t>
            </a:r>
          </a:p>
          <a:p>
            <a:r>
              <a:rPr lang="en-US" dirty="0"/>
              <a:t>Get involved functionality</a:t>
            </a:r>
          </a:p>
          <a:p>
            <a:r>
              <a:rPr lang="en-US" dirty="0"/>
              <a:t>“Like” selection feature</a:t>
            </a:r>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4864100" y="482600"/>
            <a:ext cx="6371085" cy="5727700"/>
          </a:xfrm>
          <a:prstGeom prst="rect">
            <a:avLst/>
          </a:prstGeom>
        </p:spPr>
      </p:pic>
    </p:spTree>
    <p:extLst>
      <p:ext uri="{BB962C8B-B14F-4D97-AF65-F5344CB8AC3E}">
        <p14:creationId xmlns:p14="http://schemas.microsoft.com/office/powerpoint/2010/main" val="320808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2 - Voting</a:t>
            </a:r>
          </a:p>
        </p:txBody>
      </p:sp>
      <p:pic>
        <p:nvPicPr>
          <p:cNvPr id="4" name="Picture 3"/>
          <p:cNvPicPr>
            <a:picLocks noChangeAspect="1"/>
          </p:cNvPicPr>
          <p:nvPr/>
        </p:nvPicPr>
        <p:blipFill rotWithShape="1">
          <a:blip r:embed="rId2"/>
          <a:srcRect l="2309" t="1721" r="67938" b="21691"/>
          <a:stretch/>
        </p:blipFill>
        <p:spPr>
          <a:xfrm>
            <a:off x="4546599" y="711200"/>
            <a:ext cx="2895601" cy="5857008"/>
          </a:xfrm>
          <a:prstGeom prst="rect">
            <a:avLst/>
          </a:prstGeom>
        </p:spPr>
      </p:pic>
      <p:pic>
        <p:nvPicPr>
          <p:cNvPr id="6" name="Picture 5"/>
          <p:cNvPicPr>
            <a:picLocks noChangeAspect="1"/>
          </p:cNvPicPr>
          <p:nvPr/>
        </p:nvPicPr>
        <p:blipFill rotWithShape="1">
          <a:blip r:embed="rId2"/>
          <a:srcRect l="42542" t="18500" r="31620" b="33658"/>
          <a:stretch/>
        </p:blipFill>
        <p:spPr>
          <a:xfrm>
            <a:off x="4737100" y="1929210"/>
            <a:ext cx="2514600" cy="3658790"/>
          </a:xfrm>
          <a:prstGeom prst="rect">
            <a:avLst/>
          </a:prstGeom>
        </p:spPr>
      </p:pic>
      <p:pic>
        <p:nvPicPr>
          <p:cNvPr id="7" name="Picture 6"/>
          <p:cNvPicPr>
            <a:picLocks noChangeAspect="1"/>
          </p:cNvPicPr>
          <p:nvPr/>
        </p:nvPicPr>
        <p:blipFill rotWithShape="1">
          <a:blip r:embed="rId2"/>
          <a:srcRect l="63985" t="37432" r="2545" b="44927"/>
          <a:stretch/>
        </p:blipFill>
        <p:spPr>
          <a:xfrm>
            <a:off x="6819900" y="3390900"/>
            <a:ext cx="3257550" cy="1349086"/>
          </a:xfrm>
          <a:prstGeom prst="rect">
            <a:avLst/>
          </a:prstGeom>
        </p:spPr>
      </p:pic>
      <p:pic>
        <p:nvPicPr>
          <p:cNvPr id="8" name="Picture 7"/>
          <p:cNvPicPr>
            <a:picLocks noChangeAspect="1"/>
          </p:cNvPicPr>
          <p:nvPr/>
        </p:nvPicPr>
        <p:blipFill>
          <a:blip r:embed="rId3"/>
          <a:stretch>
            <a:fillRect/>
          </a:stretch>
        </p:blipFill>
        <p:spPr>
          <a:xfrm>
            <a:off x="8427220" y="3520786"/>
            <a:ext cx="1650230" cy="1219200"/>
          </a:xfrm>
          <a:prstGeom prst="rect">
            <a:avLst/>
          </a:prstGeom>
        </p:spPr>
      </p:pic>
      <p:sp>
        <p:nvSpPr>
          <p:cNvPr id="9" name="Content Placeholder 2"/>
          <p:cNvSpPr>
            <a:spLocks noGrp="1"/>
          </p:cNvSpPr>
          <p:nvPr>
            <p:ph idx="1"/>
          </p:nvPr>
        </p:nvSpPr>
        <p:spPr>
          <a:xfrm>
            <a:off x="165099" y="1565274"/>
            <a:ext cx="4381500" cy="3275296"/>
          </a:xfrm>
        </p:spPr>
        <p:txBody>
          <a:bodyPr>
            <a:normAutofit/>
          </a:bodyPr>
          <a:lstStyle/>
          <a:p>
            <a:pPr marL="0" indent="0">
              <a:buNone/>
            </a:pPr>
            <a:r>
              <a:rPr lang="en-US" dirty="0"/>
              <a:t>This feature allows users to vote for project and for admin to keep track of project votes</a:t>
            </a:r>
          </a:p>
          <a:p>
            <a:r>
              <a:rPr lang="en-US" dirty="0"/>
              <a:t>Admin view of vote results sorted by ascending and descending order</a:t>
            </a:r>
          </a:p>
          <a:p>
            <a:r>
              <a:rPr lang="en-US" dirty="0"/>
              <a:t>Vote/</a:t>
            </a:r>
            <a:r>
              <a:rPr lang="en-US" dirty="0" err="1"/>
              <a:t>Unvote</a:t>
            </a:r>
            <a:r>
              <a:rPr lang="en-US" dirty="0"/>
              <a:t> button functionality</a:t>
            </a:r>
          </a:p>
          <a:p>
            <a:r>
              <a:rPr lang="en-US" dirty="0"/>
              <a:t>Only allows users to vote for a project once</a:t>
            </a:r>
          </a:p>
        </p:txBody>
      </p:sp>
    </p:spTree>
    <p:extLst>
      <p:ext uri="{BB962C8B-B14F-4D97-AF65-F5344CB8AC3E}">
        <p14:creationId xmlns:p14="http://schemas.microsoft.com/office/powerpoint/2010/main" val="17175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2 - Events</a:t>
            </a:r>
          </a:p>
        </p:txBody>
      </p:sp>
      <p:sp>
        <p:nvSpPr>
          <p:cNvPr id="6" name="Content Placeholder 2"/>
          <p:cNvSpPr>
            <a:spLocks noGrp="1"/>
          </p:cNvSpPr>
          <p:nvPr>
            <p:ph idx="1"/>
          </p:nvPr>
        </p:nvSpPr>
        <p:spPr>
          <a:xfrm>
            <a:off x="270934" y="1930400"/>
            <a:ext cx="4381500" cy="3275296"/>
          </a:xfrm>
        </p:spPr>
        <p:txBody>
          <a:bodyPr>
            <a:normAutofit fontScale="70000" lnSpcReduction="20000"/>
          </a:bodyPr>
          <a:lstStyle/>
          <a:p>
            <a:pPr marL="0" indent="0">
              <a:buNone/>
            </a:pPr>
            <a:r>
              <a:rPr lang="en-US" dirty="0"/>
              <a:t>Events are in two forms for this project.  One, the Hackathon event itself as in the whole event.  Two, the events that are occurring throughout a Hackathon such as lectures, games, etc.  The events feature includes:</a:t>
            </a:r>
          </a:p>
          <a:p>
            <a:r>
              <a:rPr lang="en-US" dirty="0"/>
              <a:t>Two countdown timers, once for counting down to an event and one to calculate time left in a Hackathon.</a:t>
            </a:r>
          </a:p>
          <a:p>
            <a:r>
              <a:rPr lang="en-US" dirty="0"/>
              <a:t>Regional time – event schedule adjusts based on the location of the user.</a:t>
            </a:r>
          </a:p>
          <a:p>
            <a:r>
              <a:rPr lang="en-US" dirty="0"/>
              <a:t>Setup for admins to create an event</a:t>
            </a:r>
          </a:p>
          <a:p>
            <a:r>
              <a:rPr lang="en-US" dirty="0"/>
              <a:t>Display events in a schedule</a:t>
            </a:r>
          </a:p>
          <a:p>
            <a:r>
              <a:rPr lang="en-US" dirty="0"/>
              <a:t>Push notifications of upcoming events during a hackathon</a:t>
            </a:r>
          </a:p>
          <a:p>
            <a:r>
              <a:rPr lang="en-US" dirty="0"/>
              <a:t>Event screen for event details and pinning events in the schedule</a:t>
            </a:r>
          </a:p>
          <a:p>
            <a:endParaRPr lang="en-US" dirty="0"/>
          </a:p>
          <a:p>
            <a:endParaRPr lang="en-US" dirty="0"/>
          </a:p>
        </p:txBody>
      </p:sp>
      <p:pic>
        <p:nvPicPr>
          <p:cNvPr id="7" name="Picture 6"/>
          <p:cNvPicPr>
            <a:picLocks noChangeAspect="1"/>
          </p:cNvPicPr>
          <p:nvPr/>
        </p:nvPicPr>
        <p:blipFill rotWithShape="1">
          <a:blip r:embed="rId2"/>
          <a:srcRect r="67375"/>
          <a:stretch/>
        </p:blipFill>
        <p:spPr>
          <a:xfrm>
            <a:off x="5058834" y="865567"/>
            <a:ext cx="2496803" cy="5092700"/>
          </a:xfrm>
          <a:prstGeom prst="rect">
            <a:avLst/>
          </a:prstGeom>
        </p:spPr>
      </p:pic>
      <p:pic>
        <p:nvPicPr>
          <p:cNvPr id="8" name="Picture 7"/>
          <p:cNvPicPr>
            <a:picLocks noChangeAspect="1"/>
          </p:cNvPicPr>
          <p:nvPr/>
        </p:nvPicPr>
        <p:blipFill rotWithShape="1">
          <a:blip r:embed="rId2"/>
          <a:srcRect l="43727" t="21411" r="27498" b="17137"/>
          <a:stretch/>
        </p:blipFill>
        <p:spPr>
          <a:xfrm>
            <a:off x="7655231" y="3568877"/>
            <a:ext cx="2202108" cy="3129567"/>
          </a:xfrm>
          <a:prstGeom prst="rect">
            <a:avLst/>
          </a:prstGeom>
        </p:spPr>
      </p:pic>
      <p:pic>
        <p:nvPicPr>
          <p:cNvPr id="9" name="Picture 8"/>
          <p:cNvPicPr>
            <a:picLocks noChangeAspect="1"/>
          </p:cNvPicPr>
          <p:nvPr/>
        </p:nvPicPr>
        <p:blipFill rotWithShape="1">
          <a:blip r:embed="rId2"/>
          <a:srcRect l="82405" t="58112" r="-244" b="36072"/>
          <a:stretch/>
        </p:blipFill>
        <p:spPr>
          <a:xfrm>
            <a:off x="9857339" y="5447763"/>
            <a:ext cx="1365161" cy="296214"/>
          </a:xfrm>
          <a:prstGeom prst="rect">
            <a:avLst/>
          </a:prstGeom>
        </p:spPr>
      </p:pic>
    </p:spTree>
    <p:extLst>
      <p:ext uri="{BB962C8B-B14F-4D97-AF65-F5344CB8AC3E}">
        <p14:creationId xmlns:p14="http://schemas.microsoft.com/office/powerpoint/2010/main" val="20272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2 - Comments</a:t>
            </a:r>
          </a:p>
        </p:txBody>
      </p:sp>
      <p:sp>
        <p:nvSpPr>
          <p:cNvPr id="6" name="Content Placeholder 2"/>
          <p:cNvSpPr>
            <a:spLocks noGrp="1"/>
          </p:cNvSpPr>
          <p:nvPr>
            <p:ph idx="1"/>
          </p:nvPr>
        </p:nvSpPr>
        <p:spPr>
          <a:xfrm>
            <a:off x="270934" y="1930400"/>
            <a:ext cx="4381500" cy="3275296"/>
          </a:xfrm>
        </p:spPr>
        <p:txBody>
          <a:bodyPr>
            <a:normAutofit fontScale="92500" lnSpcReduction="10000"/>
          </a:bodyPr>
          <a:lstStyle/>
          <a:p>
            <a:pPr marL="0" indent="0">
              <a:buNone/>
            </a:pPr>
            <a:r>
              <a:rPr lang="en-US" dirty="0"/>
              <a:t>Comments are an added stream for both projects and ideas.  This feature should allow a user to post a comment to the project or idea (add in the user profile pic or avatar later).</a:t>
            </a:r>
          </a:p>
          <a:p>
            <a:r>
              <a:rPr lang="en-US" dirty="0"/>
              <a:t>Comments contain User, date posted, and content</a:t>
            </a:r>
          </a:p>
          <a:p>
            <a:r>
              <a:rPr lang="en-US" dirty="0"/>
              <a:t>Comment counter kept near the section title.</a:t>
            </a:r>
          </a:p>
          <a:p>
            <a:r>
              <a:rPr lang="en-US" dirty="0"/>
              <a:t>Sorted list of comments by posted date.</a:t>
            </a:r>
          </a:p>
          <a:p>
            <a:endParaRPr lang="en-US" dirty="0"/>
          </a:p>
        </p:txBody>
      </p:sp>
      <p:pic>
        <p:nvPicPr>
          <p:cNvPr id="4" name="Picture 3"/>
          <p:cNvPicPr>
            <a:picLocks noChangeAspect="1"/>
          </p:cNvPicPr>
          <p:nvPr/>
        </p:nvPicPr>
        <p:blipFill rotWithShape="1">
          <a:blip r:embed="rId2"/>
          <a:srcRect r="55666" b="21377"/>
          <a:stretch/>
        </p:blipFill>
        <p:spPr>
          <a:xfrm>
            <a:off x="5657679" y="609600"/>
            <a:ext cx="2868134" cy="5849882"/>
          </a:xfrm>
          <a:prstGeom prst="rect">
            <a:avLst/>
          </a:prstGeom>
        </p:spPr>
      </p:pic>
      <p:pic>
        <p:nvPicPr>
          <p:cNvPr id="10" name="Picture 9"/>
          <p:cNvPicPr>
            <a:picLocks noChangeAspect="1"/>
          </p:cNvPicPr>
          <p:nvPr/>
        </p:nvPicPr>
        <p:blipFill rotWithShape="1">
          <a:blip r:embed="rId2"/>
          <a:srcRect l="59740" t="44260" r="1589" b="-1381"/>
          <a:stretch/>
        </p:blipFill>
        <p:spPr>
          <a:xfrm>
            <a:off x="5856545" y="1313645"/>
            <a:ext cx="2501843" cy="4250029"/>
          </a:xfrm>
          <a:prstGeom prst="rect">
            <a:avLst/>
          </a:prstGeom>
        </p:spPr>
      </p:pic>
    </p:spTree>
    <p:extLst>
      <p:ext uri="{BB962C8B-B14F-4D97-AF65-F5344CB8AC3E}">
        <p14:creationId xmlns:p14="http://schemas.microsoft.com/office/powerpoint/2010/main" val="180411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2 - FAQ’s</a:t>
            </a:r>
          </a:p>
        </p:txBody>
      </p:sp>
      <p:sp>
        <p:nvSpPr>
          <p:cNvPr id="6" name="Content Placeholder 2"/>
          <p:cNvSpPr>
            <a:spLocks noGrp="1"/>
          </p:cNvSpPr>
          <p:nvPr>
            <p:ph idx="1"/>
          </p:nvPr>
        </p:nvSpPr>
        <p:spPr>
          <a:xfrm>
            <a:off x="270934" y="1930400"/>
            <a:ext cx="4381500" cy="3275296"/>
          </a:xfrm>
        </p:spPr>
        <p:txBody>
          <a:bodyPr>
            <a:normAutofit lnSpcReduction="10000"/>
          </a:bodyPr>
          <a:lstStyle/>
          <a:p>
            <a:pPr marL="0" indent="0">
              <a:buNone/>
            </a:pPr>
            <a:r>
              <a:rPr lang="en-US" dirty="0"/>
              <a:t>FAQ’s allow the user to post questions, reply to questions, and report a question if needed.</a:t>
            </a:r>
          </a:p>
          <a:p>
            <a:r>
              <a:rPr lang="en-US" dirty="0"/>
              <a:t>FAQ’s contain User, date posted, and question with replies</a:t>
            </a:r>
          </a:p>
          <a:p>
            <a:r>
              <a:rPr lang="en-US" dirty="0"/>
              <a:t>FAQ counter kept near the section title.</a:t>
            </a:r>
          </a:p>
          <a:p>
            <a:r>
              <a:rPr lang="en-US" dirty="0"/>
              <a:t>Sorted list of FAQ’s by posted date.</a:t>
            </a:r>
          </a:p>
          <a:p>
            <a:r>
              <a:rPr lang="en-US" dirty="0"/>
              <a:t>Ability to mark a FAQ solved by the user who posted it.</a:t>
            </a:r>
          </a:p>
          <a:p>
            <a:endParaRPr lang="en-US" dirty="0"/>
          </a:p>
        </p:txBody>
      </p:sp>
      <p:pic>
        <p:nvPicPr>
          <p:cNvPr id="5" name="Picture 4"/>
          <p:cNvPicPr>
            <a:picLocks noChangeAspect="1"/>
          </p:cNvPicPr>
          <p:nvPr/>
        </p:nvPicPr>
        <p:blipFill>
          <a:blip r:embed="rId2"/>
          <a:stretch>
            <a:fillRect/>
          </a:stretch>
        </p:blipFill>
        <p:spPr>
          <a:xfrm>
            <a:off x="5058834" y="386326"/>
            <a:ext cx="6674164" cy="5976373"/>
          </a:xfrm>
          <a:prstGeom prst="rect">
            <a:avLst/>
          </a:prstGeom>
        </p:spPr>
      </p:pic>
    </p:spTree>
    <p:extLst>
      <p:ext uri="{BB962C8B-B14F-4D97-AF65-F5344CB8AC3E}">
        <p14:creationId xmlns:p14="http://schemas.microsoft.com/office/powerpoint/2010/main" val="1089645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455</TotalTime>
  <Words>901</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Hackathon App</vt:lpstr>
      <vt:lpstr>The Team</vt:lpstr>
      <vt:lpstr>Hackathon App Progress</vt:lpstr>
      <vt:lpstr>Sprint 2 - Authentication</vt:lpstr>
      <vt:lpstr>Sprint 2 - Ideas</vt:lpstr>
      <vt:lpstr>Sprint 2 - Voting</vt:lpstr>
      <vt:lpstr>Sprint 2 - Events</vt:lpstr>
      <vt:lpstr>Sprint 2 - Comments</vt:lpstr>
      <vt:lpstr>Sprint 2 - FAQ’s</vt:lpstr>
      <vt:lpstr>Sprint 2 Summary</vt:lpstr>
      <vt:lpstr>Burn-down Chart Snapshot</vt:lpstr>
      <vt:lpstr>Burn-down Chart Snapshot (cont.)</vt:lpstr>
      <vt:lpstr>Burn-down Chart Snapshot (cont.)</vt:lpstr>
      <vt:lpstr>GitHub Charts &amp; Burndown Chart </vt:lpstr>
      <vt:lpstr>GitHub Activity</vt:lpstr>
      <vt:lpstr>Testing and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App</dc:title>
  <dc:creator>Travis Rinehart</dc:creator>
  <cp:lastModifiedBy>Travis Rinehart</cp:lastModifiedBy>
  <cp:revision>37</cp:revision>
  <dcterms:created xsi:type="dcterms:W3CDTF">2017-02-21T16:11:29Z</dcterms:created>
  <dcterms:modified xsi:type="dcterms:W3CDTF">2017-03-22T00:09:50Z</dcterms:modified>
</cp:coreProperties>
</file>