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74" r:id="rId13"/>
    <p:sldId id="260" r:id="rId14"/>
    <p:sldId id="269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travis+admin@gmail.com" TargetMode="External"/><Relationship Id="rId2" Type="http://schemas.openxmlformats.org/officeDocument/2006/relationships/hyperlink" Target="https://still-eyrie-27550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Hackathon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8" y="710870"/>
            <a:ext cx="4462218" cy="14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7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–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6056"/>
            <a:ext cx="5126566" cy="11400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Ultimate software was requesting for a way to develop and post articles on the home screen discussing various topics.  We added in this functionality and placed access to it through the admin screen.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348" y="1628383"/>
            <a:ext cx="3449206" cy="3901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80" y="3136856"/>
            <a:ext cx="3016325" cy="34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1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– Ionic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6056"/>
            <a:ext cx="5126566" cy="1140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Amy took on this task for Sprint 3 and I’ll let her speak to her success and challenges in developing for this platform.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408" y="430678"/>
            <a:ext cx="3448531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0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Summary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460500"/>
            <a:ext cx="8834966" cy="5092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Overall, we were stronger as a team this sprint and found that we could still get a lot done in a short period of time.  We have our demo with the client on Friday afternoon and hope he will be happy with the progress.</a:t>
            </a:r>
          </a:p>
          <a:p>
            <a:pPr marL="0" indent="0">
              <a:buNone/>
            </a:pPr>
            <a:r>
              <a:rPr lang="en-US" dirty="0"/>
              <a:t>We were unable to reach some of the expected features, but overall the main meat of the application is here and usable.</a:t>
            </a:r>
          </a:p>
          <a:p>
            <a:pPr marL="0" indent="0">
              <a:buNone/>
            </a:pPr>
            <a:r>
              <a:rPr lang="en-US" dirty="0"/>
              <a:t>Testing has been done throughout as we process our commits.  Most bugs were fixed via those who found them and I’m sure there a few sneaky ones still in there.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Burn-down Chart Snapshot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251373"/>
            <a:ext cx="9443696" cy="5461582"/>
          </a:xfrm>
        </p:spPr>
      </p:pic>
    </p:spTree>
    <p:extLst>
      <p:ext uri="{BB962C8B-B14F-4D97-AF65-F5344CB8AC3E}">
        <p14:creationId xmlns:p14="http://schemas.microsoft.com/office/powerpoint/2010/main" val="312629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Charts &amp; Burndown Chart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6" y="1703540"/>
            <a:ext cx="5948092" cy="4993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31" y="2656749"/>
            <a:ext cx="5897569" cy="2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Activity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12" y="1258371"/>
            <a:ext cx="6432409" cy="174593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6858"/>
          <a:stretch/>
        </p:blipFill>
        <p:spPr>
          <a:xfrm>
            <a:off x="6172840" y="1258371"/>
            <a:ext cx="4066075" cy="17478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12" y="3154165"/>
            <a:ext cx="6038532" cy="16390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l="30007"/>
          <a:stretch/>
        </p:blipFill>
        <p:spPr>
          <a:xfrm>
            <a:off x="6011044" y="3144093"/>
            <a:ext cx="4254654" cy="16499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12" y="4931876"/>
            <a:ext cx="6731861" cy="18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15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and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90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Testing has been done purely through peer review up to this point.  Most bugs found have been corrected when discovered.</a:t>
            </a:r>
          </a:p>
          <a:p>
            <a:endParaRPr lang="en-US" dirty="0"/>
          </a:p>
          <a:p>
            <a:r>
              <a:rPr lang="en-US" dirty="0"/>
              <a:t>A released version of the currently working App can be found here:</a:t>
            </a:r>
          </a:p>
          <a:p>
            <a:r>
              <a:rPr lang="en-US" dirty="0">
                <a:hlinkClick r:id="rId2"/>
              </a:rPr>
              <a:t>https://still-eyrie-27550.herokuapp.com/</a:t>
            </a:r>
            <a:endParaRPr lang="en-US" dirty="0"/>
          </a:p>
          <a:p>
            <a:r>
              <a:rPr lang="en-US" dirty="0"/>
              <a:t>You can use </a:t>
            </a:r>
            <a:r>
              <a:rPr lang="en-US" dirty="0">
                <a:hlinkClick r:id="rId3"/>
              </a:rPr>
              <a:t>travis+admin@gmail.com</a:t>
            </a:r>
            <a:r>
              <a:rPr lang="en-US" dirty="0"/>
              <a:t> and password = 1234 to login</a:t>
            </a:r>
          </a:p>
        </p:txBody>
      </p:sp>
    </p:spTree>
    <p:extLst>
      <p:ext uri="{BB962C8B-B14F-4D97-AF65-F5344CB8AC3E}">
        <p14:creationId xmlns:p14="http://schemas.microsoft.com/office/powerpoint/2010/main" val="199871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George Brewster  </a:t>
            </a:r>
            <a:r>
              <a:rPr lang="en-US" sz="1400" dirty="0"/>
              <a:t>(Product Manager)</a:t>
            </a:r>
          </a:p>
          <a:p>
            <a:r>
              <a:rPr lang="en-US" dirty="0"/>
              <a:t>Travis Rinehart </a:t>
            </a:r>
            <a:r>
              <a:rPr lang="en-US" sz="1400" dirty="0"/>
              <a:t>(Scrum Master)</a:t>
            </a:r>
          </a:p>
          <a:p>
            <a:r>
              <a:rPr lang="en-US" dirty="0"/>
              <a:t>Clinton Andrews</a:t>
            </a:r>
          </a:p>
          <a:p>
            <a:r>
              <a:rPr lang="en-US" dirty="0"/>
              <a:t>Amy Ly</a:t>
            </a:r>
          </a:p>
          <a:p>
            <a:r>
              <a:rPr lang="en-US" dirty="0"/>
              <a:t>Jason </a:t>
            </a:r>
            <a:r>
              <a:rPr lang="en-US" dirty="0" err="1"/>
              <a:t>Hackleman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Joeseph</a:t>
            </a:r>
            <a:r>
              <a:rPr lang="en-US" dirty="0"/>
              <a:t> </a:t>
            </a:r>
            <a:r>
              <a:rPr lang="en-US" dirty="0" err="1"/>
              <a:t>Cutrono</a:t>
            </a:r>
            <a:r>
              <a:rPr lang="en-US" dirty="0"/>
              <a:t> – stakeholder Ultimate Software</a:t>
            </a:r>
          </a:p>
        </p:txBody>
      </p:sp>
    </p:spTree>
    <p:extLst>
      <p:ext uri="{BB962C8B-B14F-4D97-AF65-F5344CB8AC3E}">
        <p14:creationId xmlns:p14="http://schemas.microsoft.com/office/powerpoint/2010/main" val="120971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App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8175"/>
            <a:ext cx="8596668" cy="44281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Ultimate Software hosts an internal hackathon for their employees and desires an app to help manage several aspects before and during the events.  The following Features were attempted during Sprint 3:</a:t>
            </a:r>
          </a:p>
          <a:p>
            <a:r>
              <a:rPr lang="en-US" dirty="0"/>
              <a:t>Adding Welcome screens</a:t>
            </a:r>
          </a:p>
          <a:p>
            <a:r>
              <a:rPr lang="en-US" dirty="0"/>
              <a:t>Updated Admin functions and integrated Articles.</a:t>
            </a:r>
          </a:p>
          <a:p>
            <a:r>
              <a:rPr lang="en-US" dirty="0"/>
              <a:t>Adding comments to both projects and ideas (back-end) so that they now post according to design</a:t>
            </a:r>
          </a:p>
          <a:p>
            <a:r>
              <a:rPr lang="en-US" dirty="0"/>
              <a:t>Added team members to ideas and added the ability to convert an Idea to a project.</a:t>
            </a:r>
          </a:p>
          <a:p>
            <a:r>
              <a:rPr lang="en-US" dirty="0"/>
              <a:t>Voting mechanism upgraded with QR codes to allow for voting.</a:t>
            </a:r>
          </a:p>
          <a:p>
            <a:r>
              <a:rPr lang="en-US" dirty="0"/>
              <a:t>Events: tracking sub-events, adding projects and ideas to events, and events schedule.</a:t>
            </a:r>
          </a:p>
          <a:p>
            <a:r>
              <a:rPr lang="en-US" dirty="0"/>
              <a:t>FAQ section including FAQ response, answer identification and reporting.</a:t>
            </a:r>
          </a:p>
          <a:p>
            <a:r>
              <a:rPr lang="en-US" dirty="0"/>
              <a:t>Design unification throughout the app to give it a more branded and appealing look. </a:t>
            </a:r>
          </a:p>
          <a:p>
            <a:r>
              <a:rPr lang="en-US" dirty="0"/>
              <a:t>Worked on creating a mobile app version using Ionic.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– Welcome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5952"/>
            <a:ext cx="5126566" cy="32752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a series of articles to help the new user familiarize themselves with the application.</a:t>
            </a:r>
          </a:p>
          <a:p>
            <a:r>
              <a:rPr lang="en-US" dirty="0"/>
              <a:t>3 screens with navigation through to home/sign in.</a:t>
            </a:r>
          </a:p>
          <a:p>
            <a:r>
              <a:rPr lang="en-US" dirty="0"/>
              <a:t>Content information was limited at posting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063" y="518400"/>
            <a:ext cx="3448531" cy="6096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26779"/>
            <a:ext cx="2431730" cy="2750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610" y="3826779"/>
            <a:ext cx="2431731" cy="27508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887" y="3826779"/>
            <a:ext cx="2431729" cy="2750854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8723595" y="4897677"/>
            <a:ext cx="2825402" cy="82671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2"/>
          </p:cNvCxnSpPr>
          <p:nvPr/>
        </p:nvCxnSpPr>
        <p:spPr>
          <a:xfrm flipH="1" flipV="1">
            <a:off x="7916449" y="5041248"/>
            <a:ext cx="807146" cy="2697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0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–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5952"/>
            <a:ext cx="5126566" cy="32752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Ideas are similar to projects which can include titles, descriptions, interest team members, and comments.  An idea can be made into a project if desired.</a:t>
            </a:r>
          </a:p>
          <a:p>
            <a:r>
              <a:rPr lang="en-US" dirty="0"/>
              <a:t>Add an idea</a:t>
            </a:r>
          </a:p>
          <a:p>
            <a:r>
              <a:rPr lang="en-US" dirty="0"/>
              <a:t>Have an ability to mark an idea as a favorite.</a:t>
            </a:r>
          </a:p>
          <a:p>
            <a:r>
              <a:rPr lang="en-US" dirty="0"/>
              <a:t>View, edit, delete, comment and update to a project.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0" y="267570"/>
            <a:ext cx="2939852" cy="33256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989" y="2786042"/>
            <a:ext cx="2707128" cy="30623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52318" b="-5050"/>
          <a:stretch/>
        </p:blipFill>
        <p:spPr>
          <a:xfrm>
            <a:off x="6767989" y="4903461"/>
            <a:ext cx="2707128" cy="14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– Project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5952"/>
            <a:ext cx="5126566" cy="32752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Projects were upgraded with the following:</a:t>
            </a:r>
          </a:p>
          <a:p>
            <a:r>
              <a:rPr lang="en-US" dirty="0"/>
              <a:t>Add an URL to your project</a:t>
            </a:r>
          </a:p>
          <a:p>
            <a:r>
              <a:rPr lang="en-US" dirty="0"/>
              <a:t>QR code generation for voting</a:t>
            </a:r>
          </a:p>
          <a:p>
            <a:r>
              <a:rPr lang="en-US" dirty="0"/>
              <a:t>Working 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512" y="150311"/>
            <a:ext cx="3980705" cy="45031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50305"/>
          <a:stretch/>
        </p:blipFill>
        <p:spPr>
          <a:xfrm>
            <a:off x="6296512" y="4484318"/>
            <a:ext cx="3980705" cy="223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0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– FAQs completed with replies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5952"/>
            <a:ext cx="5126566" cy="32752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FAQs required the following:</a:t>
            </a:r>
          </a:p>
          <a:p>
            <a:r>
              <a:rPr lang="en-US" dirty="0"/>
              <a:t>Ability to post a question</a:t>
            </a:r>
          </a:p>
          <a:p>
            <a:r>
              <a:rPr lang="en-US" dirty="0"/>
              <a:t>Ability to respond to posted questions</a:t>
            </a:r>
          </a:p>
          <a:p>
            <a:r>
              <a:rPr lang="en-US" dirty="0"/>
              <a:t>Ability to mark a posted response as answered.</a:t>
            </a:r>
          </a:p>
          <a:p>
            <a:r>
              <a:rPr lang="en-US" dirty="0"/>
              <a:t>Did not discuss changing the name to Q &amp; A, but easy enough change externally…we’ll talk with Joe at his demo.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723" y="1234272"/>
            <a:ext cx="3273121" cy="37026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826" y="3294324"/>
            <a:ext cx="3088529" cy="349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– Event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5952"/>
            <a:ext cx="5126566" cy="3275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sub-events were added in that tie hackathon lectures, lunches, games, etc. to a main event.  These events now tie-in with the projects and ideas as well as a schedule of events.</a:t>
            </a:r>
          </a:p>
          <a:p>
            <a:r>
              <a:rPr lang="en-US" dirty="0"/>
              <a:t>Create main events and then add sub-events to them</a:t>
            </a:r>
          </a:p>
          <a:p>
            <a:r>
              <a:rPr lang="en-US" dirty="0"/>
              <a:t>Schedule allows users to pin their favorite activities.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00" y="609600"/>
            <a:ext cx="3624103" cy="40997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459" y="3135552"/>
            <a:ext cx="3227748" cy="36513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862" y="4262894"/>
            <a:ext cx="2231188" cy="2523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7468"/>
          <a:stretch/>
        </p:blipFill>
        <p:spPr>
          <a:xfrm>
            <a:off x="8829972" y="1475984"/>
            <a:ext cx="3256893" cy="34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– General Unification of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6056"/>
            <a:ext cx="5126566" cy="1140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Ultimate Software’s branding standards, we try to meet with expectations to give the overall app a more unified and clean look.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55934"/>
            <a:ext cx="3449206" cy="3901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764" y="2855934"/>
            <a:ext cx="3449206" cy="39018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193" y="1269999"/>
            <a:ext cx="4059445" cy="45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0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446</TotalTime>
  <Words>694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Hackathon App</vt:lpstr>
      <vt:lpstr>The Team</vt:lpstr>
      <vt:lpstr>Hackathon App Progress</vt:lpstr>
      <vt:lpstr>Sprint 3 – Welcome Screens</vt:lpstr>
      <vt:lpstr>Sprint 3 – Ideas</vt:lpstr>
      <vt:lpstr>Sprint 3 – Project Updates</vt:lpstr>
      <vt:lpstr>Sprint 3 – FAQs completed with replies</vt:lpstr>
      <vt:lpstr>Sprint 3 – Event Updates</vt:lpstr>
      <vt:lpstr>Sprint 3 – General Unification of Design</vt:lpstr>
      <vt:lpstr>Sprint 3 – Articles</vt:lpstr>
      <vt:lpstr>Sprint 3 – Ionic Integration</vt:lpstr>
      <vt:lpstr>Sprint 2 Summary</vt:lpstr>
      <vt:lpstr>Burn-down Chart Snapshot</vt:lpstr>
      <vt:lpstr>GitHub Charts &amp; Burndown Chart </vt:lpstr>
      <vt:lpstr>GitHub Activity</vt:lpstr>
      <vt:lpstr>Testing and Release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App</dc:title>
  <dc:creator>Travis Rinehart</dc:creator>
  <cp:lastModifiedBy>Travis Rinehart</cp:lastModifiedBy>
  <cp:revision>44</cp:revision>
  <dcterms:created xsi:type="dcterms:W3CDTF">2017-02-21T16:11:29Z</dcterms:created>
  <dcterms:modified xsi:type="dcterms:W3CDTF">2017-04-18T15:57:42Z</dcterms:modified>
</cp:coreProperties>
</file>