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6C19-DFCE-4EDE-B9B3-E8B11132FA5B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3A51-1A45-4B02-9DDE-F3A72F63F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6C19-DFCE-4EDE-B9B3-E8B11132FA5B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3A51-1A45-4B02-9DDE-F3A72F63F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6C19-DFCE-4EDE-B9B3-E8B11132FA5B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3A51-1A45-4B02-9DDE-F3A72F63F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6C19-DFCE-4EDE-B9B3-E8B11132FA5B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3A51-1A45-4B02-9DDE-F3A72F63F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6C19-DFCE-4EDE-B9B3-E8B11132FA5B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3A51-1A45-4B02-9DDE-F3A72F63F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6C19-DFCE-4EDE-B9B3-E8B11132FA5B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3A51-1A45-4B02-9DDE-F3A72F63F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6C19-DFCE-4EDE-B9B3-E8B11132FA5B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3A51-1A45-4B02-9DDE-F3A72F63F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6C19-DFCE-4EDE-B9B3-E8B11132FA5B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3A51-1A45-4B02-9DDE-F3A72F63F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6C19-DFCE-4EDE-B9B3-E8B11132FA5B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3A51-1A45-4B02-9DDE-F3A72F63F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6C19-DFCE-4EDE-B9B3-E8B11132FA5B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3A51-1A45-4B02-9DDE-F3A72F63F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6C19-DFCE-4EDE-B9B3-E8B11132FA5B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3A51-1A45-4B02-9DDE-F3A72F63F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C6C19-DFCE-4EDE-B9B3-E8B11132FA5B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03A51-1A45-4B02-9DDE-F3A72F63FC6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2-zone office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Idea:</a:t>
            </a:r>
          </a:p>
          <a:p>
            <a:pPr lvl="1"/>
            <a:r>
              <a:rPr lang="en-US" dirty="0" smtClean="0"/>
              <a:t>Info over case study </a:t>
            </a:r>
            <a:r>
              <a:rPr lang="en-US" dirty="0" err="1" smtClean="0"/>
              <a:t>tonen</a:t>
            </a:r>
            <a:r>
              <a:rPr lang="en-US" dirty="0" smtClean="0"/>
              <a:t> (schema, </a:t>
            </a:r>
            <a:r>
              <a:rPr lang="en-US" dirty="0" err="1" smtClean="0"/>
              <a:t>eigenschappen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Vertrekken</a:t>
            </a:r>
            <a:r>
              <a:rPr lang="en-US" dirty="0" smtClean="0"/>
              <a:t> van </a:t>
            </a:r>
            <a:r>
              <a:rPr lang="en-US" dirty="0" err="1" smtClean="0"/>
              <a:t>interfaces.building</a:t>
            </a:r>
            <a:r>
              <a:rPr lang="en-US" dirty="0" smtClean="0"/>
              <a:t>: </a:t>
            </a:r>
            <a:r>
              <a:rPr lang="en-US" dirty="0" err="1" smtClean="0"/>
              <a:t>tonen</a:t>
            </a:r>
            <a:r>
              <a:rPr lang="en-US" dirty="0" smtClean="0"/>
              <a:t> </a:t>
            </a:r>
            <a:r>
              <a:rPr lang="en-US" dirty="0" err="1" smtClean="0"/>
              <a:t>verschillende</a:t>
            </a:r>
            <a:r>
              <a:rPr lang="en-US" dirty="0" smtClean="0"/>
              <a:t> </a:t>
            </a:r>
            <a:r>
              <a:rPr lang="en-US" dirty="0" err="1" smtClean="0"/>
              <a:t>componenten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gebouwsimulatie</a:t>
            </a:r>
            <a:endParaRPr lang="en-US" dirty="0" smtClean="0"/>
          </a:p>
          <a:p>
            <a:pPr lvl="1"/>
            <a:r>
              <a:rPr lang="en-US" dirty="0" smtClean="0"/>
              <a:t>Tonen </a:t>
            </a:r>
            <a:r>
              <a:rPr lang="en-US" dirty="0" err="1" smtClean="0"/>
              <a:t>gebouw</a:t>
            </a:r>
            <a:r>
              <a:rPr lang="en-US" dirty="0" smtClean="0"/>
              <a:t> (structure) (</a:t>
            </a:r>
            <a:r>
              <a:rPr lang="en-US" dirty="0" err="1" smtClean="0"/>
              <a:t>ruben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Configuratie</a:t>
            </a:r>
            <a:r>
              <a:rPr lang="en-US" dirty="0" smtClean="0"/>
              <a:t> </a:t>
            </a:r>
            <a:r>
              <a:rPr lang="en-US" dirty="0" err="1" smtClean="0"/>
              <a:t>verwarming</a:t>
            </a:r>
            <a:r>
              <a:rPr lang="en-US" dirty="0" smtClean="0"/>
              <a:t>(100W/zone)</a:t>
            </a:r>
          </a:p>
          <a:p>
            <a:pPr lvl="1"/>
            <a:r>
              <a:rPr lang="en-US" dirty="0" err="1" smtClean="0"/>
              <a:t>Gebruikers</a:t>
            </a:r>
            <a:r>
              <a:rPr lang="en-US" dirty="0" smtClean="0"/>
              <a:t>: </a:t>
            </a:r>
            <a:r>
              <a:rPr lang="en-US" dirty="0" err="1" smtClean="0"/>
              <a:t>Tset</a:t>
            </a:r>
            <a:r>
              <a:rPr lang="en-US" dirty="0" smtClean="0"/>
              <a:t> en </a:t>
            </a:r>
            <a:r>
              <a:rPr lang="en-US" dirty="0" err="1" smtClean="0"/>
              <a:t>voorlopig</a:t>
            </a:r>
            <a:r>
              <a:rPr lang="en-US" dirty="0" smtClean="0"/>
              <a:t> </a:t>
            </a:r>
            <a:r>
              <a:rPr lang="en-US" dirty="0" err="1" smtClean="0"/>
              <a:t>niets</a:t>
            </a:r>
            <a:r>
              <a:rPr lang="en-US" dirty="0" smtClean="0"/>
              <a:t> </a:t>
            </a:r>
            <a:r>
              <a:rPr lang="en-US" dirty="0" err="1" smtClean="0"/>
              <a:t>anders</a:t>
            </a:r>
            <a:endParaRPr lang="en-US" dirty="0" smtClean="0"/>
          </a:p>
          <a:p>
            <a:pPr lvl="1"/>
            <a:r>
              <a:rPr lang="en-US" dirty="0" err="1" smtClean="0"/>
              <a:t>Ventilatie</a:t>
            </a:r>
            <a:r>
              <a:rPr lang="en-US" dirty="0" smtClean="0"/>
              <a:t>: </a:t>
            </a:r>
            <a:r>
              <a:rPr lang="en-US" dirty="0" err="1" smtClean="0"/>
              <a:t>voorlopig</a:t>
            </a:r>
            <a:r>
              <a:rPr lang="en-US" dirty="0" smtClean="0"/>
              <a:t> </a:t>
            </a:r>
            <a:r>
              <a:rPr lang="en-US" dirty="0" err="1" smtClean="0"/>
              <a:t>geen</a:t>
            </a:r>
            <a:r>
              <a:rPr lang="en-US" dirty="0" smtClean="0"/>
              <a:t>: </a:t>
            </a:r>
            <a:r>
              <a:rPr lang="en-US" dirty="0" err="1" smtClean="0"/>
              <a:t>wel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model met None </a:t>
            </a:r>
            <a:r>
              <a:rPr lang="en-US" dirty="0" err="1" smtClean="0"/>
              <a:t>kiezen</a:t>
            </a:r>
            <a:endParaRPr lang="en-US" dirty="0" smtClean="0"/>
          </a:p>
          <a:p>
            <a:pPr lvl="1"/>
            <a:r>
              <a:rPr lang="en-US" dirty="0" err="1" smtClean="0"/>
              <a:t>Simulatie</a:t>
            </a:r>
            <a:r>
              <a:rPr lang="en-US" dirty="0" smtClean="0"/>
              <a:t> </a:t>
            </a:r>
            <a:r>
              <a:rPr lang="en-US" dirty="0" err="1" smtClean="0"/>
              <a:t>doen</a:t>
            </a:r>
            <a:r>
              <a:rPr lang="en-US" dirty="0" smtClean="0"/>
              <a:t> en </a:t>
            </a:r>
            <a:r>
              <a:rPr lang="en-US" dirty="0" err="1" smtClean="0"/>
              <a:t>tonen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het comfort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goed</a:t>
            </a:r>
            <a:r>
              <a:rPr lang="en-US" dirty="0" smtClean="0"/>
              <a:t> is (500W </a:t>
            </a:r>
            <a:r>
              <a:rPr lang="en-US" dirty="0" err="1" smtClean="0"/>
              <a:t>nominaal</a:t>
            </a:r>
            <a:r>
              <a:rPr lang="en-US" dirty="0" smtClean="0"/>
              <a:t> per zone)?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2-zone office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Ideas for playing around</a:t>
            </a:r>
          </a:p>
          <a:p>
            <a:pPr lvl="1"/>
            <a:r>
              <a:rPr lang="en-US" dirty="0" smtClean="0"/>
              <a:t>Change parameters heating (heating curve, DT, type of heater)</a:t>
            </a:r>
          </a:p>
          <a:p>
            <a:pPr lvl="1"/>
            <a:r>
              <a:rPr lang="en-US" dirty="0" smtClean="0"/>
              <a:t>Change parameters structure (insulation, windows, materials)</a:t>
            </a:r>
          </a:p>
          <a:p>
            <a:pPr lvl="1"/>
            <a:r>
              <a:rPr lang="en-US" dirty="0" smtClean="0"/>
              <a:t>Add internal gains according to schedule </a:t>
            </a:r>
          </a:p>
          <a:p>
            <a:pPr lvl="1"/>
            <a:r>
              <a:rPr lang="en-US" dirty="0" smtClean="0"/>
              <a:t>Night temperature set back</a:t>
            </a:r>
          </a:p>
          <a:p>
            <a:pPr lvl="1"/>
            <a:r>
              <a:rPr lang="en-US" dirty="0" smtClean="0"/>
              <a:t>Add ventilation system</a:t>
            </a:r>
          </a:p>
          <a:p>
            <a:pPr lvl="1"/>
            <a:r>
              <a:rPr lang="en-US" dirty="0" smtClean="0"/>
              <a:t>Different water set temperature per zone (tough)</a:t>
            </a:r>
          </a:p>
          <a:p>
            <a:pPr lvl="1"/>
            <a:r>
              <a:rPr lang="en-US" dirty="0" smtClean="0"/>
              <a:t>Add a thermal zone (tougher)</a:t>
            </a:r>
          </a:p>
          <a:p>
            <a:pPr lvl="1"/>
            <a:r>
              <a:rPr lang="en-US" dirty="0" smtClean="0"/>
              <a:t>Include pressure drops (toughest)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138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Case study: 2-zone office </vt:lpstr>
      <vt:lpstr>Case study: 2-zone office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RDC</dc:creator>
  <cp:lastModifiedBy>RDC</cp:lastModifiedBy>
  <cp:revision>7</cp:revision>
  <dcterms:created xsi:type="dcterms:W3CDTF">2013-09-16T12:33:10Z</dcterms:created>
  <dcterms:modified xsi:type="dcterms:W3CDTF">2013-09-16T13:33:23Z</dcterms:modified>
</cp:coreProperties>
</file>