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C1A9-038D-42EF-83DC-7FA1F6A47568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D0C7-1C70-407B-B7CA-0FE8FF438D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Low-energy office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7624" y="2121514"/>
            <a:ext cx="6971926" cy="3467726"/>
            <a:chOff x="2208186" y="970693"/>
            <a:chExt cx="6971926" cy="34677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644"/>
            <a:stretch>
              <a:fillRect/>
            </a:stretch>
          </p:blipFill>
          <p:spPr bwMode="auto">
            <a:xfrm>
              <a:off x="2208186" y="972000"/>
              <a:ext cx="3396827" cy="3466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5580112" y="970693"/>
              <a:ext cx="3600000" cy="3466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0"/>
          <p:cNvSpPr/>
          <p:nvPr/>
        </p:nvSpPr>
        <p:spPr>
          <a:xfrm>
            <a:off x="2267744" y="2996952"/>
            <a:ext cx="201622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NORTH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TABS heating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(depth: 2.7m)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2996952"/>
            <a:ext cx="201622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SOUTH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TABS heating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(depth: 2.7m)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Low-energy office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50" name="AutoShape 2" descr="modelica://IDEAS/../Specifications/Thermal/images/HydraulicScheme_Heating_Emisision_low.png"/>
          <p:cNvSpPr>
            <a:spLocks noChangeAspect="1" noChangeArrowheads="1"/>
          </p:cNvSpPr>
          <p:nvPr/>
        </p:nvSpPr>
        <p:spPr bwMode="auto">
          <a:xfrm>
            <a:off x="120650" y="-381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modelica://IDEAS/../Specifications/Thermal/images/HydraulicScheme_Heating_Emisision_low.png"/>
          <p:cNvSpPr>
            <a:spLocks noChangeAspect="1" noChangeArrowheads="1"/>
          </p:cNvSpPr>
          <p:nvPr/>
        </p:nvSpPr>
        <p:spPr bwMode="auto">
          <a:xfrm>
            <a:off x="120650" y="-381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modelica://IDEAS/../Specifications/Thermal/images/HydraulicScheme_Heating_Emisision_low.png"/>
          <p:cNvSpPr>
            <a:spLocks noChangeAspect="1" noChangeArrowheads="1"/>
          </p:cNvSpPr>
          <p:nvPr/>
        </p:nvSpPr>
        <p:spPr bwMode="auto">
          <a:xfrm>
            <a:off x="28575" y="-603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000" y="1412776"/>
            <a:ext cx="5760000" cy="424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Low-energy office</vt:lpstr>
      <vt:lpstr>Low-energy office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Low-energy office</dc:title>
  <dc:creator>Ruben</dc:creator>
  <cp:lastModifiedBy>Ruben</cp:lastModifiedBy>
  <cp:revision>6</cp:revision>
  <dcterms:created xsi:type="dcterms:W3CDTF">2013-09-16T13:09:05Z</dcterms:created>
  <dcterms:modified xsi:type="dcterms:W3CDTF">2013-09-16T14:15:51Z</dcterms:modified>
</cp:coreProperties>
</file>