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4"/>
  </p:sldMasterIdLst>
  <p:notesMasterIdLst>
    <p:notesMasterId r:id="rId21"/>
  </p:notesMasterIdLst>
  <p:handoutMasterIdLst>
    <p:handoutMasterId r:id="rId22"/>
  </p:handoutMasterIdLst>
  <p:sldIdLst>
    <p:sldId id="712" r:id="rId5"/>
    <p:sldId id="716" r:id="rId6"/>
    <p:sldId id="717" r:id="rId7"/>
    <p:sldId id="721" r:id="rId8"/>
    <p:sldId id="722" r:id="rId9"/>
    <p:sldId id="723" r:id="rId10"/>
    <p:sldId id="725" r:id="rId11"/>
    <p:sldId id="726" r:id="rId12"/>
    <p:sldId id="730" r:id="rId13"/>
    <p:sldId id="728" r:id="rId14"/>
    <p:sldId id="729" r:id="rId15"/>
    <p:sldId id="731" r:id="rId16"/>
    <p:sldId id="732" r:id="rId17"/>
    <p:sldId id="733" r:id="rId18"/>
    <p:sldId id="736" r:id="rId19"/>
    <p:sldId id="260" r:id="rId2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va versão" id="{EDC6B9EE-1F5C-46FE-AC71-75075EFD9F07}">
          <p14:sldIdLst>
            <p14:sldId id="712"/>
            <p14:sldId id="716"/>
          </p14:sldIdLst>
        </p14:section>
        <p14:section name="Fundaments of embedded software" id="{F38BF35A-2AB5-48BF-9C98-09F0845AEBA6}">
          <p14:sldIdLst>
            <p14:sldId id="717"/>
            <p14:sldId id="721"/>
            <p14:sldId id="722"/>
            <p14:sldId id="723"/>
            <p14:sldId id="725"/>
            <p14:sldId id="726"/>
            <p14:sldId id="730"/>
          </p14:sldIdLst>
        </p14:section>
        <p14:section name="Challenge" id="{42776DC9-9ADB-45F2-AE0A-98F85B3294DF}">
          <p14:sldIdLst>
            <p14:sldId id="728"/>
            <p14:sldId id="729"/>
            <p14:sldId id="731"/>
            <p14:sldId id="732"/>
            <p14:sldId id="733"/>
            <p14:sldId id="736"/>
          </p14:sldIdLst>
        </p14:section>
        <p14:section name="End Slide" id="{E39A16E0-79D6-41CB-9473-01E3E31A4C5B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6D48715-2F92-3ED1-DA18-784E68FE27B8}" name="Adriana Cunha" initials="AC" userId="S::amcunha@centi.pt::454cce08-6dcf-4c11-a387-32f71d371255" providerId="AD"/>
  <p188:author id="{11ACBD1A-4966-8DFE-A828-8A3818B55C76}" name="José Matos" initials="JM" userId="S::jmatos@centi.pt::4e68672a-dfad-40bd-871d-22b8d2e9ea91" providerId="AD"/>
  <p188:author id="{778A7442-C43D-0669-65C8-38F3726A9865}" name="Dora Coelho" initials="DC" userId="S::dcoelho@centi.pt::a3f76015-459a-4016-9f83-b639f90729ab" providerId="AD"/>
  <p188:author id="{6D8BC384-9DB3-6A58-FBA6-FCB99A94A95C}" name="Inês Calado" initials="IC" userId="S::icalado@centi.pt::799d908b-619d-45ef-a0f9-7f6c3a7360b6" providerId="AD"/>
  <p188:author id="{EC8E7292-3F95-C8EC-B8AF-D7E262E0F2B8}" name="Marco Correia" initials="MC" userId="S::mcorreia@centi.pt::cf89a7d4-6797-4107-972b-d9489469bed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53E"/>
    <a:srgbClr val="07072F"/>
    <a:srgbClr val="000000"/>
    <a:srgbClr val="2698D8"/>
    <a:srgbClr val="60B0E2"/>
    <a:srgbClr val="F6D347"/>
    <a:srgbClr val="E97F52"/>
    <a:srgbClr val="91C044"/>
    <a:srgbClr val="B4DCF2"/>
    <a:srgbClr val="59B0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A83902-2506-45BC-A40C-3573A3A410B3}" v="3582" dt="2025-04-11T10:39:08.9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09" autoAdjust="0"/>
  </p:normalViewPr>
  <p:slideViewPr>
    <p:cSldViewPr snapToGrid="0">
      <p:cViewPr varScale="1">
        <p:scale>
          <a:sx n="90" d="100"/>
          <a:sy n="90" d="100"/>
        </p:scale>
        <p:origin x="1272" y="66"/>
      </p:cViewPr>
      <p:guideLst>
        <p:guide orient="horz" pos="288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o Faria" userId="cf9afae9-ce89-49c2-b6cc-08259971b70b" providerId="ADAL" clId="{520BC485-8903-4622-BCDB-DD7931409153}"/>
    <pc:docChg chg="custSel addSld delSld modSld sldOrd addSection delSection modSection">
      <pc:chgData name="Adriano Faria" userId="cf9afae9-ce89-49c2-b6cc-08259971b70b" providerId="ADAL" clId="{520BC485-8903-4622-BCDB-DD7931409153}" dt="2025-02-02T19:54:54.679" v="564" actId="47"/>
      <pc:docMkLst>
        <pc:docMk/>
      </pc:docMkLst>
      <pc:sldChg chg="delSp mod">
        <pc:chgData name="Adriano Faria" userId="cf9afae9-ce89-49c2-b6cc-08259971b70b" providerId="ADAL" clId="{520BC485-8903-4622-BCDB-DD7931409153}" dt="2025-02-02T19:54:19.939" v="560" actId="478"/>
        <pc:sldMkLst>
          <pc:docMk/>
          <pc:sldMk cId="1182886072" sldId="260"/>
        </pc:sldMkLst>
      </pc:sldChg>
      <pc:sldChg chg="del">
        <pc:chgData name="Adriano Faria" userId="cf9afae9-ce89-49c2-b6cc-08259971b70b" providerId="ADAL" clId="{520BC485-8903-4622-BCDB-DD7931409153}" dt="2025-01-02T08:42:34.029" v="0" actId="47"/>
        <pc:sldMkLst>
          <pc:docMk/>
          <pc:sldMk cId="3228558322" sldId="271"/>
        </pc:sldMkLst>
      </pc:sldChg>
      <pc:sldChg chg="del">
        <pc:chgData name="Adriano Faria" userId="cf9afae9-ce89-49c2-b6cc-08259971b70b" providerId="ADAL" clId="{520BC485-8903-4622-BCDB-DD7931409153}" dt="2025-01-02T08:42:34.029" v="0" actId="47"/>
        <pc:sldMkLst>
          <pc:docMk/>
          <pc:sldMk cId="3940824323" sldId="273"/>
        </pc:sldMkLst>
      </pc:sldChg>
      <pc:sldChg chg="del">
        <pc:chgData name="Adriano Faria" userId="cf9afae9-ce89-49c2-b6cc-08259971b70b" providerId="ADAL" clId="{520BC485-8903-4622-BCDB-DD7931409153}" dt="2025-01-02T08:42:34.029" v="0" actId="47"/>
        <pc:sldMkLst>
          <pc:docMk/>
          <pc:sldMk cId="3634800451" sldId="274"/>
        </pc:sldMkLst>
      </pc:sldChg>
      <pc:sldChg chg="del">
        <pc:chgData name="Adriano Faria" userId="cf9afae9-ce89-49c2-b6cc-08259971b70b" providerId="ADAL" clId="{520BC485-8903-4622-BCDB-DD7931409153}" dt="2025-01-02T08:42:34.029" v="0" actId="47"/>
        <pc:sldMkLst>
          <pc:docMk/>
          <pc:sldMk cId="1753148068" sldId="275"/>
        </pc:sldMkLst>
      </pc:sldChg>
      <pc:sldChg chg="del">
        <pc:chgData name="Adriano Faria" userId="cf9afae9-ce89-49c2-b6cc-08259971b70b" providerId="ADAL" clId="{520BC485-8903-4622-BCDB-DD7931409153}" dt="2025-01-02T08:42:34.029" v="0" actId="47"/>
        <pc:sldMkLst>
          <pc:docMk/>
          <pc:sldMk cId="90444573" sldId="276"/>
        </pc:sldMkLst>
      </pc:sldChg>
      <pc:sldChg chg="del">
        <pc:chgData name="Adriano Faria" userId="cf9afae9-ce89-49c2-b6cc-08259971b70b" providerId="ADAL" clId="{520BC485-8903-4622-BCDB-DD7931409153}" dt="2025-01-02T08:42:34.029" v="0" actId="47"/>
        <pc:sldMkLst>
          <pc:docMk/>
          <pc:sldMk cId="3694730790" sldId="277"/>
        </pc:sldMkLst>
      </pc:sldChg>
      <pc:sldChg chg="modSp del mod">
        <pc:chgData name="Adriano Faria" userId="cf9afae9-ce89-49c2-b6cc-08259971b70b" providerId="ADAL" clId="{520BC485-8903-4622-BCDB-DD7931409153}" dt="2025-01-02T08:42:53.234" v="4" actId="47"/>
        <pc:sldMkLst>
          <pc:docMk/>
          <pc:sldMk cId="2631856287" sldId="713"/>
        </pc:sldMkLst>
      </pc:sldChg>
      <pc:sldChg chg="del">
        <pc:chgData name="Adriano Faria" userId="cf9afae9-ce89-49c2-b6cc-08259971b70b" providerId="ADAL" clId="{520BC485-8903-4622-BCDB-DD7931409153}" dt="2025-01-02T08:42:44.506" v="2" actId="47"/>
        <pc:sldMkLst>
          <pc:docMk/>
          <pc:sldMk cId="260617942" sldId="714"/>
        </pc:sldMkLst>
      </pc:sldChg>
      <pc:sldChg chg="del">
        <pc:chgData name="Adriano Faria" userId="cf9afae9-ce89-49c2-b6cc-08259971b70b" providerId="ADAL" clId="{520BC485-8903-4622-BCDB-DD7931409153}" dt="2025-01-02T08:42:34.029" v="0" actId="47"/>
        <pc:sldMkLst>
          <pc:docMk/>
          <pc:sldMk cId="3697900181" sldId="715"/>
        </pc:sldMkLst>
      </pc:sldChg>
      <pc:sldChg chg="modSp mod">
        <pc:chgData name="Adriano Faria" userId="cf9afae9-ce89-49c2-b6cc-08259971b70b" providerId="ADAL" clId="{520BC485-8903-4622-BCDB-DD7931409153}" dt="2025-01-02T08:45:23.179" v="101" actId="20577"/>
        <pc:sldMkLst>
          <pc:docMk/>
          <pc:sldMk cId="964293727" sldId="716"/>
        </pc:sldMkLst>
      </pc:sldChg>
      <pc:sldChg chg="addSp delSp modSp new mod modClrScheme chgLayout">
        <pc:chgData name="Adriano Faria" userId="cf9afae9-ce89-49c2-b6cc-08259971b70b" providerId="ADAL" clId="{520BC485-8903-4622-BCDB-DD7931409153}" dt="2025-01-03T09:25:45.767" v="118" actId="1076"/>
        <pc:sldMkLst>
          <pc:docMk/>
          <pc:sldMk cId="1742027579" sldId="717"/>
        </pc:sldMkLst>
      </pc:sldChg>
      <pc:sldChg chg="del">
        <pc:chgData name="Adriano Faria" userId="cf9afae9-ce89-49c2-b6cc-08259971b70b" providerId="ADAL" clId="{520BC485-8903-4622-BCDB-DD7931409153}" dt="2025-01-02T08:42:44.506" v="2" actId="47"/>
        <pc:sldMkLst>
          <pc:docMk/>
          <pc:sldMk cId="2790883483" sldId="717"/>
        </pc:sldMkLst>
      </pc:sldChg>
      <pc:sldChg chg="del">
        <pc:chgData name="Adriano Faria" userId="cf9afae9-ce89-49c2-b6cc-08259971b70b" providerId="ADAL" clId="{520BC485-8903-4622-BCDB-DD7931409153}" dt="2025-01-02T08:42:37.544" v="1" actId="47"/>
        <pc:sldMkLst>
          <pc:docMk/>
          <pc:sldMk cId="141110237" sldId="718"/>
        </pc:sldMkLst>
      </pc:sldChg>
      <pc:sldChg chg="modSp new mod modAnim">
        <pc:chgData name="Adriano Faria" userId="cf9afae9-ce89-49c2-b6cc-08259971b70b" providerId="ADAL" clId="{520BC485-8903-4622-BCDB-DD7931409153}" dt="2025-01-13T09:37:03.845" v="347" actId="20577"/>
        <pc:sldMkLst>
          <pc:docMk/>
          <pc:sldMk cId="1748305230" sldId="718"/>
        </pc:sldMkLst>
      </pc:sldChg>
      <pc:sldChg chg="modSp new mod ord modAnim modNotesTx">
        <pc:chgData name="Adriano Faria" userId="cf9afae9-ce89-49c2-b6cc-08259971b70b" providerId="ADAL" clId="{520BC485-8903-4622-BCDB-DD7931409153}" dt="2025-01-20T14:28:32.848" v="557" actId="20577"/>
        <pc:sldMkLst>
          <pc:docMk/>
          <pc:sldMk cId="1259539654" sldId="719"/>
        </pc:sldMkLst>
      </pc:sldChg>
      <pc:sldChg chg="del">
        <pc:chgData name="Adriano Faria" userId="cf9afae9-ce89-49c2-b6cc-08259971b70b" providerId="ADAL" clId="{520BC485-8903-4622-BCDB-DD7931409153}" dt="2025-01-02T08:42:44.506" v="2" actId="47"/>
        <pc:sldMkLst>
          <pc:docMk/>
          <pc:sldMk cId="1923343799" sldId="719"/>
        </pc:sldMkLst>
      </pc:sldChg>
      <pc:sldChg chg="new del">
        <pc:chgData name="Adriano Faria" userId="cf9afae9-ce89-49c2-b6cc-08259971b70b" providerId="ADAL" clId="{520BC485-8903-4622-BCDB-DD7931409153}" dt="2025-02-02T19:54:13.899" v="559" actId="2696"/>
        <pc:sldMkLst>
          <pc:docMk/>
          <pc:sldMk cId="1855923973" sldId="720"/>
        </pc:sldMkLst>
      </pc:sldChg>
      <pc:sldChg chg="del">
        <pc:chgData name="Adriano Faria" userId="cf9afae9-ce89-49c2-b6cc-08259971b70b" providerId="ADAL" clId="{520BC485-8903-4622-BCDB-DD7931409153}" dt="2025-01-02T08:42:44.506" v="2" actId="47"/>
        <pc:sldMkLst>
          <pc:docMk/>
          <pc:sldMk cId="1967684242" sldId="720"/>
        </pc:sldMkLst>
      </pc:sldChg>
      <pc:sldChg chg="new del">
        <pc:chgData name="Adriano Faria" userId="cf9afae9-ce89-49c2-b6cc-08259971b70b" providerId="ADAL" clId="{520BC485-8903-4622-BCDB-DD7931409153}" dt="2025-02-02T19:54:50.779" v="563" actId="47"/>
        <pc:sldMkLst>
          <pc:docMk/>
          <pc:sldMk cId="4215559984" sldId="720"/>
        </pc:sldMkLst>
      </pc:sldChg>
      <pc:sldChg chg="new del">
        <pc:chgData name="Adriano Faria" userId="cf9afae9-ce89-49c2-b6cc-08259971b70b" providerId="ADAL" clId="{520BC485-8903-4622-BCDB-DD7931409153}" dt="2025-02-02T19:54:54.679" v="564" actId="47"/>
        <pc:sldMkLst>
          <pc:docMk/>
          <pc:sldMk cId="1797049399" sldId="721"/>
        </pc:sldMkLst>
      </pc:sldChg>
      <pc:sldChg chg="del">
        <pc:chgData name="Adriano Faria" userId="cf9afae9-ce89-49c2-b6cc-08259971b70b" providerId="ADAL" clId="{520BC485-8903-4622-BCDB-DD7931409153}" dt="2025-01-02T08:42:44.506" v="2" actId="47"/>
        <pc:sldMkLst>
          <pc:docMk/>
          <pc:sldMk cId="3134382796" sldId="721"/>
        </pc:sldMkLst>
      </pc:sldChg>
      <pc:sldChg chg="del">
        <pc:chgData name="Adriano Faria" userId="cf9afae9-ce89-49c2-b6cc-08259971b70b" providerId="ADAL" clId="{520BC485-8903-4622-BCDB-DD7931409153}" dt="2025-01-02T08:42:44.506" v="2" actId="47"/>
        <pc:sldMkLst>
          <pc:docMk/>
          <pc:sldMk cId="1566996394" sldId="722"/>
        </pc:sldMkLst>
      </pc:sldChg>
      <pc:sldChg chg="del">
        <pc:chgData name="Adriano Faria" userId="cf9afae9-ce89-49c2-b6cc-08259971b70b" providerId="ADAL" clId="{520BC485-8903-4622-BCDB-DD7931409153}" dt="2025-01-02T08:42:44.506" v="2" actId="47"/>
        <pc:sldMkLst>
          <pc:docMk/>
          <pc:sldMk cId="4122228695" sldId="723"/>
        </pc:sldMkLst>
      </pc:sldChg>
      <pc:sldChg chg="del">
        <pc:chgData name="Adriano Faria" userId="cf9afae9-ce89-49c2-b6cc-08259971b70b" providerId="ADAL" clId="{520BC485-8903-4622-BCDB-DD7931409153}" dt="2025-01-02T08:42:44.506" v="2" actId="47"/>
        <pc:sldMkLst>
          <pc:docMk/>
          <pc:sldMk cId="1504824558" sldId="724"/>
        </pc:sldMkLst>
      </pc:sldChg>
      <pc:sldChg chg="del">
        <pc:chgData name="Adriano Faria" userId="cf9afae9-ce89-49c2-b6cc-08259971b70b" providerId="ADAL" clId="{520BC485-8903-4622-BCDB-DD7931409153}" dt="2025-01-02T08:42:44.506" v="2" actId="47"/>
        <pc:sldMkLst>
          <pc:docMk/>
          <pc:sldMk cId="2000499172" sldId="725"/>
        </pc:sldMkLst>
      </pc:sldChg>
      <pc:sldChg chg="del">
        <pc:chgData name="Adriano Faria" userId="cf9afae9-ce89-49c2-b6cc-08259971b70b" providerId="ADAL" clId="{520BC485-8903-4622-BCDB-DD7931409153}" dt="2025-01-02T08:42:44.506" v="2" actId="47"/>
        <pc:sldMkLst>
          <pc:docMk/>
          <pc:sldMk cId="953406751" sldId="726"/>
        </pc:sldMkLst>
      </pc:sldChg>
      <pc:sldChg chg="del">
        <pc:chgData name="Adriano Faria" userId="cf9afae9-ce89-49c2-b6cc-08259971b70b" providerId="ADAL" clId="{520BC485-8903-4622-BCDB-DD7931409153}" dt="2025-01-02T08:42:44.506" v="2" actId="47"/>
        <pc:sldMkLst>
          <pc:docMk/>
          <pc:sldMk cId="4284507919" sldId="727"/>
        </pc:sldMkLst>
      </pc:sldChg>
      <pc:sldChg chg="del">
        <pc:chgData name="Adriano Faria" userId="cf9afae9-ce89-49c2-b6cc-08259971b70b" providerId="ADAL" clId="{520BC485-8903-4622-BCDB-DD7931409153}" dt="2025-01-02T08:42:44.506" v="2" actId="47"/>
        <pc:sldMkLst>
          <pc:docMk/>
          <pc:sldMk cId="1676025327" sldId="728"/>
        </pc:sldMkLst>
      </pc:sldChg>
      <pc:sldChg chg="del">
        <pc:chgData name="Adriano Faria" userId="cf9afae9-ce89-49c2-b6cc-08259971b70b" providerId="ADAL" clId="{520BC485-8903-4622-BCDB-DD7931409153}" dt="2025-01-02T08:42:44.506" v="2" actId="47"/>
        <pc:sldMkLst>
          <pc:docMk/>
          <pc:sldMk cId="3690250272" sldId="729"/>
        </pc:sldMkLst>
      </pc:sldChg>
      <pc:sldChg chg="del">
        <pc:chgData name="Adriano Faria" userId="cf9afae9-ce89-49c2-b6cc-08259971b70b" providerId="ADAL" clId="{520BC485-8903-4622-BCDB-DD7931409153}" dt="2025-01-02T08:42:44.506" v="2" actId="47"/>
        <pc:sldMkLst>
          <pc:docMk/>
          <pc:sldMk cId="1866483757" sldId="730"/>
        </pc:sldMkLst>
      </pc:sldChg>
      <pc:sldChg chg="del">
        <pc:chgData name="Adriano Faria" userId="cf9afae9-ce89-49c2-b6cc-08259971b70b" providerId="ADAL" clId="{520BC485-8903-4622-BCDB-DD7931409153}" dt="2025-01-02T08:42:44.506" v="2" actId="47"/>
        <pc:sldMkLst>
          <pc:docMk/>
          <pc:sldMk cId="2100736722" sldId="731"/>
        </pc:sldMkLst>
      </pc:sldChg>
      <pc:sldChg chg="del">
        <pc:chgData name="Adriano Faria" userId="cf9afae9-ce89-49c2-b6cc-08259971b70b" providerId="ADAL" clId="{520BC485-8903-4622-BCDB-DD7931409153}" dt="2025-01-02T08:42:44.506" v="2" actId="47"/>
        <pc:sldMkLst>
          <pc:docMk/>
          <pc:sldMk cId="626371661" sldId="732"/>
        </pc:sldMkLst>
      </pc:sldChg>
      <pc:sldChg chg="del">
        <pc:chgData name="Adriano Faria" userId="cf9afae9-ce89-49c2-b6cc-08259971b70b" providerId="ADAL" clId="{520BC485-8903-4622-BCDB-DD7931409153}" dt="2025-01-02T08:42:44.506" v="2" actId="47"/>
        <pc:sldMkLst>
          <pc:docMk/>
          <pc:sldMk cId="2496079718" sldId="733"/>
        </pc:sldMkLst>
      </pc:sldChg>
      <pc:sldChg chg="del">
        <pc:chgData name="Adriano Faria" userId="cf9afae9-ce89-49c2-b6cc-08259971b70b" providerId="ADAL" clId="{520BC485-8903-4622-BCDB-DD7931409153}" dt="2025-01-02T08:42:44.506" v="2" actId="47"/>
        <pc:sldMkLst>
          <pc:docMk/>
          <pc:sldMk cId="1842494695" sldId="734"/>
        </pc:sldMkLst>
      </pc:sldChg>
      <pc:sldChg chg="del">
        <pc:chgData name="Adriano Faria" userId="cf9afae9-ce89-49c2-b6cc-08259971b70b" providerId="ADAL" clId="{520BC485-8903-4622-BCDB-DD7931409153}" dt="2025-01-02T08:42:44.506" v="2" actId="47"/>
        <pc:sldMkLst>
          <pc:docMk/>
          <pc:sldMk cId="3242761791" sldId="735"/>
        </pc:sldMkLst>
      </pc:sldChg>
      <pc:sldChg chg="del">
        <pc:chgData name="Adriano Faria" userId="cf9afae9-ce89-49c2-b6cc-08259971b70b" providerId="ADAL" clId="{520BC485-8903-4622-BCDB-DD7931409153}" dt="2025-01-02T08:42:44.506" v="2" actId="47"/>
        <pc:sldMkLst>
          <pc:docMk/>
          <pc:sldMk cId="646349518" sldId="736"/>
        </pc:sldMkLst>
      </pc:sldChg>
      <pc:sldChg chg="del">
        <pc:chgData name="Adriano Faria" userId="cf9afae9-ce89-49c2-b6cc-08259971b70b" providerId="ADAL" clId="{520BC485-8903-4622-BCDB-DD7931409153}" dt="2025-01-02T08:42:44.506" v="2" actId="47"/>
        <pc:sldMkLst>
          <pc:docMk/>
          <pc:sldMk cId="3101516896" sldId="737"/>
        </pc:sldMkLst>
      </pc:sldChg>
      <pc:sldChg chg="del">
        <pc:chgData name="Adriano Faria" userId="cf9afae9-ce89-49c2-b6cc-08259971b70b" providerId="ADAL" clId="{520BC485-8903-4622-BCDB-DD7931409153}" dt="2025-01-02T08:42:44.506" v="2" actId="47"/>
        <pc:sldMkLst>
          <pc:docMk/>
          <pc:sldMk cId="790740969" sldId="738"/>
        </pc:sldMkLst>
      </pc:sldChg>
      <pc:sldChg chg="del">
        <pc:chgData name="Adriano Faria" userId="cf9afae9-ce89-49c2-b6cc-08259971b70b" providerId="ADAL" clId="{520BC485-8903-4622-BCDB-DD7931409153}" dt="2025-01-02T08:42:44.506" v="2" actId="47"/>
        <pc:sldMkLst>
          <pc:docMk/>
          <pc:sldMk cId="697635354" sldId="739"/>
        </pc:sldMkLst>
      </pc:sldChg>
      <pc:sldChg chg="del">
        <pc:chgData name="Adriano Faria" userId="cf9afae9-ce89-49c2-b6cc-08259971b70b" providerId="ADAL" clId="{520BC485-8903-4622-BCDB-DD7931409153}" dt="2025-01-02T08:42:44.506" v="2" actId="47"/>
        <pc:sldMkLst>
          <pc:docMk/>
          <pc:sldMk cId="3296928781" sldId="740"/>
        </pc:sldMkLst>
      </pc:sldChg>
      <pc:sldChg chg="del">
        <pc:chgData name="Adriano Faria" userId="cf9afae9-ce89-49c2-b6cc-08259971b70b" providerId="ADAL" clId="{520BC485-8903-4622-BCDB-DD7931409153}" dt="2025-01-02T08:42:44.506" v="2" actId="47"/>
        <pc:sldMkLst>
          <pc:docMk/>
          <pc:sldMk cId="713702773" sldId="741"/>
        </pc:sldMkLst>
      </pc:sldChg>
      <pc:sldChg chg="del">
        <pc:chgData name="Adriano Faria" userId="cf9afae9-ce89-49c2-b6cc-08259971b70b" providerId="ADAL" clId="{520BC485-8903-4622-BCDB-DD7931409153}" dt="2025-01-02T08:42:44.506" v="2" actId="47"/>
        <pc:sldMkLst>
          <pc:docMk/>
          <pc:sldMk cId="3632562811" sldId="742"/>
        </pc:sldMkLst>
      </pc:sldChg>
      <pc:sldChg chg="del">
        <pc:chgData name="Adriano Faria" userId="cf9afae9-ce89-49c2-b6cc-08259971b70b" providerId="ADAL" clId="{520BC485-8903-4622-BCDB-DD7931409153}" dt="2025-01-02T08:42:44.506" v="2" actId="47"/>
        <pc:sldMkLst>
          <pc:docMk/>
          <pc:sldMk cId="468070618" sldId="743"/>
        </pc:sldMkLst>
      </pc:sldChg>
      <pc:sldChg chg="del">
        <pc:chgData name="Adriano Faria" userId="cf9afae9-ce89-49c2-b6cc-08259971b70b" providerId="ADAL" clId="{520BC485-8903-4622-BCDB-DD7931409153}" dt="2025-01-02T08:42:44.506" v="2" actId="47"/>
        <pc:sldMkLst>
          <pc:docMk/>
          <pc:sldMk cId="1048784753" sldId="744"/>
        </pc:sldMkLst>
      </pc:sldChg>
      <pc:sldMasterChg chg="delSldLayout">
        <pc:chgData name="Adriano Faria" userId="cf9afae9-ce89-49c2-b6cc-08259971b70b" providerId="ADAL" clId="{520BC485-8903-4622-BCDB-DD7931409153}" dt="2025-02-02T19:54:50.779" v="563" actId="47"/>
        <pc:sldMasterMkLst>
          <pc:docMk/>
          <pc:sldMasterMk cId="2721453680" sldId="2147483841"/>
        </pc:sldMasterMkLst>
        <pc:sldLayoutChg chg="del">
          <pc:chgData name="Adriano Faria" userId="cf9afae9-ce89-49c2-b6cc-08259971b70b" providerId="ADAL" clId="{520BC485-8903-4622-BCDB-DD7931409153}" dt="2025-02-02T19:54:50.779" v="563" actId="47"/>
          <pc:sldLayoutMkLst>
            <pc:docMk/>
            <pc:sldMasterMk cId="2721453680" sldId="2147483841"/>
            <pc:sldLayoutMk cId="3159890812" sldId="2147483839"/>
          </pc:sldLayoutMkLst>
        </pc:sldLayoutChg>
      </pc:sldMasterChg>
    </pc:docChg>
  </pc:docChgLst>
  <pc:docChgLst>
    <pc:chgData name="José Matos" userId="4e68672a-dfad-40bd-871d-22b8d2e9ea91" providerId="ADAL" clId="{65B57CC7-EE88-4945-AB4A-AB8C7AF0E11D}"/>
    <pc:docChg chg="undo redo custSel addSld delSld modSld sldOrd modMainMaster modSection">
      <pc:chgData name="José Matos" userId="4e68672a-dfad-40bd-871d-22b8d2e9ea91" providerId="ADAL" clId="{65B57CC7-EE88-4945-AB4A-AB8C7AF0E11D}" dt="2024-06-25T08:07:32.891" v="2213"/>
      <pc:docMkLst>
        <pc:docMk/>
      </pc:docMkLst>
      <pc:sldChg chg="modSp setBg addCm">
        <pc:chgData name="José Matos" userId="4e68672a-dfad-40bd-871d-22b8d2e9ea91" providerId="ADAL" clId="{65B57CC7-EE88-4945-AB4A-AB8C7AF0E11D}" dt="2024-06-20T15:50:19.118" v="2070"/>
        <pc:sldMkLst>
          <pc:docMk/>
          <pc:sldMk cId="4259566922" sldId="25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José Matos" userId="4e68672a-dfad-40bd-871d-22b8d2e9ea91" providerId="ADAL" clId="{65B57CC7-EE88-4945-AB4A-AB8C7AF0E11D}" dt="2024-06-11T16:30:19.174" v="117"/>
              <pc2:cmMkLst xmlns:pc2="http://schemas.microsoft.com/office/powerpoint/2019/9/main/command">
                <pc:docMk/>
                <pc:sldMk cId="4259566922" sldId="257"/>
                <pc2:cmMk id="{3DF15942-CB66-4D0A-9177-D8869F0D24A3}"/>
              </pc2:cmMkLst>
            </pc226:cmChg>
          </p:ext>
        </pc:extLst>
      </pc:sldChg>
      <pc:sldChg chg="addSp delSp modSp mod">
        <pc:chgData name="José Matos" userId="4e68672a-dfad-40bd-871d-22b8d2e9ea91" providerId="ADAL" clId="{65B57CC7-EE88-4945-AB4A-AB8C7AF0E11D}" dt="2024-06-20T15:57:05.220" v="2121"/>
        <pc:sldMkLst>
          <pc:docMk/>
          <pc:sldMk cId="3880221872" sldId="258"/>
        </pc:sldMkLst>
      </pc:sldChg>
      <pc:sldChg chg="addSp delSp modSp mod addCm delCm modCm modNotesTx">
        <pc:chgData name="José Matos" userId="4e68672a-dfad-40bd-871d-22b8d2e9ea91" providerId="ADAL" clId="{65B57CC7-EE88-4945-AB4A-AB8C7AF0E11D}" dt="2024-06-20T15:56:52.702" v="2120" actId="18131"/>
        <pc:sldMkLst>
          <pc:docMk/>
          <pc:sldMk cId="3252805715" sldId="2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José Matos" userId="4e68672a-dfad-40bd-871d-22b8d2e9ea91" providerId="ADAL" clId="{65B57CC7-EE88-4945-AB4A-AB8C7AF0E11D}" dt="2024-06-20T15:52:15.997" v="2085"/>
              <pc2:cmMkLst xmlns:pc2="http://schemas.microsoft.com/office/powerpoint/2019/9/main/command">
                <pc:docMk/>
                <pc:sldMk cId="3252805715" sldId="259"/>
                <pc2:cmMk id="{89220983-A62C-417C-9337-29871B0A947E}"/>
              </pc2:cmMkLst>
            </pc226:cmChg>
            <pc226:cmChg xmlns:pc226="http://schemas.microsoft.com/office/powerpoint/2022/06/main/command" chg="del mod">
              <pc226:chgData name="José Matos" userId="4e68672a-dfad-40bd-871d-22b8d2e9ea91" providerId="ADAL" clId="{65B57CC7-EE88-4945-AB4A-AB8C7AF0E11D}" dt="2024-06-20T15:52:17.895" v="2086"/>
              <pc2:cmMkLst xmlns:pc2="http://schemas.microsoft.com/office/powerpoint/2019/9/main/command">
                <pc:docMk/>
                <pc:sldMk cId="3252805715" sldId="259"/>
                <pc2:cmMk id="{7858D4C2-3250-46E5-814F-25CD87501D1F}"/>
              </pc2:cmMkLst>
              <pc226:cmRplyChg chg="add">
                <pc226:chgData name="José Matos" userId="4e68672a-dfad-40bd-871d-22b8d2e9ea91" providerId="ADAL" clId="{65B57CC7-EE88-4945-AB4A-AB8C7AF0E11D}" dt="2024-06-20T14:36:51.395" v="1867"/>
                <pc2:cmRplyMkLst xmlns:pc2="http://schemas.microsoft.com/office/powerpoint/2019/9/main/command">
                  <pc:docMk/>
                  <pc:sldMk cId="3252805715" sldId="259"/>
                  <pc2:cmMk id="{7858D4C2-3250-46E5-814F-25CD87501D1F}"/>
                  <pc2:cmRplyMk id="{9E461440-C13A-4081-8824-D4CA71153035}"/>
                </pc2:cmRplyMkLst>
              </pc226:cmRplyChg>
            </pc226:cmChg>
          </p:ext>
        </pc:extLst>
      </pc:sldChg>
      <pc:sldChg chg="modSp mod modShow">
        <pc:chgData name="José Matos" userId="4e68672a-dfad-40bd-871d-22b8d2e9ea91" providerId="ADAL" clId="{65B57CC7-EE88-4945-AB4A-AB8C7AF0E11D}" dt="2024-06-20T16:57:43.015" v="2122" actId="729"/>
        <pc:sldMkLst>
          <pc:docMk/>
          <pc:sldMk cId="1182886072" sldId="260"/>
        </pc:sldMkLst>
      </pc:sldChg>
      <pc:sldChg chg="addSp delSp modSp mod addCm delCm modNotesTx">
        <pc:chgData name="José Matos" userId="4e68672a-dfad-40bd-871d-22b8d2e9ea91" providerId="ADAL" clId="{65B57CC7-EE88-4945-AB4A-AB8C7AF0E11D}" dt="2024-06-25T08:07:32.891" v="2213"/>
        <pc:sldMkLst>
          <pc:docMk/>
          <pc:sldMk cId="472317789" sldId="26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José Matos" userId="4e68672a-dfad-40bd-871d-22b8d2e9ea91" providerId="ADAL" clId="{65B57CC7-EE88-4945-AB4A-AB8C7AF0E11D}" dt="2024-06-25T08:07:32.891" v="2213"/>
              <pc2:cmMkLst xmlns:pc2="http://schemas.microsoft.com/office/powerpoint/2019/9/main/command">
                <pc:docMk/>
                <pc:sldMk cId="472317789" sldId="261"/>
                <pc2:cmMk id="{53571C1B-66E8-47DC-B732-1E09D952C2FC}"/>
              </pc2:cmMkLst>
            </pc226:cmChg>
          </p:ext>
        </pc:extLst>
      </pc:sldChg>
      <pc:sldChg chg="addSp delSp modSp mod">
        <pc:chgData name="José Matos" userId="4e68672a-dfad-40bd-871d-22b8d2e9ea91" providerId="ADAL" clId="{65B57CC7-EE88-4945-AB4A-AB8C7AF0E11D}" dt="2024-06-20T15:50:19.118" v="2070"/>
        <pc:sldMkLst>
          <pc:docMk/>
          <pc:sldMk cId="1395511884" sldId="262"/>
        </pc:sldMkLst>
      </pc:sldChg>
      <pc:sldChg chg="addSp modSp mod">
        <pc:chgData name="José Matos" userId="4e68672a-dfad-40bd-871d-22b8d2e9ea91" providerId="ADAL" clId="{65B57CC7-EE88-4945-AB4A-AB8C7AF0E11D}" dt="2024-06-21T10:09:17.668" v="2123" actId="20577"/>
        <pc:sldMkLst>
          <pc:docMk/>
          <pc:sldMk cId="2617274238" sldId="263"/>
        </pc:sldMkLst>
      </pc:sldChg>
      <pc:sldChg chg="del">
        <pc:chgData name="José Matos" userId="4e68672a-dfad-40bd-871d-22b8d2e9ea91" providerId="ADAL" clId="{65B57CC7-EE88-4945-AB4A-AB8C7AF0E11D}" dt="2024-06-12T10:16:12.568" v="650" actId="47"/>
        <pc:sldMkLst>
          <pc:docMk/>
          <pc:sldMk cId="3099547508" sldId="264"/>
        </pc:sldMkLst>
      </pc:sldChg>
      <pc:sldChg chg="addSp delSp modSp new mod modClrScheme chgLayout modNotesTx">
        <pc:chgData name="José Matos" userId="4e68672a-dfad-40bd-871d-22b8d2e9ea91" providerId="ADAL" clId="{65B57CC7-EE88-4945-AB4A-AB8C7AF0E11D}" dt="2024-06-20T15:50:19.118" v="2070"/>
        <pc:sldMkLst>
          <pc:docMk/>
          <pc:sldMk cId="385431054" sldId="265"/>
        </pc:sldMkLst>
      </pc:sldChg>
      <pc:sldChg chg="addSp modSp add mod ord modShow">
        <pc:chgData name="José Matos" userId="4e68672a-dfad-40bd-871d-22b8d2e9ea91" providerId="ADAL" clId="{65B57CC7-EE88-4945-AB4A-AB8C7AF0E11D}" dt="2024-06-20T15:50:19.118" v="2070"/>
        <pc:sldMkLst>
          <pc:docMk/>
          <pc:sldMk cId="3834706952" sldId="266"/>
        </pc:sldMkLst>
      </pc:sldChg>
      <pc:sldChg chg="addSp modSp add mod modNotesTx">
        <pc:chgData name="José Matos" userId="4e68672a-dfad-40bd-871d-22b8d2e9ea91" providerId="ADAL" clId="{65B57CC7-EE88-4945-AB4A-AB8C7AF0E11D}" dt="2024-06-21T10:15:56.422" v="2207" actId="20577"/>
        <pc:sldMkLst>
          <pc:docMk/>
          <pc:sldMk cId="108402230" sldId="267"/>
        </pc:sldMkLst>
      </pc:sldChg>
      <pc:sldChg chg="addSp delSp modSp new mod modClrScheme chgLayout">
        <pc:chgData name="José Matos" userId="4e68672a-dfad-40bd-871d-22b8d2e9ea91" providerId="ADAL" clId="{65B57CC7-EE88-4945-AB4A-AB8C7AF0E11D}" dt="2024-06-20T15:54:06.507" v="2098" actId="20577"/>
        <pc:sldMkLst>
          <pc:docMk/>
          <pc:sldMk cId="2290051138" sldId="268"/>
        </pc:sldMkLst>
      </pc:sldChg>
      <pc:sldChg chg="modSp">
        <pc:chgData name="José Matos" userId="4e68672a-dfad-40bd-871d-22b8d2e9ea91" providerId="ADAL" clId="{65B57CC7-EE88-4945-AB4A-AB8C7AF0E11D}" dt="2024-06-20T15:50:19.118" v="2070"/>
        <pc:sldMkLst>
          <pc:docMk/>
          <pc:sldMk cId="1719793287" sldId="269"/>
        </pc:sldMkLst>
      </pc:sldChg>
      <pc:sldChg chg="modSp mod modNotesTx">
        <pc:chgData name="José Matos" userId="4e68672a-dfad-40bd-871d-22b8d2e9ea91" providerId="ADAL" clId="{65B57CC7-EE88-4945-AB4A-AB8C7AF0E11D}" dt="2024-06-20T15:50:19.118" v="2070"/>
        <pc:sldMkLst>
          <pc:docMk/>
          <pc:sldMk cId="3066101607" sldId="270"/>
        </pc:sldMkLst>
      </pc:sldChg>
      <pc:sldChg chg="modSp add">
        <pc:chgData name="José Matos" userId="4e68672a-dfad-40bd-871d-22b8d2e9ea91" providerId="ADAL" clId="{65B57CC7-EE88-4945-AB4A-AB8C7AF0E11D}" dt="2024-06-20T15:50:19.118" v="2070"/>
        <pc:sldMkLst>
          <pc:docMk/>
          <pc:sldMk cId="1081334116" sldId="271"/>
        </pc:sldMkLst>
      </pc:sldChg>
      <pc:sldChg chg="add del">
        <pc:chgData name="José Matos" userId="4e68672a-dfad-40bd-871d-22b8d2e9ea91" providerId="ADAL" clId="{65B57CC7-EE88-4945-AB4A-AB8C7AF0E11D}" dt="2024-06-20T15:50:26.546" v="2072" actId="47"/>
        <pc:sldMkLst>
          <pc:docMk/>
          <pc:sldMk cId="1255543597" sldId="272"/>
        </pc:sldMkLst>
      </pc:sldChg>
      <pc:sldChg chg="new del">
        <pc:chgData name="José Matos" userId="4e68672a-dfad-40bd-871d-22b8d2e9ea91" providerId="ADAL" clId="{65B57CC7-EE88-4945-AB4A-AB8C7AF0E11D}" dt="2024-06-20T14:42:59.349" v="1903" actId="47"/>
        <pc:sldMkLst>
          <pc:docMk/>
          <pc:sldMk cId="1736488059" sldId="272"/>
        </pc:sldMkLst>
      </pc:sldChg>
      <pc:sldChg chg="addSp delSp modSp new del mod modClrScheme chgLayout">
        <pc:chgData name="José Matos" userId="4e68672a-dfad-40bd-871d-22b8d2e9ea91" providerId="ADAL" clId="{65B57CC7-EE88-4945-AB4A-AB8C7AF0E11D}" dt="2024-06-20T14:47:02.727" v="1942" actId="47"/>
        <pc:sldMkLst>
          <pc:docMk/>
          <pc:sldMk cId="4076033181" sldId="272"/>
        </pc:sldMkLst>
      </pc:sldChg>
      <pc:sldMasterChg chg="setBg delSldLayout modSldLayout">
        <pc:chgData name="José Matos" userId="4e68672a-dfad-40bd-871d-22b8d2e9ea91" providerId="ADAL" clId="{65B57CC7-EE88-4945-AB4A-AB8C7AF0E11D}" dt="2024-06-20T15:34:39.262" v="2068"/>
        <pc:sldMasterMkLst>
          <pc:docMk/>
          <pc:sldMasterMk cId="281982553" sldId="2147483822"/>
        </pc:sldMasterMkLst>
        <pc:sldLayoutChg chg="setBg">
          <pc:chgData name="José Matos" userId="4e68672a-dfad-40bd-871d-22b8d2e9ea91" providerId="ADAL" clId="{65B57CC7-EE88-4945-AB4A-AB8C7AF0E11D}" dt="2024-06-20T15:34:39.262" v="2068"/>
          <pc:sldLayoutMkLst>
            <pc:docMk/>
            <pc:sldMasterMk cId="2721453680" sldId="2147483841"/>
            <pc:sldLayoutMk cId="3166116321" sldId="2147483797"/>
          </pc:sldLayoutMkLst>
        </pc:sldLayoutChg>
        <pc:sldLayoutChg chg="setBg">
          <pc:chgData name="José Matos" userId="4e68672a-dfad-40bd-871d-22b8d2e9ea91" providerId="ADAL" clId="{65B57CC7-EE88-4945-AB4A-AB8C7AF0E11D}" dt="2024-06-20T15:34:39.262" v="2068"/>
          <pc:sldLayoutMkLst>
            <pc:docMk/>
            <pc:sldMasterMk cId="2721453680" sldId="2147483841"/>
            <pc:sldLayoutMk cId="3912556015" sldId="2147483805"/>
          </pc:sldLayoutMkLst>
        </pc:sldLayoutChg>
        <pc:sldLayoutChg chg="setBg">
          <pc:chgData name="José Matos" userId="4e68672a-dfad-40bd-871d-22b8d2e9ea91" providerId="ADAL" clId="{65B57CC7-EE88-4945-AB4A-AB8C7AF0E11D}" dt="2024-06-20T15:34:39.262" v="2068"/>
          <pc:sldLayoutMkLst>
            <pc:docMk/>
            <pc:sldMasterMk cId="2721453680" sldId="2147483841"/>
            <pc:sldLayoutMk cId="4175857011" sldId="2147483806"/>
          </pc:sldLayoutMkLst>
        </pc:sldLayoutChg>
        <pc:sldLayoutChg chg="setBg">
          <pc:chgData name="José Matos" userId="4e68672a-dfad-40bd-871d-22b8d2e9ea91" providerId="ADAL" clId="{65B57CC7-EE88-4945-AB4A-AB8C7AF0E11D}" dt="2024-06-20T15:34:39.262" v="2068"/>
          <pc:sldLayoutMkLst>
            <pc:docMk/>
            <pc:sldMasterMk cId="2721453680" sldId="2147483841"/>
            <pc:sldLayoutMk cId="1662557866" sldId="2147483808"/>
          </pc:sldLayoutMkLst>
        </pc:sldLayoutChg>
        <pc:sldLayoutChg chg="setBg">
          <pc:chgData name="José Matos" userId="4e68672a-dfad-40bd-871d-22b8d2e9ea91" providerId="ADAL" clId="{65B57CC7-EE88-4945-AB4A-AB8C7AF0E11D}" dt="2024-06-20T15:34:39.262" v="2068"/>
          <pc:sldLayoutMkLst>
            <pc:docMk/>
            <pc:sldMasterMk cId="2721453680" sldId="2147483841"/>
            <pc:sldLayoutMk cId="1401658264" sldId="2147483809"/>
          </pc:sldLayoutMkLst>
        </pc:sldLayoutChg>
        <pc:sldLayoutChg chg="setBg">
          <pc:chgData name="José Matos" userId="4e68672a-dfad-40bd-871d-22b8d2e9ea91" providerId="ADAL" clId="{65B57CC7-EE88-4945-AB4A-AB8C7AF0E11D}" dt="2024-06-20T15:34:39.262" v="2068"/>
          <pc:sldLayoutMkLst>
            <pc:docMk/>
            <pc:sldMasterMk cId="2721453680" sldId="2147483841"/>
            <pc:sldLayoutMk cId="3694884531" sldId="2147483810"/>
          </pc:sldLayoutMkLst>
        </pc:sldLayoutChg>
        <pc:sldLayoutChg chg="setBg">
          <pc:chgData name="José Matos" userId="4e68672a-dfad-40bd-871d-22b8d2e9ea91" providerId="ADAL" clId="{65B57CC7-EE88-4945-AB4A-AB8C7AF0E11D}" dt="2024-06-20T15:34:39.262" v="2068"/>
          <pc:sldLayoutMkLst>
            <pc:docMk/>
            <pc:sldMasterMk cId="2721453680" sldId="2147483841"/>
            <pc:sldLayoutMk cId="661915743" sldId="2147483811"/>
          </pc:sldLayoutMkLst>
        </pc:sldLayoutChg>
        <pc:sldLayoutChg chg="setBg">
          <pc:chgData name="José Matos" userId="4e68672a-dfad-40bd-871d-22b8d2e9ea91" providerId="ADAL" clId="{65B57CC7-EE88-4945-AB4A-AB8C7AF0E11D}" dt="2024-06-20T15:34:39.262" v="2068"/>
          <pc:sldLayoutMkLst>
            <pc:docMk/>
            <pc:sldMasterMk cId="2721453680" sldId="2147483841"/>
            <pc:sldLayoutMk cId="14095423" sldId="2147483812"/>
          </pc:sldLayoutMkLst>
        </pc:sldLayoutChg>
        <pc:sldLayoutChg chg="setBg">
          <pc:chgData name="José Matos" userId="4e68672a-dfad-40bd-871d-22b8d2e9ea91" providerId="ADAL" clId="{65B57CC7-EE88-4945-AB4A-AB8C7AF0E11D}" dt="2024-06-20T15:34:39.262" v="2068"/>
          <pc:sldLayoutMkLst>
            <pc:docMk/>
            <pc:sldMasterMk cId="2721453680" sldId="2147483841"/>
            <pc:sldLayoutMk cId="1713132976" sldId="2147483813"/>
          </pc:sldLayoutMkLst>
        </pc:sldLayoutChg>
        <pc:sldLayoutChg chg="setBg">
          <pc:chgData name="José Matos" userId="4e68672a-dfad-40bd-871d-22b8d2e9ea91" providerId="ADAL" clId="{65B57CC7-EE88-4945-AB4A-AB8C7AF0E11D}" dt="2024-06-20T15:34:39.262" v="2068"/>
          <pc:sldLayoutMkLst>
            <pc:docMk/>
            <pc:sldMasterMk cId="2721453680" sldId="2147483841"/>
            <pc:sldLayoutMk cId="1416389197" sldId="2147483814"/>
          </pc:sldLayoutMkLst>
        </pc:sldLayoutChg>
        <pc:sldLayoutChg chg="setBg">
          <pc:chgData name="José Matos" userId="4e68672a-dfad-40bd-871d-22b8d2e9ea91" providerId="ADAL" clId="{65B57CC7-EE88-4945-AB4A-AB8C7AF0E11D}" dt="2024-06-20T15:34:39.262" v="2068"/>
          <pc:sldLayoutMkLst>
            <pc:docMk/>
            <pc:sldMasterMk cId="2721453680" sldId="2147483841"/>
            <pc:sldLayoutMk cId="3913163722" sldId="2147483815"/>
          </pc:sldLayoutMkLst>
        </pc:sldLayoutChg>
        <pc:sldLayoutChg chg="setBg">
          <pc:chgData name="José Matos" userId="4e68672a-dfad-40bd-871d-22b8d2e9ea91" providerId="ADAL" clId="{65B57CC7-EE88-4945-AB4A-AB8C7AF0E11D}" dt="2024-06-20T15:34:39.262" v="2068"/>
          <pc:sldLayoutMkLst>
            <pc:docMk/>
            <pc:sldMasterMk cId="2721453680" sldId="2147483841"/>
            <pc:sldLayoutMk cId="2876311525" sldId="2147483816"/>
          </pc:sldLayoutMkLst>
        </pc:sldLayoutChg>
        <pc:sldLayoutChg chg="setBg">
          <pc:chgData name="José Matos" userId="4e68672a-dfad-40bd-871d-22b8d2e9ea91" providerId="ADAL" clId="{65B57CC7-EE88-4945-AB4A-AB8C7AF0E11D}" dt="2024-06-20T15:34:39.262" v="2068"/>
          <pc:sldLayoutMkLst>
            <pc:docMk/>
            <pc:sldMasterMk cId="2721453680" sldId="2147483841"/>
            <pc:sldLayoutMk cId="3485705995" sldId="2147483817"/>
          </pc:sldLayoutMkLst>
        </pc:sldLayoutChg>
        <pc:sldLayoutChg chg="setBg">
          <pc:chgData name="José Matos" userId="4e68672a-dfad-40bd-871d-22b8d2e9ea91" providerId="ADAL" clId="{65B57CC7-EE88-4945-AB4A-AB8C7AF0E11D}" dt="2024-06-20T15:34:39.262" v="2068"/>
          <pc:sldLayoutMkLst>
            <pc:docMk/>
            <pc:sldMasterMk cId="2721453680" sldId="2147483841"/>
            <pc:sldLayoutMk cId="3062316317" sldId="2147483818"/>
          </pc:sldLayoutMkLst>
        </pc:sldLayoutChg>
        <pc:sldLayoutChg chg="setBg">
          <pc:chgData name="José Matos" userId="4e68672a-dfad-40bd-871d-22b8d2e9ea91" providerId="ADAL" clId="{65B57CC7-EE88-4945-AB4A-AB8C7AF0E11D}" dt="2024-06-20T15:34:39.262" v="2068"/>
          <pc:sldLayoutMkLst>
            <pc:docMk/>
            <pc:sldMasterMk cId="2721453680" sldId="2147483841"/>
            <pc:sldLayoutMk cId="4259801133" sldId="2147483819"/>
          </pc:sldLayoutMkLst>
        </pc:sldLayoutChg>
        <pc:sldLayoutChg chg="setBg">
          <pc:chgData name="José Matos" userId="4e68672a-dfad-40bd-871d-22b8d2e9ea91" providerId="ADAL" clId="{65B57CC7-EE88-4945-AB4A-AB8C7AF0E11D}" dt="2024-06-20T15:34:39.262" v="2068"/>
          <pc:sldLayoutMkLst>
            <pc:docMk/>
            <pc:sldMasterMk cId="281982553" sldId="2147483822"/>
            <pc:sldLayoutMk cId="3070143726" sldId="2147483823"/>
          </pc:sldLayoutMkLst>
        </pc:sldLayoutChg>
        <pc:sldLayoutChg chg="setBg">
          <pc:chgData name="José Matos" userId="4e68672a-dfad-40bd-871d-22b8d2e9ea91" providerId="ADAL" clId="{65B57CC7-EE88-4945-AB4A-AB8C7AF0E11D}" dt="2024-06-20T15:34:39.262" v="2068"/>
          <pc:sldLayoutMkLst>
            <pc:docMk/>
            <pc:sldMasterMk cId="281982553" sldId="2147483822"/>
            <pc:sldLayoutMk cId="3734327827" sldId="2147483824"/>
          </pc:sldLayoutMkLst>
        </pc:sldLayoutChg>
        <pc:sldLayoutChg chg="setBg">
          <pc:chgData name="José Matos" userId="4e68672a-dfad-40bd-871d-22b8d2e9ea91" providerId="ADAL" clId="{65B57CC7-EE88-4945-AB4A-AB8C7AF0E11D}" dt="2024-06-20T15:34:39.262" v="2068"/>
          <pc:sldLayoutMkLst>
            <pc:docMk/>
            <pc:sldMasterMk cId="281982553" sldId="2147483822"/>
            <pc:sldLayoutMk cId="879345935" sldId="2147483825"/>
          </pc:sldLayoutMkLst>
        </pc:sldLayoutChg>
        <pc:sldLayoutChg chg="setBg">
          <pc:chgData name="José Matos" userId="4e68672a-dfad-40bd-871d-22b8d2e9ea91" providerId="ADAL" clId="{65B57CC7-EE88-4945-AB4A-AB8C7AF0E11D}" dt="2024-06-20T15:34:39.262" v="2068"/>
          <pc:sldLayoutMkLst>
            <pc:docMk/>
            <pc:sldMasterMk cId="281982553" sldId="2147483822"/>
            <pc:sldLayoutMk cId="4027437671" sldId="2147483826"/>
          </pc:sldLayoutMkLst>
        </pc:sldLayoutChg>
        <pc:sldLayoutChg chg="setBg">
          <pc:chgData name="José Matos" userId="4e68672a-dfad-40bd-871d-22b8d2e9ea91" providerId="ADAL" clId="{65B57CC7-EE88-4945-AB4A-AB8C7AF0E11D}" dt="2024-06-20T15:34:39.262" v="2068"/>
          <pc:sldLayoutMkLst>
            <pc:docMk/>
            <pc:sldMasterMk cId="281982553" sldId="2147483822"/>
            <pc:sldLayoutMk cId="2436382577" sldId="2147483827"/>
          </pc:sldLayoutMkLst>
        </pc:sldLayoutChg>
        <pc:sldLayoutChg chg="setBg">
          <pc:chgData name="José Matos" userId="4e68672a-dfad-40bd-871d-22b8d2e9ea91" providerId="ADAL" clId="{65B57CC7-EE88-4945-AB4A-AB8C7AF0E11D}" dt="2024-06-20T15:34:39.262" v="2068"/>
          <pc:sldLayoutMkLst>
            <pc:docMk/>
            <pc:sldMasterMk cId="281982553" sldId="2147483822"/>
            <pc:sldLayoutMk cId="552929534" sldId="2147483828"/>
          </pc:sldLayoutMkLst>
        </pc:sldLayoutChg>
        <pc:sldLayoutChg chg="setBg">
          <pc:chgData name="José Matos" userId="4e68672a-dfad-40bd-871d-22b8d2e9ea91" providerId="ADAL" clId="{65B57CC7-EE88-4945-AB4A-AB8C7AF0E11D}" dt="2024-06-20T15:34:39.262" v="2068"/>
          <pc:sldLayoutMkLst>
            <pc:docMk/>
            <pc:sldMasterMk cId="281982553" sldId="2147483822"/>
            <pc:sldLayoutMk cId="4151586246" sldId="2147483829"/>
          </pc:sldLayoutMkLst>
        </pc:sldLayoutChg>
        <pc:sldLayoutChg chg="setBg">
          <pc:chgData name="José Matos" userId="4e68672a-dfad-40bd-871d-22b8d2e9ea91" providerId="ADAL" clId="{65B57CC7-EE88-4945-AB4A-AB8C7AF0E11D}" dt="2024-06-20T15:34:39.262" v="2068"/>
          <pc:sldLayoutMkLst>
            <pc:docMk/>
            <pc:sldMasterMk cId="281982553" sldId="2147483822"/>
            <pc:sldLayoutMk cId="2326974698" sldId="2147483830"/>
          </pc:sldLayoutMkLst>
        </pc:sldLayoutChg>
        <pc:sldLayoutChg chg="setBg">
          <pc:chgData name="José Matos" userId="4e68672a-dfad-40bd-871d-22b8d2e9ea91" providerId="ADAL" clId="{65B57CC7-EE88-4945-AB4A-AB8C7AF0E11D}" dt="2024-06-20T15:34:39.262" v="2068"/>
          <pc:sldLayoutMkLst>
            <pc:docMk/>
            <pc:sldMasterMk cId="281982553" sldId="2147483822"/>
            <pc:sldLayoutMk cId="118623664" sldId="2147483831"/>
          </pc:sldLayoutMkLst>
        </pc:sldLayoutChg>
        <pc:sldLayoutChg chg="setBg">
          <pc:chgData name="José Matos" userId="4e68672a-dfad-40bd-871d-22b8d2e9ea91" providerId="ADAL" clId="{65B57CC7-EE88-4945-AB4A-AB8C7AF0E11D}" dt="2024-06-20T15:34:39.262" v="2068"/>
          <pc:sldLayoutMkLst>
            <pc:docMk/>
            <pc:sldMasterMk cId="281982553" sldId="2147483822"/>
            <pc:sldLayoutMk cId="985344844" sldId="2147483832"/>
          </pc:sldLayoutMkLst>
        </pc:sldLayoutChg>
        <pc:sldLayoutChg chg="setBg">
          <pc:chgData name="José Matos" userId="4e68672a-dfad-40bd-871d-22b8d2e9ea91" providerId="ADAL" clId="{65B57CC7-EE88-4945-AB4A-AB8C7AF0E11D}" dt="2024-06-20T15:34:39.262" v="2068"/>
          <pc:sldLayoutMkLst>
            <pc:docMk/>
            <pc:sldMasterMk cId="281982553" sldId="2147483822"/>
            <pc:sldLayoutMk cId="1916755152" sldId="2147483833"/>
          </pc:sldLayoutMkLst>
        </pc:sldLayoutChg>
        <pc:sldLayoutChg chg="setBg">
          <pc:chgData name="José Matos" userId="4e68672a-dfad-40bd-871d-22b8d2e9ea91" providerId="ADAL" clId="{65B57CC7-EE88-4945-AB4A-AB8C7AF0E11D}" dt="2024-06-20T15:34:39.262" v="2068"/>
          <pc:sldLayoutMkLst>
            <pc:docMk/>
            <pc:sldMasterMk cId="2721453680" sldId="2147483841"/>
            <pc:sldLayoutMk cId="4009242132" sldId="2147483834"/>
          </pc:sldLayoutMkLst>
        </pc:sldLayoutChg>
        <pc:sldLayoutChg chg="setBg">
          <pc:chgData name="José Matos" userId="4e68672a-dfad-40bd-871d-22b8d2e9ea91" providerId="ADAL" clId="{65B57CC7-EE88-4945-AB4A-AB8C7AF0E11D}" dt="2024-06-20T15:34:39.262" v="2068"/>
          <pc:sldLayoutMkLst>
            <pc:docMk/>
            <pc:sldMasterMk cId="2721453680" sldId="2147483841"/>
            <pc:sldLayoutMk cId="920824940" sldId="2147483835"/>
          </pc:sldLayoutMkLst>
        </pc:sldLayoutChg>
        <pc:sldLayoutChg chg="setBg">
          <pc:chgData name="José Matos" userId="4e68672a-dfad-40bd-871d-22b8d2e9ea91" providerId="ADAL" clId="{65B57CC7-EE88-4945-AB4A-AB8C7AF0E11D}" dt="2024-06-20T15:34:39.262" v="2068"/>
          <pc:sldLayoutMkLst>
            <pc:docMk/>
            <pc:sldMasterMk cId="2721453680" sldId="2147483841"/>
            <pc:sldLayoutMk cId="1008834342" sldId="2147483836"/>
          </pc:sldLayoutMkLst>
        </pc:sldLayoutChg>
        <pc:sldLayoutChg chg="setBg">
          <pc:chgData name="José Matos" userId="4e68672a-dfad-40bd-871d-22b8d2e9ea91" providerId="ADAL" clId="{65B57CC7-EE88-4945-AB4A-AB8C7AF0E11D}" dt="2024-06-20T15:34:39.262" v="2068"/>
          <pc:sldLayoutMkLst>
            <pc:docMk/>
            <pc:sldMasterMk cId="2721453680" sldId="2147483841"/>
            <pc:sldLayoutMk cId="2387720950" sldId="2147483837"/>
          </pc:sldLayoutMkLst>
        </pc:sldLayoutChg>
        <pc:sldLayoutChg chg="del">
          <pc:chgData name="José Matos" userId="4e68672a-dfad-40bd-871d-22b8d2e9ea91" providerId="ADAL" clId="{65B57CC7-EE88-4945-AB4A-AB8C7AF0E11D}" dt="2024-06-20T14:47:02.727" v="1942" actId="47"/>
          <pc:sldLayoutMkLst>
            <pc:docMk/>
            <pc:sldMasterMk cId="281982553" sldId="2147483822"/>
            <pc:sldLayoutMk cId="1068985072" sldId="2147483838"/>
          </pc:sldLayoutMkLst>
        </pc:sldLayoutChg>
        <pc:sldLayoutChg chg="setBg">
          <pc:chgData name="José Matos" userId="4e68672a-dfad-40bd-871d-22b8d2e9ea91" providerId="ADAL" clId="{65B57CC7-EE88-4945-AB4A-AB8C7AF0E11D}" dt="2024-06-20T15:34:39.262" v="2068"/>
          <pc:sldLayoutMkLst>
            <pc:docMk/>
            <pc:sldMasterMk cId="2721453680" sldId="2147483841"/>
            <pc:sldLayoutMk cId="3159890812" sldId="2147483839"/>
          </pc:sldLayoutMkLst>
        </pc:sldLayoutChg>
        <pc:sldLayoutChg chg="setBg">
          <pc:chgData name="José Matos" userId="4e68672a-dfad-40bd-871d-22b8d2e9ea91" providerId="ADAL" clId="{65B57CC7-EE88-4945-AB4A-AB8C7AF0E11D}" dt="2024-06-20T15:34:39.262" v="2068"/>
          <pc:sldLayoutMkLst>
            <pc:docMk/>
            <pc:sldMasterMk cId="2721453680" sldId="2147483841"/>
            <pc:sldLayoutMk cId="3099612105" sldId="2147483840"/>
          </pc:sldLayoutMkLst>
        </pc:sldLayoutChg>
      </pc:sldMasterChg>
      <pc:sldMasterChg chg="modSldLayout">
        <pc:chgData name="José Matos" userId="4e68672a-dfad-40bd-871d-22b8d2e9ea91" providerId="ADAL" clId="{65B57CC7-EE88-4945-AB4A-AB8C7AF0E11D}" dt="2024-06-20T15:50:19.118" v="2070"/>
        <pc:sldMasterMkLst>
          <pc:docMk/>
          <pc:sldMasterMk cId="2721453680" sldId="2147483841"/>
        </pc:sldMasterMkLst>
        <pc:sldLayoutChg chg="addSp">
          <pc:chgData name="José Matos" userId="4e68672a-dfad-40bd-871d-22b8d2e9ea91" providerId="ADAL" clId="{65B57CC7-EE88-4945-AB4A-AB8C7AF0E11D}" dt="2024-06-20T15:50:19.118" v="2070"/>
          <pc:sldLayoutMkLst>
            <pc:docMk/>
            <pc:sldMasterMk cId="2721453680" sldId="2147483841"/>
            <pc:sldLayoutMk cId="2290258680" sldId="2147483842"/>
          </pc:sldLayoutMkLst>
        </pc:sldLayoutChg>
        <pc:sldLayoutChg chg="addSp">
          <pc:chgData name="José Matos" userId="4e68672a-dfad-40bd-871d-22b8d2e9ea91" providerId="ADAL" clId="{65B57CC7-EE88-4945-AB4A-AB8C7AF0E11D}" dt="2024-06-20T15:50:19.118" v="2070"/>
          <pc:sldLayoutMkLst>
            <pc:docMk/>
            <pc:sldMasterMk cId="2721453680" sldId="2147483841"/>
            <pc:sldLayoutMk cId="3118393519" sldId="2147483843"/>
          </pc:sldLayoutMkLst>
        </pc:sldLayoutChg>
        <pc:sldLayoutChg chg="addSp">
          <pc:chgData name="José Matos" userId="4e68672a-dfad-40bd-871d-22b8d2e9ea91" providerId="ADAL" clId="{65B57CC7-EE88-4945-AB4A-AB8C7AF0E11D}" dt="2024-06-20T15:50:19.118" v="2070"/>
          <pc:sldLayoutMkLst>
            <pc:docMk/>
            <pc:sldMasterMk cId="2721453680" sldId="2147483841"/>
            <pc:sldLayoutMk cId="2147920019" sldId="2147483844"/>
          </pc:sldLayoutMkLst>
        </pc:sldLayoutChg>
        <pc:sldLayoutChg chg="addSp">
          <pc:chgData name="José Matos" userId="4e68672a-dfad-40bd-871d-22b8d2e9ea91" providerId="ADAL" clId="{65B57CC7-EE88-4945-AB4A-AB8C7AF0E11D}" dt="2024-06-20T15:50:19.118" v="2070"/>
          <pc:sldLayoutMkLst>
            <pc:docMk/>
            <pc:sldMasterMk cId="2721453680" sldId="2147483841"/>
            <pc:sldLayoutMk cId="3035808907" sldId="2147483845"/>
          </pc:sldLayoutMkLst>
        </pc:sldLayoutChg>
        <pc:sldLayoutChg chg="addSp">
          <pc:chgData name="José Matos" userId="4e68672a-dfad-40bd-871d-22b8d2e9ea91" providerId="ADAL" clId="{65B57CC7-EE88-4945-AB4A-AB8C7AF0E11D}" dt="2024-06-20T15:50:19.118" v="2070"/>
          <pc:sldLayoutMkLst>
            <pc:docMk/>
            <pc:sldMasterMk cId="2721453680" sldId="2147483841"/>
            <pc:sldLayoutMk cId="2476278808" sldId="2147483846"/>
          </pc:sldLayoutMkLst>
        </pc:sldLayoutChg>
        <pc:sldLayoutChg chg="addSp">
          <pc:chgData name="José Matos" userId="4e68672a-dfad-40bd-871d-22b8d2e9ea91" providerId="ADAL" clId="{65B57CC7-EE88-4945-AB4A-AB8C7AF0E11D}" dt="2024-06-20T15:50:19.118" v="2070"/>
          <pc:sldLayoutMkLst>
            <pc:docMk/>
            <pc:sldMasterMk cId="2721453680" sldId="2147483841"/>
            <pc:sldLayoutMk cId="1312981399" sldId="2147483847"/>
          </pc:sldLayoutMkLst>
        </pc:sldLayoutChg>
        <pc:sldLayoutChg chg="addSp">
          <pc:chgData name="José Matos" userId="4e68672a-dfad-40bd-871d-22b8d2e9ea91" providerId="ADAL" clId="{65B57CC7-EE88-4945-AB4A-AB8C7AF0E11D}" dt="2024-06-20T15:50:19.118" v="2070"/>
          <pc:sldLayoutMkLst>
            <pc:docMk/>
            <pc:sldMasterMk cId="2721453680" sldId="2147483841"/>
            <pc:sldLayoutMk cId="3107146588" sldId="2147483848"/>
          </pc:sldLayoutMkLst>
        </pc:sldLayoutChg>
        <pc:sldLayoutChg chg="addSp">
          <pc:chgData name="José Matos" userId="4e68672a-dfad-40bd-871d-22b8d2e9ea91" providerId="ADAL" clId="{65B57CC7-EE88-4945-AB4A-AB8C7AF0E11D}" dt="2024-06-20T15:50:19.118" v="2070"/>
          <pc:sldLayoutMkLst>
            <pc:docMk/>
            <pc:sldMasterMk cId="2721453680" sldId="2147483841"/>
            <pc:sldLayoutMk cId="3645471319" sldId="2147483849"/>
          </pc:sldLayoutMkLst>
        </pc:sldLayoutChg>
        <pc:sldLayoutChg chg="addSp">
          <pc:chgData name="José Matos" userId="4e68672a-dfad-40bd-871d-22b8d2e9ea91" providerId="ADAL" clId="{65B57CC7-EE88-4945-AB4A-AB8C7AF0E11D}" dt="2024-06-20T15:50:19.118" v="2070"/>
          <pc:sldLayoutMkLst>
            <pc:docMk/>
            <pc:sldMasterMk cId="2721453680" sldId="2147483841"/>
            <pc:sldLayoutMk cId="1195313187" sldId="2147483850"/>
          </pc:sldLayoutMkLst>
        </pc:sldLayoutChg>
        <pc:sldLayoutChg chg="addSp">
          <pc:chgData name="José Matos" userId="4e68672a-dfad-40bd-871d-22b8d2e9ea91" providerId="ADAL" clId="{65B57CC7-EE88-4945-AB4A-AB8C7AF0E11D}" dt="2024-06-20T15:50:19.118" v="2070"/>
          <pc:sldLayoutMkLst>
            <pc:docMk/>
            <pc:sldMasterMk cId="2721453680" sldId="2147483841"/>
            <pc:sldLayoutMk cId="98137522" sldId="2147483851"/>
          </pc:sldLayoutMkLst>
        </pc:sldLayoutChg>
        <pc:sldLayoutChg chg="addSp">
          <pc:chgData name="José Matos" userId="4e68672a-dfad-40bd-871d-22b8d2e9ea91" providerId="ADAL" clId="{65B57CC7-EE88-4945-AB4A-AB8C7AF0E11D}" dt="2024-06-20T15:50:19.118" v="2070"/>
          <pc:sldLayoutMkLst>
            <pc:docMk/>
            <pc:sldMasterMk cId="2721453680" sldId="2147483841"/>
            <pc:sldLayoutMk cId="1492114761" sldId="2147483852"/>
          </pc:sldLayoutMkLst>
        </pc:sldLayoutChg>
        <pc:sldLayoutChg chg="addSp">
          <pc:chgData name="José Matos" userId="4e68672a-dfad-40bd-871d-22b8d2e9ea91" providerId="ADAL" clId="{65B57CC7-EE88-4945-AB4A-AB8C7AF0E11D}" dt="2024-06-20T15:50:19.118" v="2070"/>
          <pc:sldLayoutMkLst>
            <pc:docMk/>
            <pc:sldMasterMk cId="2721453680" sldId="2147483841"/>
            <pc:sldLayoutMk cId="2610988069" sldId="2147483853"/>
          </pc:sldLayoutMkLst>
        </pc:sldLayoutChg>
        <pc:sldLayoutChg chg="addSp">
          <pc:chgData name="José Matos" userId="4e68672a-dfad-40bd-871d-22b8d2e9ea91" providerId="ADAL" clId="{65B57CC7-EE88-4945-AB4A-AB8C7AF0E11D}" dt="2024-06-20T15:50:19.118" v="2070"/>
          <pc:sldLayoutMkLst>
            <pc:docMk/>
            <pc:sldMasterMk cId="2721453680" sldId="2147483841"/>
            <pc:sldLayoutMk cId="341632652" sldId="2147483854"/>
          </pc:sldLayoutMkLst>
        </pc:sldLayoutChg>
        <pc:sldLayoutChg chg="addSp">
          <pc:chgData name="José Matos" userId="4e68672a-dfad-40bd-871d-22b8d2e9ea91" providerId="ADAL" clId="{65B57CC7-EE88-4945-AB4A-AB8C7AF0E11D}" dt="2024-06-20T15:50:19.118" v="2070"/>
          <pc:sldLayoutMkLst>
            <pc:docMk/>
            <pc:sldMasterMk cId="2721453680" sldId="2147483841"/>
            <pc:sldLayoutMk cId="3020876051" sldId="2147483855"/>
          </pc:sldLayoutMkLst>
        </pc:sldLayoutChg>
        <pc:sldLayoutChg chg="addSp">
          <pc:chgData name="José Matos" userId="4e68672a-dfad-40bd-871d-22b8d2e9ea91" providerId="ADAL" clId="{65B57CC7-EE88-4945-AB4A-AB8C7AF0E11D}" dt="2024-06-20T15:50:19.118" v="2070"/>
          <pc:sldLayoutMkLst>
            <pc:docMk/>
            <pc:sldMasterMk cId="2721453680" sldId="2147483841"/>
            <pc:sldLayoutMk cId="3130842555" sldId="2147483856"/>
          </pc:sldLayoutMkLst>
        </pc:sldLayoutChg>
        <pc:sldLayoutChg chg="addSp">
          <pc:chgData name="José Matos" userId="4e68672a-dfad-40bd-871d-22b8d2e9ea91" providerId="ADAL" clId="{65B57CC7-EE88-4945-AB4A-AB8C7AF0E11D}" dt="2024-06-20T15:50:19.118" v="2070"/>
          <pc:sldLayoutMkLst>
            <pc:docMk/>
            <pc:sldMasterMk cId="2721453680" sldId="2147483841"/>
            <pc:sldLayoutMk cId="2574414592" sldId="2147483857"/>
          </pc:sldLayoutMkLst>
        </pc:sldLayoutChg>
        <pc:sldLayoutChg chg="addSp">
          <pc:chgData name="José Matos" userId="4e68672a-dfad-40bd-871d-22b8d2e9ea91" providerId="ADAL" clId="{65B57CC7-EE88-4945-AB4A-AB8C7AF0E11D}" dt="2024-06-20T15:50:19.118" v="2070"/>
          <pc:sldLayoutMkLst>
            <pc:docMk/>
            <pc:sldMasterMk cId="2721453680" sldId="2147483841"/>
            <pc:sldLayoutMk cId="3269853913" sldId="2147483858"/>
          </pc:sldLayoutMkLst>
        </pc:sldLayoutChg>
        <pc:sldLayoutChg chg="addSp">
          <pc:chgData name="José Matos" userId="4e68672a-dfad-40bd-871d-22b8d2e9ea91" providerId="ADAL" clId="{65B57CC7-EE88-4945-AB4A-AB8C7AF0E11D}" dt="2024-06-20T15:50:19.118" v="2070"/>
          <pc:sldLayoutMkLst>
            <pc:docMk/>
            <pc:sldMasterMk cId="2721453680" sldId="2147483841"/>
            <pc:sldLayoutMk cId="1540062964" sldId="2147483859"/>
          </pc:sldLayoutMkLst>
        </pc:sldLayoutChg>
        <pc:sldLayoutChg chg="addSp">
          <pc:chgData name="José Matos" userId="4e68672a-dfad-40bd-871d-22b8d2e9ea91" providerId="ADAL" clId="{65B57CC7-EE88-4945-AB4A-AB8C7AF0E11D}" dt="2024-06-20T15:50:19.118" v="2070"/>
          <pc:sldLayoutMkLst>
            <pc:docMk/>
            <pc:sldMasterMk cId="2721453680" sldId="2147483841"/>
            <pc:sldLayoutMk cId="1593048260" sldId="2147483860"/>
          </pc:sldLayoutMkLst>
        </pc:sldLayoutChg>
        <pc:sldLayoutChg chg="addSp">
          <pc:chgData name="José Matos" userId="4e68672a-dfad-40bd-871d-22b8d2e9ea91" providerId="ADAL" clId="{65B57CC7-EE88-4945-AB4A-AB8C7AF0E11D}" dt="2024-06-20T15:50:19.118" v="2070"/>
          <pc:sldLayoutMkLst>
            <pc:docMk/>
            <pc:sldMasterMk cId="2721453680" sldId="2147483841"/>
            <pc:sldLayoutMk cId="1560961926" sldId="2147483861"/>
          </pc:sldLayoutMkLst>
        </pc:sldLayoutChg>
        <pc:sldLayoutChg chg="addSp">
          <pc:chgData name="José Matos" userId="4e68672a-dfad-40bd-871d-22b8d2e9ea91" providerId="ADAL" clId="{65B57CC7-EE88-4945-AB4A-AB8C7AF0E11D}" dt="2024-06-20T15:50:19.118" v="2070"/>
          <pc:sldLayoutMkLst>
            <pc:docMk/>
            <pc:sldMasterMk cId="2721453680" sldId="2147483841"/>
            <pc:sldLayoutMk cId="2049347765" sldId="2147483862"/>
          </pc:sldLayoutMkLst>
        </pc:sldLayoutChg>
      </pc:sldMasterChg>
    </pc:docChg>
  </pc:docChgLst>
  <pc:docChgLst>
    <pc:chgData name="Adriano Faria" userId="cf9afae9-ce89-49c2-b6cc-08259971b70b" providerId="ADAL" clId="{21500037-0BB5-4822-AB79-B04630CAF98A}"/>
    <pc:docChg chg="undo custSel addSld delSld modSld addSection modSection">
      <pc:chgData name="Adriano Faria" userId="cf9afae9-ce89-49c2-b6cc-08259971b70b" providerId="ADAL" clId="{21500037-0BB5-4822-AB79-B04630CAF98A}" dt="2025-03-21T08:44:49.193" v="1559" actId="5793"/>
      <pc:docMkLst>
        <pc:docMk/>
      </pc:docMkLst>
      <pc:sldChg chg="addSp delSp modSp mod modAnim modNotesTx">
        <pc:chgData name="Adriano Faria" userId="cf9afae9-ce89-49c2-b6cc-08259971b70b" providerId="ADAL" clId="{21500037-0BB5-4822-AB79-B04630CAF98A}" dt="2025-03-21T08:44:49.193" v="1559" actId="5793"/>
        <pc:sldMkLst>
          <pc:docMk/>
          <pc:sldMk cId="1259539654" sldId="719"/>
        </pc:sldMkLst>
      </pc:sldChg>
      <pc:sldChg chg="addSp delSp modSp new mod">
        <pc:chgData name="Adriano Faria" userId="cf9afae9-ce89-49c2-b6cc-08259971b70b" providerId="ADAL" clId="{21500037-0BB5-4822-AB79-B04630CAF98A}" dt="2025-03-08T18:45:37.490" v="158" actId="1076"/>
        <pc:sldMkLst>
          <pc:docMk/>
          <pc:sldMk cId="3074601007" sldId="720"/>
        </pc:sldMkLst>
      </pc:sldChg>
      <pc:sldChg chg="add">
        <pc:chgData name="Adriano Faria" userId="cf9afae9-ce89-49c2-b6cc-08259971b70b" providerId="ADAL" clId="{21500037-0BB5-4822-AB79-B04630CAF98A}" dt="2025-03-08T18:21:06.396" v="32" actId="2890"/>
        <pc:sldMkLst>
          <pc:docMk/>
          <pc:sldMk cId="3360582526" sldId="721"/>
        </pc:sldMkLst>
      </pc:sldChg>
      <pc:sldChg chg="delSp add del mod">
        <pc:chgData name="Adriano Faria" userId="cf9afae9-ce89-49c2-b6cc-08259971b70b" providerId="ADAL" clId="{21500037-0BB5-4822-AB79-B04630CAF98A}" dt="2025-03-08T18:46:01.025" v="168" actId="47"/>
        <pc:sldMkLst>
          <pc:docMk/>
          <pc:sldMk cId="1393115183" sldId="722"/>
        </pc:sldMkLst>
      </pc:sldChg>
      <pc:sldChg chg="addSp delSp modSp new del mod">
        <pc:chgData name="Adriano Faria" userId="cf9afae9-ce89-49c2-b6cc-08259971b70b" providerId="ADAL" clId="{21500037-0BB5-4822-AB79-B04630CAF98A}" dt="2025-03-08T18:45:53.755" v="164" actId="47"/>
        <pc:sldMkLst>
          <pc:docMk/>
          <pc:sldMk cId="2182159464" sldId="722"/>
        </pc:sldMkLst>
      </pc:sldChg>
      <pc:sldChg chg="addSp delSp modSp new mod">
        <pc:chgData name="Adriano Faria" userId="cf9afae9-ce89-49c2-b6cc-08259971b70b" providerId="ADAL" clId="{21500037-0BB5-4822-AB79-B04630CAF98A}" dt="2025-03-08T19:05:06.821" v="1290" actId="20577"/>
        <pc:sldMkLst>
          <pc:docMk/>
          <pc:sldMk cId="1120294187" sldId="723"/>
        </pc:sldMkLst>
      </pc:sldChg>
      <pc:sldChg chg="add del">
        <pc:chgData name="Adriano Faria" userId="cf9afae9-ce89-49c2-b6cc-08259971b70b" providerId="ADAL" clId="{21500037-0BB5-4822-AB79-B04630CAF98A}" dt="2025-03-08T18:47:22.733" v="231" actId="2696"/>
        <pc:sldMkLst>
          <pc:docMk/>
          <pc:sldMk cId="877415827" sldId="724"/>
        </pc:sldMkLst>
      </pc:sldChg>
      <pc:sldChg chg="addSp modSp add mod">
        <pc:chgData name="Adriano Faria" userId="cf9afae9-ce89-49c2-b6cc-08259971b70b" providerId="ADAL" clId="{21500037-0BB5-4822-AB79-B04630CAF98A}" dt="2025-03-08T19:05:31.437" v="1315" actId="20577"/>
        <pc:sldMkLst>
          <pc:docMk/>
          <pc:sldMk cId="3156357527" sldId="724"/>
        </pc:sldMkLst>
      </pc:sldChg>
      <pc:sldChg chg="addSp modSp add mod">
        <pc:chgData name="Adriano Faria" userId="cf9afae9-ce89-49c2-b6cc-08259971b70b" providerId="ADAL" clId="{21500037-0BB5-4822-AB79-B04630CAF98A}" dt="2025-03-08T19:04:52.827" v="1286" actId="20577"/>
        <pc:sldMkLst>
          <pc:docMk/>
          <pc:sldMk cId="4127367775" sldId="725"/>
        </pc:sldMkLst>
      </pc:sldChg>
      <pc:sldChg chg="addSp modSp add mod">
        <pc:chgData name="Adriano Faria" userId="cf9afae9-ce89-49c2-b6cc-08259971b70b" providerId="ADAL" clId="{21500037-0BB5-4822-AB79-B04630CAF98A}" dt="2025-03-08T19:05:41.224" v="1322" actId="20577"/>
        <pc:sldMkLst>
          <pc:docMk/>
          <pc:sldMk cId="747666853" sldId="726"/>
        </pc:sldMkLst>
      </pc:sldChg>
      <pc:sldChg chg="addSp modSp add mod">
        <pc:chgData name="Adriano Faria" userId="cf9afae9-ce89-49c2-b6cc-08259971b70b" providerId="ADAL" clId="{21500037-0BB5-4822-AB79-B04630CAF98A}" dt="2025-03-08T19:17:48.572" v="1395" actId="20577"/>
        <pc:sldMkLst>
          <pc:docMk/>
          <pc:sldMk cId="2443654967" sldId="727"/>
        </pc:sldMkLst>
      </pc:sldChg>
      <pc:sldChg chg="addSp modSp add mod">
        <pc:chgData name="Adriano Faria" userId="cf9afae9-ce89-49c2-b6cc-08259971b70b" providerId="ADAL" clId="{21500037-0BB5-4822-AB79-B04630CAF98A}" dt="2025-03-08T19:06:14.863" v="1353"/>
        <pc:sldMkLst>
          <pc:docMk/>
          <pc:sldMk cId="2141449028" sldId="728"/>
        </pc:sldMkLst>
      </pc:sldChg>
      <pc:sldChg chg="new del">
        <pc:chgData name="Adriano Faria" userId="cf9afae9-ce89-49c2-b6cc-08259971b70b" providerId="ADAL" clId="{21500037-0BB5-4822-AB79-B04630CAF98A}" dt="2025-03-08T18:57:44.550" v="867" actId="47"/>
        <pc:sldMkLst>
          <pc:docMk/>
          <pc:sldMk cId="2206572151" sldId="728"/>
        </pc:sldMkLst>
      </pc:sldChg>
      <pc:sldChg chg="addSp modSp add mod">
        <pc:chgData name="Adriano Faria" userId="cf9afae9-ce89-49c2-b6cc-08259971b70b" providerId="ADAL" clId="{21500037-0BB5-4822-AB79-B04630CAF98A}" dt="2025-03-08T19:07:50.957" v="1387" actId="20577"/>
        <pc:sldMkLst>
          <pc:docMk/>
          <pc:sldMk cId="1477307740" sldId="729"/>
        </pc:sldMkLst>
      </pc:sldChg>
      <pc:sldChg chg="add">
        <pc:chgData name="Adriano Faria" userId="cf9afae9-ce89-49c2-b6cc-08259971b70b" providerId="ADAL" clId="{21500037-0BB5-4822-AB79-B04630CAF98A}" dt="2025-03-20T14:16:23.896" v="1396" actId="2890"/>
        <pc:sldMkLst>
          <pc:docMk/>
          <pc:sldMk cId="1953375570" sldId="730"/>
        </pc:sldMkLst>
      </pc:sldChg>
    </pc:docChg>
  </pc:docChgLst>
  <pc:docChgLst>
    <pc:chgData name="Adriano Faria" userId="cf9afae9-ce89-49c2-b6cc-08259971b70b" providerId="ADAL" clId="{C60F39F3-0CDE-44F6-9585-BE55CD8B7268}"/>
    <pc:docChg chg="undo custSel addSld delSld modSld sldOrd modSection">
      <pc:chgData name="Adriano Faria" userId="cf9afae9-ce89-49c2-b6cc-08259971b70b" providerId="ADAL" clId="{C60F39F3-0CDE-44F6-9585-BE55CD8B7268}" dt="2024-12-09T10:27:44.167" v="6462" actId="20577"/>
      <pc:docMkLst>
        <pc:docMk/>
      </pc:docMkLst>
      <pc:sldChg chg="addSp modSp mod">
        <pc:chgData name="Adriano Faria" userId="cf9afae9-ce89-49c2-b6cc-08259971b70b" providerId="ADAL" clId="{C60F39F3-0CDE-44F6-9585-BE55CD8B7268}" dt="2024-10-14T07:30:50.937" v="739" actId="1076"/>
        <pc:sldMkLst>
          <pc:docMk/>
          <pc:sldMk cId="141110237" sldId="718"/>
        </pc:sldMkLst>
      </pc:sldChg>
      <pc:sldChg chg="addSp delSp modSp add mod ord addAnim delAnim modAnim modNotesTx">
        <pc:chgData name="Adriano Faria" userId="cf9afae9-ce89-49c2-b6cc-08259971b70b" providerId="ADAL" clId="{C60F39F3-0CDE-44F6-9585-BE55CD8B7268}" dt="2024-12-09T10:20:17.843" v="6256" actId="20577"/>
        <pc:sldMkLst>
          <pc:docMk/>
          <pc:sldMk cId="1866483757" sldId="730"/>
        </pc:sldMkLst>
      </pc:sldChg>
      <pc:sldChg chg="add">
        <pc:chgData name="Adriano Faria" userId="cf9afae9-ce89-49c2-b6cc-08259971b70b" providerId="ADAL" clId="{C60F39F3-0CDE-44F6-9585-BE55CD8B7268}" dt="2024-10-16T08:19:40.414" v="740"/>
        <pc:sldMkLst>
          <pc:docMk/>
          <pc:sldMk cId="2100736722" sldId="731"/>
        </pc:sldMkLst>
      </pc:sldChg>
      <pc:sldChg chg="addSp delSp modSp add del mod modClrScheme chgLayout">
        <pc:chgData name="Adriano Faria" userId="cf9afae9-ce89-49c2-b6cc-08259971b70b" providerId="ADAL" clId="{C60F39F3-0CDE-44F6-9585-BE55CD8B7268}" dt="2024-10-13T13:29:47.350" v="733" actId="2696"/>
        <pc:sldMkLst>
          <pc:docMk/>
          <pc:sldMk cId="2451099999" sldId="731"/>
        </pc:sldMkLst>
      </pc:sldChg>
      <pc:sldChg chg="addSp delSp modSp new mod modClrScheme modAnim chgLayout">
        <pc:chgData name="Adriano Faria" userId="cf9afae9-ce89-49c2-b6cc-08259971b70b" providerId="ADAL" clId="{C60F39F3-0CDE-44F6-9585-BE55CD8B7268}" dt="2024-10-21T07:26:14.783" v="1199"/>
        <pc:sldMkLst>
          <pc:docMk/>
          <pc:sldMk cId="626371661" sldId="732"/>
        </pc:sldMkLst>
      </pc:sldChg>
      <pc:sldChg chg="addSp delSp modSp new mod">
        <pc:chgData name="Adriano Faria" userId="cf9afae9-ce89-49c2-b6cc-08259971b70b" providerId="ADAL" clId="{C60F39F3-0CDE-44F6-9585-BE55CD8B7268}" dt="2024-10-21T10:38:40.670" v="2021" actId="14100"/>
        <pc:sldMkLst>
          <pc:docMk/>
          <pc:sldMk cId="2496079718" sldId="733"/>
        </pc:sldMkLst>
      </pc:sldChg>
      <pc:sldChg chg="add del">
        <pc:chgData name="Adriano Faria" userId="cf9afae9-ce89-49c2-b6cc-08259971b70b" providerId="ADAL" clId="{C60F39F3-0CDE-44F6-9585-BE55CD8B7268}" dt="2024-10-21T11:06:48.695" v="2023" actId="2696"/>
        <pc:sldMkLst>
          <pc:docMk/>
          <pc:sldMk cId="789502939" sldId="734"/>
        </pc:sldMkLst>
      </pc:sldChg>
      <pc:sldChg chg="addSp delSp modSp add mod">
        <pc:chgData name="Adriano Faria" userId="cf9afae9-ce89-49c2-b6cc-08259971b70b" providerId="ADAL" clId="{C60F39F3-0CDE-44F6-9585-BE55CD8B7268}" dt="2024-10-21T12:51:08.315" v="2261" actId="478"/>
        <pc:sldMkLst>
          <pc:docMk/>
          <pc:sldMk cId="1842494695" sldId="734"/>
        </pc:sldMkLst>
      </pc:sldChg>
      <pc:sldChg chg="add">
        <pc:chgData name="Adriano Faria" userId="cf9afae9-ce89-49c2-b6cc-08259971b70b" providerId="ADAL" clId="{C60F39F3-0CDE-44F6-9585-BE55CD8B7268}" dt="2024-10-23T13:39:05.886" v="2262"/>
        <pc:sldMkLst>
          <pc:docMk/>
          <pc:sldMk cId="3242761791" sldId="735"/>
        </pc:sldMkLst>
      </pc:sldChg>
      <pc:sldChg chg="add">
        <pc:chgData name="Adriano Faria" userId="cf9afae9-ce89-49c2-b6cc-08259971b70b" providerId="ADAL" clId="{C60F39F3-0CDE-44F6-9585-BE55CD8B7268}" dt="2024-11-01T17:38:58.337" v="2395"/>
        <pc:sldMkLst>
          <pc:docMk/>
          <pc:sldMk cId="646349518" sldId="736"/>
        </pc:sldMkLst>
      </pc:sldChg>
      <pc:sldChg chg="modSp add mod">
        <pc:chgData name="Adriano Faria" userId="cf9afae9-ce89-49c2-b6cc-08259971b70b" providerId="ADAL" clId="{C60F39F3-0CDE-44F6-9585-BE55CD8B7268}" dt="2024-11-11T11:52:51.407" v="3269" actId="1076"/>
        <pc:sldMkLst>
          <pc:docMk/>
          <pc:sldMk cId="3101516896" sldId="737"/>
        </pc:sldMkLst>
      </pc:sldChg>
      <pc:sldChg chg="add">
        <pc:chgData name="Adriano Faria" userId="cf9afae9-ce89-49c2-b6cc-08259971b70b" providerId="ADAL" clId="{C60F39F3-0CDE-44F6-9585-BE55CD8B7268}" dt="2024-11-13T08:19:14.168" v="3295"/>
        <pc:sldMkLst>
          <pc:docMk/>
          <pc:sldMk cId="790740969" sldId="738"/>
        </pc:sldMkLst>
      </pc:sldChg>
      <pc:sldChg chg="modSp add modAnim modNotesTx">
        <pc:chgData name="Adriano Faria" userId="cf9afae9-ce89-49c2-b6cc-08259971b70b" providerId="ADAL" clId="{C60F39F3-0CDE-44F6-9585-BE55CD8B7268}" dt="2024-11-17T19:10:47.876" v="3371" actId="20577"/>
        <pc:sldMkLst>
          <pc:docMk/>
          <pc:sldMk cId="697635354" sldId="739"/>
        </pc:sldMkLst>
      </pc:sldChg>
      <pc:sldChg chg="addSp delSp modSp add mod ord">
        <pc:chgData name="Adriano Faria" userId="cf9afae9-ce89-49c2-b6cc-08259971b70b" providerId="ADAL" clId="{C60F39F3-0CDE-44F6-9585-BE55CD8B7268}" dt="2024-11-24T17:22:30.679" v="4973" actId="20577"/>
        <pc:sldMkLst>
          <pc:docMk/>
          <pc:sldMk cId="3296928781" sldId="740"/>
        </pc:sldMkLst>
      </pc:sldChg>
      <pc:sldChg chg="modSp add mod ord modNotesTx">
        <pc:chgData name="Adriano Faria" userId="cf9afae9-ce89-49c2-b6cc-08259971b70b" providerId="ADAL" clId="{C60F39F3-0CDE-44F6-9585-BE55CD8B7268}" dt="2024-11-25T09:30:44.927" v="5616" actId="20577"/>
        <pc:sldMkLst>
          <pc:docMk/>
          <pc:sldMk cId="713702773" sldId="741"/>
        </pc:sldMkLst>
      </pc:sldChg>
      <pc:sldChg chg="add ord">
        <pc:chgData name="Adriano Faria" userId="cf9afae9-ce89-49c2-b6cc-08259971b70b" providerId="ADAL" clId="{C60F39F3-0CDE-44F6-9585-BE55CD8B7268}" dt="2024-12-01T19:25:37.763" v="5619"/>
        <pc:sldMkLst>
          <pc:docMk/>
          <pc:sldMk cId="3632562811" sldId="742"/>
        </pc:sldMkLst>
      </pc:sldChg>
      <pc:sldChg chg="add">
        <pc:chgData name="Adriano Faria" userId="cf9afae9-ce89-49c2-b6cc-08259971b70b" providerId="ADAL" clId="{C60F39F3-0CDE-44F6-9585-BE55CD8B7268}" dt="2024-12-08T19:12:19.833" v="6161"/>
        <pc:sldMkLst>
          <pc:docMk/>
          <pc:sldMk cId="468070618" sldId="743"/>
        </pc:sldMkLst>
      </pc:sldChg>
      <pc:sldChg chg="addSp delSp modSp add mod modNotesTx">
        <pc:chgData name="Adriano Faria" userId="cf9afae9-ce89-49c2-b6cc-08259971b70b" providerId="ADAL" clId="{C60F39F3-0CDE-44F6-9585-BE55CD8B7268}" dt="2024-12-09T10:27:44.167" v="6462" actId="20577"/>
        <pc:sldMkLst>
          <pc:docMk/>
          <pc:sldMk cId="1048784753" sldId="744"/>
        </pc:sldMkLst>
      </pc:sldChg>
    </pc:docChg>
  </pc:docChgLst>
  <pc:docChgLst>
    <pc:chgData name="Dora Coelho" userId="S::dcoelho@centi.pt::a3f76015-459a-4016-9f83-b639f90729ab" providerId="AD" clId="Web-{E0B2A0F2-E1C6-69F8-F347-8909E5FF96EA}"/>
    <pc:docChg chg="modSld">
      <pc:chgData name="Dora Coelho" userId="S::dcoelho@centi.pt::a3f76015-459a-4016-9f83-b639f90729ab" providerId="AD" clId="Web-{E0B2A0F2-E1C6-69F8-F347-8909E5FF96EA}" dt="2024-06-20T11:48:52.610" v="0"/>
      <pc:docMkLst>
        <pc:docMk/>
      </pc:docMkLst>
      <pc:sldChg chg="mod modShow">
        <pc:chgData name="Dora Coelho" userId="S::dcoelho@centi.pt::a3f76015-459a-4016-9f83-b639f90729ab" providerId="AD" clId="Web-{E0B2A0F2-E1C6-69F8-F347-8909E5FF96EA}" dt="2024-06-20T11:48:52.610" v="0"/>
        <pc:sldMkLst>
          <pc:docMk/>
          <pc:sldMk cId="2835307351" sldId="256"/>
        </pc:sldMkLst>
      </pc:sldChg>
    </pc:docChg>
  </pc:docChgLst>
  <pc:docChgLst>
    <pc:chgData name="César Ferreira" userId="cb803dce-c7f1-41e6-8f69-d29cb045c6f5" providerId="ADAL" clId="{1A960A04-21FA-4C66-9A86-C96975702361}"/>
    <pc:docChg chg="undo custSel addSld modSld sldOrd modSection">
      <pc:chgData name="César Ferreira" userId="cb803dce-c7f1-41e6-8f69-d29cb045c6f5" providerId="ADAL" clId="{1A960A04-21FA-4C66-9A86-C96975702361}" dt="2024-10-05T13:42:50.929" v="2501" actId="5793"/>
      <pc:docMkLst>
        <pc:docMk/>
      </pc:docMkLst>
      <pc:sldChg chg="modSp mod">
        <pc:chgData name="César Ferreira" userId="cb803dce-c7f1-41e6-8f69-d29cb045c6f5" providerId="ADAL" clId="{1A960A04-21FA-4C66-9A86-C96975702361}" dt="2024-09-20T11:06:43.107" v="1069" actId="20577"/>
        <pc:sldMkLst>
          <pc:docMk/>
          <pc:sldMk cId="964293727" sldId="716"/>
        </pc:sldMkLst>
      </pc:sldChg>
      <pc:sldChg chg="addSp delSp modSp mod">
        <pc:chgData name="César Ferreira" userId="cb803dce-c7f1-41e6-8f69-d29cb045c6f5" providerId="ADAL" clId="{1A960A04-21FA-4C66-9A86-C96975702361}" dt="2024-10-05T13:42:50.929" v="2501" actId="5793"/>
        <pc:sldMkLst>
          <pc:docMk/>
          <pc:sldMk cId="2790883483" sldId="717"/>
        </pc:sldMkLst>
      </pc:sldChg>
      <pc:sldChg chg="addSp delSp modSp mod">
        <pc:chgData name="César Ferreira" userId="cb803dce-c7f1-41e6-8f69-d29cb045c6f5" providerId="ADAL" clId="{1A960A04-21FA-4C66-9A86-C96975702361}" dt="2024-10-03T10:00:09.537" v="2150" actId="14100"/>
        <pc:sldMkLst>
          <pc:docMk/>
          <pc:sldMk cId="141110237" sldId="718"/>
        </pc:sldMkLst>
      </pc:sldChg>
      <pc:sldChg chg="addSp delSp modSp mod ord">
        <pc:chgData name="César Ferreira" userId="cb803dce-c7f1-41e6-8f69-d29cb045c6f5" providerId="ADAL" clId="{1A960A04-21FA-4C66-9A86-C96975702361}" dt="2024-09-16T13:33:26.619" v="1068" actId="20577"/>
        <pc:sldMkLst>
          <pc:docMk/>
          <pc:sldMk cId="1967684242" sldId="720"/>
        </pc:sldMkLst>
      </pc:sldChg>
      <pc:sldChg chg="add">
        <pc:chgData name="César Ferreira" userId="cb803dce-c7f1-41e6-8f69-d29cb045c6f5" providerId="ADAL" clId="{1A960A04-21FA-4C66-9A86-C96975702361}" dt="2024-09-06T08:03:14.579" v="0" actId="2890"/>
        <pc:sldMkLst>
          <pc:docMk/>
          <pc:sldMk cId="1504824558" sldId="724"/>
        </pc:sldMkLst>
      </pc:sldChg>
      <pc:sldChg chg="add">
        <pc:chgData name="César Ferreira" userId="cb803dce-c7f1-41e6-8f69-d29cb045c6f5" providerId="ADAL" clId="{1A960A04-21FA-4C66-9A86-C96975702361}" dt="2024-09-16T07:59:24.428" v="606"/>
        <pc:sldMkLst>
          <pc:docMk/>
          <pc:sldMk cId="2000499172" sldId="725"/>
        </pc:sldMkLst>
      </pc:sldChg>
      <pc:sldChg chg="add">
        <pc:chgData name="César Ferreira" userId="cb803dce-c7f1-41e6-8f69-d29cb045c6f5" providerId="ADAL" clId="{1A960A04-21FA-4C66-9A86-C96975702361}" dt="2024-09-16T08:07:13.728" v="709"/>
        <pc:sldMkLst>
          <pc:docMk/>
          <pc:sldMk cId="953406751" sldId="726"/>
        </pc:sldMkLst>
      </pc:sldChg>
      <pc:sldChg chg="add">
        <pc:chgData name="César Ferreira" userId="cb803dce-c7f1-41e6-8f69-d29cb045c6f5" providerId="ADAL" clId="{1A960A04-21FA-4C66-9A86-C96975702361}" dt="2024-09-20T11:34:16.784" v="1231"/>
        <pc:sldMkLst>
          <pc:docMk/>
          <pc:sldMk cId="4284507919" sldId="727"/>
        </pc:sldMkLst>
      </pc:sldChg>
      <pc:sldChg chg="add">
        <pc:chgData name="César Ferreira" userId="cb803dce-c7f1-41e6-8f69-d29cb045c6f5" providerId="ADAL" clId="{1A960A04-21FA-4C66-9A86-C96975702361}" dt="2024-09-27T14:07:06.210" v="1772"/>
        <pc:sldMkLst>
          <pc:docMk/>
          <pc:sldMk cId="1676025327" sldId="728"/>
        </pc:sldMkLst>
      </pc:sldChg>
      <pc:sldChg chg="modSp add mod">
        <pc:chgData name="César Ferreira" userId="cb803dce-c7f1-41e6-8f69-d29cb045c6f5" providerId="ADAL" clId="{1A960A04-21FA-4C66-9A86-C96975702361}" dt="2024-10-04T09:16:35.377" v="2462" actId="20577"/>
        <pc:sldMkLst>
          <pc:docMk/>
          <pc:sldMk cId="3690250272" sldId="729"/>
        </pc:sldMkLst>
      </pc:sldChg>
    </pc:docChg>
  </pc:docChgLst>
  <pc:docChgLst>
    <pc:chgData name="Juliana Soares" userId="S::jsoares@centi.pt::98a33735-76de-4598-9fef-018638b7b353" providerId="AD" clId="Web-{7E843390-CFF3-2694-867A-8EE32ABBA011}"/>
    <pc:docChg chg="modSld">
      <pc:chgData name="Juliana Soares" userId="S::jsoares@centi.pt::98a33735-76de-4598-9fef-018638b7b353" providerId="AD" clId="Web-{7E843390-CFF3-2694-867A-8EE32ABBA011}" dt="2024-06-20T16:16:13.721" v="0" actId="1076"/>
      <pc:docMkLst>
        <pc:docMk/>
      </pc:docMkLst>
      <pc:sldChg chg="modSp">
        <pc:chgData name="Juliana Soares" userId="S::jsoares@centi.pt::98a33735-76de-4598-9fef-018638b7b353" providerId="AD" clId="Web-{7E843390-CFF3-2694-867A-8EE32ABBA011}" dt="2024-06-20T16:16:13.721" v="0" actId="1076"/>
        <pc:sldMkLst>
          <pc:docMk/>
          <pc:sldMk cId="3834706952" sldId="266"/>
        </pc:sldMkLst>
      </pc:sldChg>
    </pc:docChg>
  </pc:docChgLst>
  <pc:docChgLst>
    <pc:chgData name="César Ferreira" userId="cb803dce-c7f1-41e6-8f69-d29cb045c6f5" providerId="ADAL" clId="{A02EEC45-5B18-4B5A-9AA1-144E1EBD882C}"/>
    <pc:docChg chg="undo custSel addSld modSld sldOrd modSection">
      <pc:chgData name="César Ferreira" userId="cb803dce-c7f1-41e6-8f69-d29cb045c6f5" providerId="ADAL" clId="{A02EEC45-5B18-4B5A-9AA1-144E1EBD882C}" dt="2024-08-05T10:47:03.664" v="3997" actId="313"/>
      <pc:docMkLst>
        <pc:docMk/>
      </pc:docMkLst>
      <pc:sldChg chg="addSp delSp modSp mod">
        <pc:chgData name="César Ferreira" userId="cb803dce-c7f1-41e6-8f69-d29cb045c6f5" providerId="ADAL" clId="{A02EEC45-5B18-4B5A-9AA1-144E1EBD882C}" dt="2024-07-15T17:02:50.092" v="68" actId="20577"/>
        <pc:sldMkLst>
          <pc:docMk/>
          <pc:sldMk cId="3940824323" sldId="273"/>
        </pc:sldMkLst>
      </pc:sldChg>
      <pc:sldChg chg="addSp delSp modSp mod">
        <pc:chgData name="César Ferreira" userId="cb803dce-c7f1-41e6-8f69-d29cb045c6f5" providerId="ADAL" clId="{A02EEC45-5B18-4B5A-9AA1-144E1EBD882C}" dt="2024-08-05T10:47:03.664" v="3997" actId="313"/>
        <pc:sldMkLst>
          <pc:docMk/>
          <pc:sldMk cId="2790883483" sldId="717"/>
        </pc:sldMkLst>
      </pc:sldChg>
      <pc:sldChg chg="add">
        <pc:chgData name="César Ferreira" userId="cb803dce-c7f1-41e6-8f69-d29cb045c6f5" providerId="ADAL" clId="{A02EEC45-5B18-4B5A-9AA1-144E1EBD882C}" dt="2024-07-22T10:32:37.096" v="69" actId="2890"/>
        <pc:sldMkLst>
          <pc:docMk/>
          <pc:sldMk cId="1923343799" sldId="719"/>
        </pc:sldMkLst>
      </pc:sldChg>
      <pc:sldChg chg="addSp delSp modSp add mod ord modClrScheme chgLayout">
        <pc:chgData name="César Ferreira" userId="cb803dce-c7f1-41e6-8f69-d29cb045c6f5" providerId="ADAL" clId="{A02EEC45-5B18-4B5A-9AA1-144E1EBD882C}" dt="2024-08-05T09:38:01.743" v="3970" actId="12"/>
        <pc:sldMkLst>
          <pc:docMk/>
          <pc:sldMk cId="1967684242" sldId="720"/>
        </pc:sldMkLst>
      </pc:sldChg>
      <pc:sldChg chg="add">
        <pc:chgData name="César Ferreira" userId="cb803dce-c7f1-41e6-8f69-d29cb045c6f5" providerId="ADAL" clId="{A02EEC45-5B18-4B5A-9AA1-144E1EBD882C}" dt="2024-07-29T10:10:46.491" v="2415" actId="2890"/>
        <pc:sldMkLst>
          <pc:docMk/>
          <pc:sldMk cId="3134382796" sldId="721"/>
        </pc:sldMkLst>
      </pc:sldChg>
      <pc:sldChg chg="modSp add mod">
        <pc:chgData name="César Ferreira" userId="cb803dce-c7f1-41e6-8f69-d29cb045c6f5" providerId="ADAL" clId="{A02EEC45-5B18-4B5A-9AA1-144E1EBD882C}" dt="2024-08-05T08:58:26.972" v="3336" actId="20577"/>
        <pc:sldMkLst>
          <pc:docMk/>
          <pc:sldMk cId="1566996394" sldId="722"/>
        </pc:sldMkLst>
      </pc:sldChg>
      <pc:sldChg chg="add">
        <pc:chgData name="César Ferreira" userId="cb803dce-c7f1-41e6-8f69-d29cb045c6f5" providerId="ADAL" clId="{A02EEC45-5B18-4B5A-9AA1-144E1EBD882C}" dt="2024-08-05T09:18:22.458" v="3546"/>
        <pc:sldMkLst>
          <pc:docMk/>
          <pc:sldMk cId="4122228695" sldId="723"/>
        </pc:sldMkLst>
      </pc:sldChg>
    </pc:docChg>
  </pc:docChgLst>
  <pc:docChgLst>
    <pc:chgData clId="Web-{9DE4B66A-3CA8-AA5F-D15D-886F5B089610}"/>
    <pc:docChg chg="modSld">
      <pc:chgData name="" userId="" providerId="" clId="Web-{9DE4B66A-3CA8-AA5F-D15D-886F5B089610}" dt="2024-06-21T08:00:40.633" v="0"/>
      <pc:docMkLst>
        <pc:docMk/>
      </pc:docMkLst>
      <pc:sldChg chg="addSp">
        <pc:chgData name="" userId="" providerId="" clId="Web-{9DE4B66A-3CA8-AA5F-D15D-886F5B089610}" dt="2024-06-21T08:00:40.633" v="0"/>
        <pc:sldMkLst>
          <pc:docMk/>
          <pc:sldMk cId="472317789" sldId="261"/>
        </pc:sldMkLst>
      </pc:sldChg>
    </pc:docChg>
  </pc:docChgLst>
  <pc:docChgLst>
    <pc:chgData name="Dora Coelho" userId="S::dcoelho@centi.pt::a3f76015-459a-4016-9f83-b639f90729ab" providerId="AD" clId="Web-{9DE4B66A-3CA8-AA5F-D15D-886F5B089610}"/>
    <pc:docChg chg="addSld delSld modSld modSection">
      <pc:chgData name="Dora Coelho" userId="S::dcoelho@centi.pt::a3f76015-459a-4016-9f83-b639f90729ab" providerId="AD" clId="Web-{9DE4B66A-3CA8-AA5F-D15D-886F5B089610}" dt="2024-06-21T08:16:07.227" v="163" actId="14100"/>
      <pc:docMkLst>
        <pc:docMk/>
      </pc:docMkLst>
      <pc:sldChg chg="addSp delSp modSp">
        <pc:chgData name="Dora Coelho" userId="S::dcoelho@centi.pt::a3f76015-459a-4016-9f83-b639f90729ab" providerId="AD" clId="Web-{9DE4B66A-3CA8-AA5F-D15D-886F5B089610}" dt="2024-06-21T08:16:07.227" v="163" actId="14100"/>
        <pc:sldMkLst>
          <pc:docMk/>
          <pc:sldMk cId="1182886072" sldId="260"/>
        </pc:sldMkLst>
      </pc:sldChg>
      <pc:sldChg chg="addSp delSp modSp">
        <pc:chgData name="Dora Coelho" userId="S::dcoelho@centi.pt::a3f76015-459a-4016-9f83-b639f90729ab" providerId="AD" clId="Web-{9DE4B66A-3CA8-AA5F-D15D-886F5B089610}" dt="2024-06-21T08:03:42.905" v="29" actId="1076"/>
        <pc:sldMkLst>
          <pc:docMk/>
          <pc:sldMk cId="472317789" sldId="261"/>
        </pc:sldMkLst>
      </pc:sldChg>
      <pc:sldChg chg="addSp delSp modSp">
        <pc:chgData name="Dora Coelho" userId="S::dcoelho@centi.pt::a3f76015-459a-4016-9f83-b639f90729ab" providerId="AD" clId="Web-{9DE4B66A-3CA8-AA5F-D15D-886F5B089610}" dt="2024-06-21T08:13:00.658" v="103"/>
        <pc:sldMkLst>
          <pc:docMk/>
          <pc:sldMk cId="2617274238" sldId="263"/>
        </pc:sldMkLst>
      </pc:sldChg>
      <pc:sldChg chg="addSp delSp modSp">
        <pc:chgData name="Dora Coelho" userId="S::dcoelho@centi.pt::a3f76015-459a-4016-9f83-b639f90729ab" providerId="AD" clId="Web-{9DE4B66A-3CA8-AA5F-D15D-886F5B089610}" dt="2024-06-21T08:12:16.094" v="99" actId="1076"/>
        <pc:sldMkLst>
          <pc:docMk/>
          <pc:sldMk cId="385431054" sldId="265"/>
        </pc:sldMkLst>
      </pc:sldChg>
      <pc:sldChg chg="addSp delSp modSp addCm">
        <pc:chgData name="Dora Coelho" userId="S::dcoelho@centi.pt::a3f76015-459a-4016-9f83-b639f90729ab" providerId="AD" clId="Web-{9DE4B66A-3CA8-AA5F-D15D-886F5B089610}" dt="2024-06-21T08:12:29.110" v="100"/>
        <pc:sldMkLst>
          <pc:docMk/>
          <pc:sldMk cId="3834706952" sldId="26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Dora Coelho" userId="S::dcoelho@centi.pt::a3f76015-459a-4016-9f83-b639f90729ab" providerId="AD" clId="Web-{9DE4B66A-3CA8-AA5F-D15D-886F5B089610}" dt="2024-06-21T08:07:43.569" v="51"/>
              <pc2:cmMkLst xmlns:pc2="http://schemas.microsoft.com/office/powerpoint/2019/9/main/command">
                <pc:docMk/>
                <pc:sldMk cId="3834706952" sldId="266"/>
                <pc2:cmMk id="{5C612252-5C58-4FE6-AFA7-64921EB79160}"/>
              </pc2:cmMkLst>
            </pc226:cmChg>
          </p:ext>
        </pc:extLst>
      </pc:sldChg>
      <pc:sldChg chg="addSp delSp modSp addCm">
        <pc:chgData name="Dora Coelho" userId="S::dcoelho@centi.pt::a3f76015-459a-4016-9f83-b639f90729ab" providerId="AD" clId="Web-{9DE4B66A-3CA8-AA5F-D15D-886F5B089610}" dt="2024-06-21T08:15:07.709" v="154" actId="20577"/>
        <pc:sldMkLst>
          <pc:docMk/>
          <pc:sldMk cId="108402230" sldId="26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Dora Coelho" userId="S::dcoelho@centi.pt::a3f76015-459a-4016-9f83-b639f90729ab" providerId="AD" clId="Web-{9DE4B66A-3CA8-AA5F-D15D-886F5B089610}" dt="2024-06-21T08:11:20.529" v="93"/>
              <pc2:cmMkLst xmlns:pc2="http://schemas.microsoft.com/office/powerpoint/2019/9/main/command">
                <pc:docMk/>
                <pc:sldMk cId="108402230" sldId="267"/>
                <pc2:cmMk id="{E1C19D7E-1F48-42C7-9D1F-16BAB4C151CC}"/>
              </pc2:cmMkLst>
            </pc226:cmChg>
          </p:ext>
        </pc:extLst>
      </pc:sldChg>
      <pc:sldChg chg="addSp delSp modSp">
        <pc:chgData name="Dora Coelho" userId="S::dcoelho@centi.pt::a3f76015-459a-4016-9f83-b639f90729ab" providerId="AD" clId="Web-{9DE4B66A-3CA8-AA5F-D15D-886F5B089610}" dt="2024-06-21T08:12:52.173" v="102"/>
        <pc:sldMkLst>
          <pc:docMk/>
          <pc:sldMk cId="1719793287" sldId="269"/>
        </pc:sldMkLst>
      </pc:sldChg>
      <pc:sldChg chg="addSp delSp mod modShow addCm">
        <pc:chgData name="Dora Coelho" userId="S::dcoelho@centi.pt::a3f76015-459a-4016-9f83-b639f90729ab" providerId="AD" clId="Web-{9DE4B66A-3CA8-AA5F-D15D-886F5B089610}" dt="2024-06-21T08:08:57.290" v="57"/>
        <pc:sldMkLst>
          <pc:docMk/>
          <pc:sldMk cId="3066101607" sldId="27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Dora Coelho" userId="S::dcoelho@centi.pt::a3f76015-459a-4016-9f83-b639f90729ab" providerId="AD" clId="Web-{9DE4B66A-3CA8-AA5F-D15D-886F5B089610}" dt="2024-06-21T08:08:57.290" v="57"/>
              <pc2:cmMkLst xmlns:pc2="http://schemas.microsoft.com/office/powerpoint/2019/9/main/command">
                <pc:docMk/>
                <pc:sldMk cId="3066101607" sldId="270"/>
                <pc2:cmMk id="{80E77C8D-94BB-4D72-9E2D-45DD53806701}"/>
              </pc2:cmMkLst>
            </pc226:cmChg>
          </p:ext>
        </pc:extLst>
      </pc:sldChg>
      <pc:sldChg chg="addSp delSp">
        <pc:chgData name="Dora Coelho" userId="S::dcoelho@centi.pt::a3f76015-459a-4016-9f83-b639f90729ab" providerId="AD" clId="Web-{9DE4B66A-3CA8-AA5F-D15D-886F5B089610}" dt="2024-06-21T08:12:39.735" v="101"/>
        <pc:sldMkLst>
          <pc:docMk/>
          <pc:sldMk cId="3952411284" sldId="272"/>
        </pc:sldMkLst>
      </pc:sldChg>
      <pc:sldChg chg="add del replId">
        <pc:chgData name="Dora Coelho" userId="S::dcoelho@centi.pt::a3f76015-459a-4016-9f83-b639f90729ab" providerId="AD" clId="Web-{9DE4B66A-3CA8-AA5F-D15D-886F5B089610}" dt="2024-06-21T08:15:37.710" v="156"/>
        <pc:sldMkLst>
          <pc:docMk/>
          <pc:sldMk cId="1100974915" sldId="712"/>
        </pc:sldMkLst>
      </pc:sldChg>
      <pc:sldChg chg="add del replId">
        <pc:chgData name="Dora Coelho" userId="S::dcoelho@centi.pt::a3f76015-459a-4016-9f83-b639f90729ab" providerId="AD" clId="Web-{9DE4B66A-3CA8-AA5F-D15D-886F5B089610}" dt="2024-06-21T08:13:17.002" v="106"/>
        <pc:sldMkLst>
          <pc:docMk/>
          <pc:sldMk cId="3925017820" sldId="712"/>
        </pc:sldMkLst>
      </pc:sldChg>
    </pc:docChg>
  </pc:docChgLst>
  <pc:docChgLst>
    <pc:chgData name="Adriano Faria" userId="cf9afae9-ce89-49c2-b6cc-08259971b70b" providerId="ADAL" clId="{84A83902-2506-45BC-A40C-3573A3A410B3}"/>
    <pc:docChg chg="undo custSel addSld delSld modSld modSection">
      <pc:chgData name="Adriano Faria" userId="cf9afae9-ce89-49c2-b6cc-08259971b70b" providerId="ADAL" clId="{84A83902-2506-45BC-A40C-3573A3A410B3}" dt="2025-04-11T10:40:13.412" v="7387" actId="20577"/>
      <pc:docMkLst>
        <pc:docMk/>
      </pc:docMkLst>
      <pc:sldChg chg="modSp mod">
        <pc:chgData name="Adriano Faria" userId="cf9afae9-ce89-49c2-b6cc-08259971b70b" providerId="ADAL" clId="{84A83902-2506-45BC-A40C-3573A3A410B3}" dt="2025-04-10T17:23:35.567" v="7089"/>
        <pc:sldMkLst>
          <pc:docMk/>
          <pc:sldMk cId="964293727" sldId="716"/>
        </pc:sldMkLst>
        <pc:spChg chg="mod">
          <ac:chgData name="Adriano Faria" userId="cf9afae9-ce89-49c2-b6cc-08259971b70b" providerId="ADAL" clId="{84A83902-2506-45BC-A40C-3573A3A410B3}" dt="2025-04-09T16:19:32.480" v="11" actId="20577"/>
          <ac:spMkLst>
            <pc:docMk/>
            <pc:sldMk cId="964293727" sldId="716"/>
            <ac:spMk id="3" creationId="{54AE96A3-EB1C-113E-FBFD-2104261A02D9}"/>
          </ac:spMkLst>
        </pc:spChg>
        <pc:spChg chg="mod">
          <ac:chgData name="Adriano Faria" userId="cf9afae9-ce89-49c2-b6cc-08259971b70b" providerId="ADAL" clId="{84A83902-2506-45BC-A40C-3573A3A410B3}" dt="2025-04-09T16:22:14.513" v="151" actId="20577"/>
          <ac:spMkLst>
            <pc:docMk/>
            <pc:sldMk cId="964293727" sldId="716"/>
            <ac:spMk id="5" creationId="{397F8640-97EB-88D0-83CD-D3E0364BBDF9}"/>
          </ac:spMkLst>
        </pc:spChg>
        <pc:spChg chg="mod">
          <ac:chgData name="Adriano Faria" userId="cf9afae9-ce89-49c2-b6cc-08259971b70b" providerId="ADAL" clId="{84A83902-2506-45BC-A40C-3573A3A410B3}" dt="2025-04-10T17:23:35.567" v="7089"/>
          <ac:spMkLst>
            <pc:docMk/>
            <pc:sldMk cId="964293727" sldId="716"/>
            <ac:spMk id="7" creationId="{5A7A541A-73B6-2444-3DF7-06E540FB718B}"/>
          </ac:spMkLst>
        </pc:spChg>
      </pc:sldChg>
      <pc:sldChg chg="modSp mod">
        <pc:chgData name="Adriano Faria" userId="cf9afae9-ce89-49c2-b6cc-08259971b70b" providerId="ADAL" clId="{84A83902-2506-45BC-A40C-3573A3A410B3}" dt="2025-04-11T10:38:47.553" v="7366" actId="20577"/>
        <pc:sldMkLst>
          <pc:docMk/>
          <pc:sldMk cId="1742027579" sldId="717"/>
        </pc:sldMkLst>
        <pc:spChg chg="mod">
          <ac:chgData name="Adriano Faria" userId="cf9afae9-ce89-49c2-b6cc-08259971b70b" providerId="ADAL" clId="{84A83902-2506-45BC-A40C-3573A3A410B3}" dt="2025-04-10T17:23:27.797" v="7088" actId="20577"/>
          <ac:spMkLst>
            <pc:docMk/>
            <pc:sldMk cId="1742027579" sldId="717"/>
            <ac:spMk id="11" creationId="{61F21828-801E-405F-C130-87648BCC00B6}"/>
          </ac:spMkLst>
        </pc:spChg>
        <pc:spChg chg="mod">
          <ac:chgData name="Adriano Faria" userId="cf9afae9-ce89-49c2-b6cc-08259971b70b" providerId="ADAL" clId="{84A83902-2506-45BC-A40C-3573A3A410B3}" dt="2025-04-11T10:38:47.553" v="7366" actId="20577"/>
          <ac:spMkLst>
            <pc:docMk/>
            <pc:sldMk cId="1742027579" sldId="717"/>
            <ac:spMk id="12" creationId="{088BA802-9357-B56D-DB95-DB5D75A228A3}"/>
          </ac:spMkLst>
        </pc:spChg>
      </pc:sldChg>
      <pc:sldChg chg="del">
        <pc:chgData name="Adriano Faria" userId="cf9afae9-ce89-49c2-b6cc-08259971b70b" providerId="ADAL" clId="{84A83902-2506-45BC-A40C-3573A3A410B3}" dt="2025-04-09T16:34:53.773" v="369" actId="47"/>
        <pc:sldMkLst>
          <pc:docMk/>
          <pc:sldMk cId="1748305230" sldId="718"/>
        </pc:sldMkLst>
      </pc:sldChg>
      <pc:sldChg chg="modSp del mod modAnim">
        <pc:chgData name="Adriano Faria" userId="cf9afae9-ce89-49c2-b6cc-08259971b70b" providerId="ADAL" clId="{84A83902-2506-45BC-A40C-3573A3A410B3}" dt="2025-04-11T09:17:07.225" v="7100" actId="2696"/>
        <pc:sldMkLst>
          <pc:docMk/>
          <pc:sldMk cId="1259539654" sldId="719"/>
        </pc:sldMkLst>
        <pc:spChg chg="mod">
          <ac:chgData name="Adriano Faria" userId="cf9afae9-ce89-49c2-b6cc-08259971b70b" providerId="ADAL" clId="{84A83902-2506-45BC-A40C-3573A3A410B3}" dt="2025-04-10T13:54:30.901" v="3789" actId="20577"/>
          <ac:spMkLst>
            <pc:docMk/>
            <pc:sldMk cId="1259539654" sldId="719"/>
            <ac:spMk id="2" creationId="{FC7286CF-D239-A479-B409-45D7F4EBC1F0}"/>
          </ac:spMkLst>
        </pc:spChg>
        <pc:spChg chg="mod">
          <ac:chgData name="Adriano Faria" userId="cf9afae9-ce89-49c2-b6cc-08259971b70b" providerId="ADAL" clId="{84A83902-2506-45BC-A40C-3573A3A410B3}" dt="2025-04-10T17:23:40.373" v="7090"/>
          <ac:spMkLst>
            <pc:docMk/>
            <pc:sldMk cId="1259539654" sldId="719"/>
            <ac:spMk id="3" creationId="{76DEB755-2E84-5630-84FB-DC69872A4651}"/>
          </ac:spMkLst>
        </pc:spChg>
      </pc:sldChg>
      <pc:sldChg chg="delSp del mod">
        <pc:chgData name="Adriano Faria" userId="cf9afae9-ce89-49c2-b6cc-08259971b70b" providerId="ADAL" clId="{84A83902-2506-45BC-A40C-3573A3A410B3}" dt="2025-04-10T10:47:31.100" v="2848" actId="47"/>
        <pc:sldMkLst>
          <pc:docMk/>
          <pc:sldMk cId="3074601007" sldId="720"/>
        </pc:sldMkLst>
        <pc:picChg chg="del">
          <ac:chgData name="Adriano Faria" userId="cf9afae9-ce89-49c2-b6cc-08259971b70b" providerId="ADAL" clId="{84A83902-2506-45BC-A40C-3573A3A410B3}" dt="2025-04-10T10:47:21.575" v="2846" actId="478"/>
          <ac:picMkLst>
            <pc:docMk/>
            <pc:sldMk cId="3074601007" sldId="720"/>
            <ac:picMk id="8" creationId="{B2473767-F5A4-2BF9-615C-4B211D8D1495}"/>
          </ac:picMkLst>
        </pc:picChg>
      </pc:sldChg>
      <pc:sldChg chg="del">
        <pc:chgData name="Adriano Faria" userId="cf9afae9-ce89-49c2-b6cc-08259971b70b" providerId="ADAL" clId="{84A83902-2506-45BC-A40C-3573A3A410B3}" dt="2025-04-09T16:34:52.396" v="368" actId="47"/>
        <pc:sldMkLst>
          <pc:docMk/>
          <pc:sldMk cId="3360582526" sldId="721"/>
        </pc:sldMkLst>
      </pc:sldChg>
      <pc:sldChg chg="addSp modSp add mod modAnim">
        <pc:chgData name="Adriano Faria" userId="cf9afae9-ce89-49c2-b6cc-08259971b70b" providerId="ADAL" clId="{84A83902-2506-45BC-A40C-3573A3A410B3}" dt="2025-04-11T10:39:23.352" v="7372" actId="1076"/>
        <pc:sldMkLst>
          <pc:docMk/>
          <pc:sldMk cId="3591991172" sldId="721"/>
        </pc:sldMkLst>
        <pc:spChg chg="mod">
          <ac:chgData name="Adriano Faria" userId="cf9afae9-ce89-49c2-b6cc-08259971b70b" providerId="ADAL" clId="{84A83902-2506-45BC-A40C-3573A3A410B3}" dt="2025-04-11T10:39:08.992" v="7370" actId="20577"/>
          <ac:spMkLst>
            <pc:docMk/>
            <pc:sldMk cId="3591991172" sldId="721"/>
            <ac:spMk id="2" creationId="{063CE99E-D489-F08D-FC74-876349674673}"/>
          </ac:spMkLst>
        </pc:spChg>
        <pc:spChg chg="mod">
          <ac:chgData name="Adriano Faria" userId="cf9afae9-ce89-49c2-b6cc-08259971b70b" providerId="ADAL" clId="{84A83902-2506-45BC-A40C-3573A3A410B3}" dt="2025-04-10T17:23:44.523" v="7091"/>
          <ac:spMkLst>
            <pc:docMk/>
            <pc:sldMk cId="3591991172" sldId="721"/>
            <ac:spMk id="3" creationId="{3D4AD4DC-8AB2-5B15-22BD-AE19CB18BBE7}"/>
          </ac:spMkLst>
        </pc:spChg>
        <pc:spChg chg="mod">
          <ac:chgData name="Adriano Faria" userId="cf9afae9-ce89-49c2-b6cc-08259971b70b" providerId="ADAL" clId="{84A83902-2506-45BC-A40C-3573A3A410B3}" dt="2025-04-11T10:39:23.352" v="7372" actId="1076"/>
          <ac:spMkLst>
            <pc:docMk/>
            <pc:sldMk cId="3591991172" sldId="721"/>
            <ac:spMk id="4" creationId="{6F093A3C-3DBF-B4BC-5D84-DFDBFDFBC2F6}"/>
          </ac:spMkLst>
        </pc:spChg>
        <pc:spChg chg="add mod">
          <ac:chgData name="Adriano Faria" userId="cf9afae9-ce89-49c2-b6cc-08259971b70b" providerId="ADAL" clId="{84A83902-2506-45BC-A40C-3573A3A410B3}" dt="2025-04-11T10:39:05.396" v="7368" actId="20577"/>
          <ac:spMkLst>
            <pc:docMk/>
            <pc:sldMk cId="3591991172" sldId="721"/>
            <ac:spMk id="7" creationId="{C8A22EDE-4717-1779-B764-0CB4F86CC7DC}"/>
          </ac:spMkLst>
        </pc:spChg>
        <pc:spChg chg="add mod">
          <ac:chgData name="Adriano Faria" userId="cf9afae9-ce89-49c2-b6cc-08259971b70b" providerId="ADAL" clId="{84A83902-2506-45BC-A40C-3573A3A410B3}" dt="2025-04-11T10:10:48.841" v="7337"/>
          <ac:spMkLst>
            <pc:docMk/>
            <pc:sldMk cId="3591991172" sldId="721"/>
            <ac:spMk id="8" creationId="{CA2E92CC-493B-EB19-71E4-F8515BA126B6}"/>
          </ac:spMkLst>
        </pc:spChg>
        <pc:picChg chg="add mod">
          <ac:chgData name="Adriano Faria" userId="cf9afae9-ce89-49c2-b6cc-08259971b70b" providerId="ADAL" clId="{84A83902-2506-45BC-A40C-3573A3A410B3}" dt="2025-04-11T10:28:01.511" v="7361" actId="1076"/>
          <ac:picMkLst>
            <pc:docMk/>
            <pc:sldMk cId="3591991172" sldId="721"/>
            <ac:picMk id="6" creationId="{98BFF243-D871-9197-866E-A91FB1219643}"/>
          </ac:picMkLst>
        </pc:picChg>
      </pc:sldChg>
      <pc:sldChg chg="modSp add mod modAnim">
        <pc:chgData name="Adriano Faria" userId="cf9afae9-ce89-49c2-b6cc-08259971b70b" providerId="ADAL" clId="{84A83902-2506-45BC-A40C-3573A3A410B3}" dt="2025-04-11T10:39:40.789" v="7377" actId="20577"/>
        <pc:sldMkLst>
          <pc:docMk/>
          <pc:sldMk cId="2004436289" sldId="722"/>
        </pc:sldMkLst>
        <pc:spChg chg="mod">
          <ac:chgData name="Adriano Faria" userId="cf9afae9-ce89-49c2-b6cc-08259971b70b" providerId="ADAL" clId="{84A83902-2506-45BC-A40C-3573A3A410B3}" dt="2025-04-11T10:39:40.789" v="7377" actId="20577"/>
          <ac:spMkLst>
            <pc:docMk/>
            <pc:sldMk cId="2004436289" sldId="722"/>
            <ac:spMk id="2" creationId="{40258108-EEA3-6A07-0844-62C2820E33DF}"/>
          </ac:spMkLst>
        </pc:spChg>
        <pc:spChg chg="mod">
          <ac:chgData name="Adriano Faria" userId="cf9afae9-ce89-49c2-b6cc-08259971b70b" providerId="ADAL" clId="{84A83902-2506-45BC-A40C-3573A3A410B3}" dt="2025-04-10T17:23:49.509" v="7092"/>
          <ac:spMkLst>
            <pc:docMk/>
            <pc:sldMk cId="2004436289" sldId="722"/>
            <ac:spMk id="3" creationId="{4CED32E8-04A4-FB94-75DA-72B08931191F}"/>
          </ac:spMkLst>
        </pc:spChg>
        <pc:spChg chg="mod">
          <ac:chgData name="Adriano Faria" userId="cf9afae9-ce89-49c2-b6cc-08259971b70b" providerId="ADAL" clId="{84A83902-2506-45BC-A40C-3573A3A410B3}" dt="2025-04-09T16:46:38.015" v="882" actId="20577"/>
          <ac:spMkLst>
            <pc:docMk/>
            <pc:sldMk cId="2004436289" sldId="722"/>
            <ac:spMk id="4" creationId="{F868645C-02D4-20EF-D41F-B67E6A4DFA05}"/>
          </ac:spMkLst>
        </pc:spChg>
      </pc:sldChg>
      <pc:sldChg chg="del">
        <pc:chgData name="Adriano Faria" userId="cf9afae9-ce89-49c2-b6cc-08259971b70b" providerId="ADAL" clId="{84A83902-2506-45BC-A40C-3573A3A410B3}" dt="2025-04-09T16:35:12.972" v="371" actId="47"/>
        <pc:sldMkLst>
          <pc:docMk/>
          <pc:sldMk cId="1120294187" sldId="723"/>
        </pc:sldMkLst>
      </pc:sldChg>
      <pc:sldChg chg="modSp add mod modAnim">
        <pc:chgData name="Adriano Faria" userId="cf9afae9-ce89-49c2-b6cc-08259971b70b" providerId="ADAL" clId="{84A83902-2506-45BC-A40C-3573A3A410B3}" dt="2025-04-10T17:23:55.294" v="7093"/>
        <pc:sldMkLst>
          <pc:docMk/>
          <pc:sldMk cId="2818479979" sldId="723"/>
        </pc:sldMkLst>
        <pc:spChg chg="mod">
          <ac:chgData name="Adriano Faria" userId="cf9afae9-ce89-49c2-b6cc-08259971b70b" providerId="ADAL" clId="{84A83902-2506-45BC-A40C-3573A3A410B3}" dt="2025-04-10T10:56:16.964" v="3127" actId="20577"/>
          <ac:spMkLst>
            <pc:docMk/>
            <pc:sldMk cId="2818479979" sldId="723"/>
            <ac:spMk id="2" creationId="{5BF59B45-8FB2-3752-EECD-7224FCB3EF64}"/>
          </ac:spMkLst>
        </pc:spChg>
        <pc:spChg chg="mod">
          <ac:chgData name="Adriano Faria" userId="cf9afae9-ce89-49c2-b6cc-08259971b70b" providerId="ADAL" clId="{84A83902-2506-45BC-A40C-3573A3A410B3}" dt="2025-04-10T17:23:55.294" v="7093"/>
          <ac:spMkLst>
            <pc:docMk/>
            <pc:sldMk cId="2818479979" sldId="723"/>
            <ac:spMk id="3" creationId="{702AAAF0-0F17-B2F3-E343-7E02697318C3}"/>
          </ac:spMkLst>
        </pc:spChg>
        <pc:spChg chg="mod">
          <ac:chgData name="Adriano Faria" userId="cf9afae9-ce89-49c2-b6cc-08259971b70b" providerId="ADAL" clId="{84A83902-2506-45BC-A40C-3573A3A410B3}" dt="2025-04-10T10:28:18.601" v="1752" actId="20577"/>
          <ac:spMkLst>
            <pc:docMk/>
            <pc:sldMk cId="2818479979" sldId="723"/>
            <ac:spMk id="4" creationId="{38012F13-33F0-C5E3-C8EC-8783DB0B888D}"/>
          </ac:spMkLst>
        </pc:spChg>
      </pc:sldChg>
      <pc:sldChg chg="del">
        <pc:chgData name="Adriano Faria" userId="cf9afae9-ce89-49c2-b6cc-08259971b70b" providerId="ADAL" clId="{84A83902-2506-45BC-A40C-3573A3A410B3}" dt="2025-04-09T16:35:13.745" v="372" actId="47"/>
        <pc:sldMkLst>
          <pc:docMk/>
          <pc:sldMk cId="3156357527" sldId="724"/>
        </pc:sldMkLst>
      </pc:sldChg>
      <pc:sldChg chg="modSp add del mod modAnim">
        <pc:chgData name="Adriano Faria" userId="cf9afae9-ce89-49c2-b6cc-08259971b70b" providerId="ADAL" clId="{84A83902-2506-45BC-A40C-3573A3A410B3}" dt="2025-04-10T10:59:49.930" v="3147" actId="47"/>
        <pc:sldMkLst>
          <pc:docMk/>
          <pc:sldMk cId="3556795128" sldId="724"/>
        </pc:sldMkLst>
        <pc:spChg chg="mod">
          <ac:chgData name="Adriano Faria" userId="cf9afae9-ce89-49c2-b6cc-08259971b70b" providerId="ADAL" clId="{84A83902-2506-45BC-A40C-3573A3A410B3}" dt="2025-04-10T10:57:38.712" v="3143" actId="20577"/>
          <ac:spMkLst>
            <pc:docMk/>
            <pc:sldMk cId="3556795128" sldId="724"/>
            <ac:spMk id="2" creationId="{251594A8-E157-C1CA-CD0B-F02EFE8970DF}"/>
          </ac:spMkLst>
        </pc:spChg>
        <pc:spChg chg="mod">
          <ac:chgData name="Adriano Faria" userId="cf9afae9-ce89-49c2-b6cc-08259971b70b" providerId="ADAL" clId="{84A83902-2506-45BC-A40C-3573A3A410B3}" dt="2025-04-10T10:30:38.686" v="1802" actId="20577"/>
          <ac:spMkLst>
            <pc:docMk/>
            <pc:sldMk cId="3556795128" sldId="724"/>
            <ac:spMk id="4" creationId="{123DC281-5F4C-7CCF-B012-0448B8297BDC}"/>
          </ac:spMkLst>
        </pc:spChg>
      </pc:sldChg>
      <pc:sldChg chg="modSp add mod modAnim">
        <pc:chgData name="Adriano Faria" userId="cf9afae9-ce89-49c2-b6cc-08259971b70b" providerId="ADAL" clId="{84A83902-2506-45BC-A40C-3573A3A410B3}" dt="2025-04-10T17:23:59.076" v="7094"/>
        <pc:sldMkLst>
          <pc:docMk/>
          <pc:sldMk cId="2080542527" sldId="725"/>
        </pc:sldMkLst>
        <pc:spChg chg="mod">
          <ac:chgData name="Adriano Faria" userId="cf9afae9-ce89-49c2-b6cc-08259971b70b" providerId="ADAL" clId="{84A83902-2506-45BC-A40C-3573A3A410B3}" dt="2025-04-10T13:38:15.192" v="3498" actId="20577"/>
          <ac:spMkLst>
            <pc:docMk/>
            <pc:sldMk cId="2080542527" sldId="725"/>
            <ac:spMk id="2" creationId="{D58DFA15-6CA1-07C5-E406-A99DCB29E597}"/>
          </ac:spMkLst>
        </pc:spChg>
        <pc:spChg chg="mod">
          <ac:chgData name="Adriano Faria" userId="cf9afae9-ce89-49c2-b6cc-08259971b70b" providerId="ADAL" clId="{84A83902-2506-45BC-A40C-3573A3A410B3}" dt="2025-04-10T17:23:59.076" v="7094"/>
          <ac:spMkLst>
            <pc:docMk/>
            <pc:sldMk cId="2080542527" sldId="725"/>
            <ac:spMk id="3" creationId="{FA912981-D5B1-9F33-34A8-754D5ECF3E51}"/>
          </ac:spMkLst>
        </pc:spChg>
        <pc:spChg chg="mod">
          <ac:chgData name="Adriano Faria" userId="cf9afae9-ce89-49c2-b6cc-08259971b70b" providerId="ADAL" clId="{84A83902-2506-45BC-A40C-3573A3A410B3}" dt="2025-04-10T10:43:22.281" v="2516" actId="20577"/>
          <ac:spMkLst>
            <pc:docMk/>
            <pc:sldMk cId="2080542527" sldId="725"/>
            <ac:spMk id="4" creationId="{4DBC07D1-2F9A-7883-DB73-307F2D87D85D}"/>
          </ac:spMkLst>
        </pc:spChg>
      </pc:sldChg>
      <pc:sldChg chg="del">
        <pc:chgData name="Adriano Faria" userId="cf9afae9-ce89-49c2-b6cc-08259971b70b" providerId="ADAL" clId="{84A83902-2506-45BC-A40C-3573A3A410B3}" dt="2025-04-09T16:35:14.792" v="373" actId="47"/>
        <pc:sldMkLst>
          <pc:docMk/>
          <pc:sldMk cId="4127367775" sldId="725"/>
        </pc:sldMkLst>
      </pc:sldChg>
      <pc:sldChg chg="modSp add mod modAnim">
        <pc:chgData name="Adriano Faria" userId="cf9afae9-ce89-49c2-b6cc-08259971b70b" providerId="ADAL" clId="{84A83902-2506-45BC-A40C-3573A3A410B3}" dt="2025-04-10T17:24:03.133" v="7095"/>
        <pc:sldMkLst>
          <pc:docMk/>
          <pc:sldMk cId="83340921" sldId="726"/>
        </pc:sldMkLst>
        <pc:spChg chg="mod">
          <ac:chgData name="Adriano Faria" userId="cf9afae9-ce89-49c2-b6cc-08259971b70b" providerId="ADAL" clId="{84A83902-2506-45BC-A40C-3573A3A410B3}" dt="2025-04-10T13:37:44.996" v="3468" actId="20577"/>
          <ac:spMkLst>
            <pc:docMk/>
            <pc:sldMk cId="83340921" sldId="726"/>
            <ac:spMk id="2" creationId="{DCEA6F18-552F-8A85-0AA0-88E34D04AC9F}"/>
          </ac:spMkLst>
        </pc:spChg>
        <pc:spChg chg="mod">
          <ac:chgData name="Adriano Faria" userId="cf9afae9-ce89-49c2-b6cc-08259971b70b" providerId="ADAL" clId="{84A83902-2506-45BC-A40C-3573A3A410B3}" dt="2025-04-10T17:24:03.133" v="7095"/>
          <ac:spMkLst>
            <pc:docMk/>
            <pc:sldMk cId="83340921" sldId="726"/>
            <ac:spMk id="3" creationId="{F8F288E8-208B-686D-BA11-4BBE588FFD93}"/>
          </ac:spMkLst>
        </pc:spChg>
      </pc:sldChg>
      <pc:sldChg chg="del">
        <pc:chgData name="Adriano Faria" userId="cf9afae9-ce89-49c2-b6cc-08259971b70b" providerId="ADAL" clId="{84A83902-2506-45BC-A40C-3573A3A410B3}" dt="2025-04-09T16:35:15.367" v="374" actId="47"/>
        <pc:sldMkLst>
          <pc:docMk/>
          <pc:sldMk cId="747666853" sldId="726"/>
        </pc:sldMkLst>
      </pc:sldChg>
      <pc:sldChg chg="del">
        <pc:chgData name="Adriano Faria" userId="cf9afae9-ce89-49c2-b6cc-08259971b70b" providerId="ADAL" clId="{84A83902-2506-45BC-A40C-3573A3A410B3}" dt="2025-04-09T16:35:16.246" v="375" actId="47"/>
        <pc:sldMkLst>
          <pc:docMk/>
          <pc:sldMk cId="2443654967" sldId="727"/>
        </pc:sldMkLst>
      </pc:sldChg>
      <pc:sldChg chg="add del">
        <pc:chgData name="Adriano Faria" userId="cf9afae9-ce89-49c2-b6cc-08259971b70b" providerId="ADAL" clId="{84A83902-2506-45BC-A40C-3573A3A410B3}" dt="2025-04-10T10:49:59.742" v="3043" actId="47"/>
        <pc:sldMkLst>
          <pc:docMk/>
          <pc:sldMk cId="3918282352" sldId="727"/>
        </pc:sldMkLst>
      </pc:sldChg>
      <pc:sldChg chg="del">
        <pc:chgData name="Adriano Faria" userId="cf9afae9-ce89-49c2-b6cc-08259971b70b" providerId="ADAL" clId="{84A83902-2506-45BC-A40C-3573A3A410B3}" dt="2025-04-09T16:35:16.997" v="376" actId="47"/>
        <pc:sldMkLst>
          <pc:docMk/>
          <pc:sldMk cId="2141449028" sldId="728"/>
        </pc:sldMkLst>
      </pc:sldChg>
      <pc:sldChg chg="addSp delSp modSp new mod">
        <pc:chgData name="Adriano Faria" userId="cf9afae9-ce89-49c2-b6cc-08259971b70b" providerId="ADAL" clId="{84A83902-2506-45BC-A40C-3573A3A410B3}" dt="2025-04-10T15:47:54.948" v="7086" actId="20577"/>
        <pc:sldMkLst>
          <pc:docMk/>
          <pc:sldMk cId="3823078906" sldId="728"/>
        </pc:sldMkLst>
        <pc:spChg chg="mod">
          <ac:chgData name="Adriano Faria" userId="cf9afae9-ce89-49c2-b6cc-08259971b70b" providerId="ADAL" clId="{84A83902-2506-45BC-A40C-3573A3A410B3}" dt="2025-04-10T10:47:38.470" v="2863" actId="20577"/>
          <ac:spMkLst>
            <pc:docMk/>
            <pc:sldMk cId="3823078906" sldId="728"/>
            <ac:spMk id="2" creationId="{7C74A0C9-1C2C-229D-AD57-47909928DFAF}"/>
          </ac:spMkLst>
        </pc:spChg>
        <pc:spChg chg="mod">
          <ac:chgData name="Adriano Faria" userId="cf9afae9-ce89-49c2-b6cc-08259971b70b" providerId="ADAL" clId="{84A83902-2506-45BC-A40C-3573A3A410B3}" dt="2025-04-10T15:47:54.948" v="7086" actId="20577"/>
          <ac:spMkLst>
            <pc:docMk/>
            <pc:sldMk cId="3823078906" sldId="728"/>
            <ac:spMk id="3" creationId="{75C6A9E5-FE26-4248-9798-4F8440287EE9}"/>
          </ac:spMkLst>
        </pc:spChg>
        <pc:spChg chg="del">
          <ac:chgData name="Adriano Faria" userId="cf9afae9-ce89-49c2-b6cc-08259971b70b" providerId="ADAL" clId="{84A83902-2506-45BC-A40C-3573A3A410B3}" dt="2025-04-10T10:47:51.647" v="2864"/>
          <ac:spMkLst>
            <pc:docMk/>
            <pc:sldMk cId="3823078906" sldId="728"/>
            <ac:spMk id="4" creationId="{2B1D29D7-DB8D-6880-D95B-4B7EE4B1D4A2}"/>
          </ac:spMkLst>
        </pc:spChg>
        <pc:picChg chg="add mod">
          <ac:chgData name="Adriano Faria" userId="cf9afae9-ce89-49c2-b6cc-08259971b70b" providerId="ADAL" clId="{84A83902-2506-45BC-A40C-3573A3A410B3}" dt="2025-04-10T10:47:51.647" v="2864"/>
          <ac:picMkLst>
            <pc:docMk/>
            <pc:sldMk cId="3823078906" sldId="728"/>
            <ac:picMk id="5" creationId="{A7812BFC-3996-293B-2AC6-47B748B4BAD2}"/>
          </ac:picMkLst>
        </pc:picChg>
      </pc:sldChg>
      <pc:sldChg chg="addSp modSp add mod modAnim">
        <pc:chgData name="Adriano Faria" userId="cf9afae9-ce89-49c2-b6cc-08259971b70b" providerId="ADAL" clId="{84A83902-2506-45BC-A40C-3573A3A410B3}" dt="2025-04-11T10:40:04.748" v="7381" actId="20577"/>
        <pc:sldMkLst>
          <pc:docMk/>
          <pc:sldMk cId="748956950" sldId="729"/>
        </pc:sldMkLst>
        <pc:spChg chg="mod">
          <ac:chgData name="Adriano Faria" userId="cf9afae9-ce89-49c2-b6cc-08259971b70b" providerId="ADAL" clId="{84A83902-2506-45BC-A40C-3573A3A410B3}" dt="2025-04-11T10:40:04.748" v="7381" actId="20577"/>
          <ac:spMkLst>
            <pc:docMk/>
            <pc:sldMk cId="748956950" sldId="729"/>
            <ac:spMk id="2" creationId="{8B0C66E3-974A-F952-76F6-C00E0D03DD94}"/>
          </ac:spMkLst>
        </pc:spChg>
        <pc:spChg chg="mod">
          <ac:chgData name="Adriano Faria" userId="cf9afae9-ce89-49c2-b6cc-08259971b70b" providerId="ADAL" clId="{84A83902-2506-45BC-A40C-3573A3A410B3}" dt="2025-04-10T13:47:49.563" v="3573" actId="20577"/>
          <ac:spMkLst>
            <pc:docMk/>
            <pc:sldMk cId="748956950" sldId="729"/>
            <ac:spMk id="3" creationId="{88E41C4C-1B4F-2FC9-BA3F-21CBC5B35A59}"/>
          </ac:spMkLst>
        </pc:spChg>
        <pc:spChg chg="mod">
          <ac:chgData name="Adriano Faria" userId="cf9afae9-ce89-49c2-b6cc-08259971b70b" providerId="ADAL" clId="{84A83902-2506-45BC-A40C-3573A3A410B3}" dt="2025-04-10T13:44:10.297" v="3532" actId="20577"/>
          <ac:spMkLst>
            <pc:docMk/>
            <pc:sldMk cId="748956950" sldId="729"/>
            <ac:spMk id="4" creationId="{A4091149-2BCF-BE16-F89F-DEFBEE6BB381}"/>
          </ac:spMkLst>
        </pc:spChg>
        <pc:spChg chg="add mod">
          <ac:chgData name="Adriano Faria" userId="cf9afae9-ce89-49c2-b6cc-08259971b70b" providerId="ADAL" clId="{84A83902-2506-45BC-A40C-3573A3A410B3}" dt="2025-04-10T14:16:51.341" v="5003" actId="20577"/>
          <ac:spMkLst>
            <pc:docMk/>
            <pc:sldMk cId="748956950" sldId="729"/>
            <ac:spMk id="7" creationId="{D48511B8-3B0C-01C2-451B-9D2430266AA5}"/>
          </ac:spMkLst>
        </pc:spChg>
        <pc:picChg chg="add mod">
          <ac:chgData name="Adriano Faria" userId="cf9afae9-ce89-49c2-b6cc-08259971b70b" providerId="ADAL" clId="{84A83902-2506-45BC-A40C-3573A3A410B3}" dt="2025-04-10T17:24:49.621" v="7097" actId="1440"/>
          <ac:picMkLst>
            <pc:docMk/>
            <pc:sldMk cId="748956950" sldId="729"/>
            <ac:picMk id="6" creationId="{87CDF267-3A72-3069-3E44-BCA4C17472BA}"/>
          </ac:picMkLst>
        </pc:picChg>
      </pc:sldChg>
      <pc:sldChg chg="del">
        <pc:chgData name="Adriano Faria" userId="cf9afae9-ce89-49c2-b6cc-08259971b70b" providerId="ADAL" clId="{84A83902-2506-45BC-A40C-3573A3A410B3}" dt="2025-04-09T16:35:18.903" v="377" actId="47"/>
        <pc:sldMkLst>
          <pc:docMk/>
          <pc:sldMk cId="1477307740" sldId="729"/>
        </pc:sldMkLst>
      </pc:sldChg>
      <pc:sldChg chg="del">
        <pc:chgData name="Adriano Faria" userId="cf9afae9-ce89-49c2-b6cc-08259971b70b" providerId="ADAL" clId="{84A83902-2506-45BC-A40C-3573A3A410B3}" dt="2025-04-09T16:34:51.389" v="367" actId="47"/>
        <pc:sldMkLst>
          <pc:docMk/>
          <pc:sldMk cId="1953375570" sldId="730"/>
        </pc:sldMkLst>
      </pc:sldChg>
      <pc:sldChg chg="modSp new mod">
        <pc:chgData name="Adriano Faria" userId="cf9afae9-ce89-49c2-b6cc-08259971b70b" providerId="ADAL" clId="{84A83902-2506-45BC-A40C-3573A3A410B3}" dt="2025-04-10T17:24:14.564" v="7096"/>
        <pc:sldMkLst>
          <pc:docMk/>
          <pc:sldMk cId="3424173449" sldId="730"/>
        </pc:sldMkLst>
        <pc:spChg chg="mod">
          <ac:chgData name="Adriano Faria" userId="cf9afae9-ce89-49c2-b6cc-08259971b70b" providerId="ADAL" clId="{84A83902-2506-45BC-A40C-3573A3A410B3}" dt="2025-04-10T10:51:17.786" v="3060" actId="122"/>
          <ac:spMkLst>
            <pc:docMk/>
            <pc:sldMk cId="3424173449" sldId="730"/>
            <ac:spMk id="2" creationId="{55A3F0A5-B624-05E0-0F61-95D4EA507570}"/>
          </ac:spMkLst>
        </pc:spChg>
        <pc:spChg chg="mod">
          <ac:chgData name="Adriano Faria" userId="cf9afae9-ce89-49c2-b6cc-08259971b70b" providerId="ADAL" clId="{84A83902-2506-45BC-A40C-3573A3A410B3}" dt="2025-04-10T17:24:14.564" v="7096"/>
          <ac:spMkLst>
            <pc:docMk/>
            <pc:sldMk cId="3424173449" sldId="730"/>
            <ac:spMk id="3" creationId="{1F69DFD0-85E0-6A56-DB27-6DF4BBAD87BA}"/>
          </ac:spMkLst>
        </pc:spChg>
      </pc:sldChg>
      <pc:sldChg chg="delSp modSp add mod">
        <pc:chgData name="Adriano Faria" userId="cf9afae9-ce89-49c2-b6cc-08259971b70b" providerId="ADAL" clId="{84A83902-2506-45BC-A40C-3573A3A410B3}" dt="2025-04-11T10:40:13.412" v="7387" actId="20577"/>
        <pc:sldMkLst>
          <pc:docMk/>
          <pc:sldMk cId="644344049" sldId="731"/>
        </pc:sldMkLst>
        <pc:spChg chg="mod">
          <ac:chgData name="Adriano Faria" userId="cf9afae9-ce89-49c2-b6cc-08259971b70b" providerId="ADAL" clId="{84A83902-2506-45BC-A40C-3573A3A410B3}" dt="2025-04-11T10:40:13.412" v="7387" actId="20577"/>
          <ac:spMkLst>
            <pc:docMk/>
            <pc:sldMk cId="644344049" sldId="731"/>
            <ac:spMk id="2" creationId="{C126CF20-5566-EDEF-0C04-00CEFF404C1C}"/>
          </ac:spMkLst>
        </pc:spChg>
        <pc:spChg chg="mod">
          <ac:chgData name="Adriano Faria" userId="cf9afae9-ce89-49c2-b6cc-08259971b70b" providerId="ADAL" clId="{84A83902-2506-45BC-A40C-3573A3A410B3}" dt="2025-04-10T14:02:56.283" v="4112" actId="20577"/>
          <ac:spMkLst>
            <pc:docMk/>
            <pc:sldMk cId="644344049" sldId="731"/>
            <ac:spMk id="4" creationId="{091B5222-EC47-171F-272F-665BC4A4D4AB}"/>
          </ac:spMkLst>
        </pc:spChg>
        <pc:picChg chg="del">
          <ac:chgData name="Adriano Faria" userId="cf9afae9-ce89-49c2-b6cc-08259971b70b" providerId="ADAL" clId="{84A83902-2506-45BC-A40C-3573A3A410B3}" dt="2025-04-10T14:02:40.081" v="4085" actId="478"/>
          <ac:picMkLst>
            <pc:docMk/>
            <pc:sldMk cId="644344049" sldId="731"/>
            <ac:picMk id="6" creationId="{05F54EF4-77F6-3BFF-3F02-52852884BEA3}"/>
          </ac:picMkLst>
        </pc:picChg>
      </pc:sldChg>
      <pc:sldChg chg="new del">
        <pc:chgData name="Adriano Faria" userId="cf9afae9-ce89-49c2-b6cc-08259971b70b" providerId="ADAL" clId="{84A83902-2506-45BC-A40C-3573A3A410B3}" dt="2025-04-10T10:50:46.283" v="3047" actId="47"/>
        <pc:sldMkLst>
          <pc:docMk/>
          <pc:sldMk cId="4018557812" sldId="731"/>
        </pc:sldMkLst>
      </pc:sldChg>
      <pc:sldChg chg="addSp delSp modSp add mod">
        <pc:chgData name="Adriano Faria" userId="cf9afae9-ce89-49c2-b6cc-08259971b70b" providerId="ADAL" clId="{84A83902-2506-45BC-A40C-3573A3A410B3}" dt="2025-04-10T17:24:59.614" v="7098" actId="1440"/>
        <pc:sldMkLst>
          <pc:docMk/>
          <pc:sldMk cId="4288626384" sldId="732"/>
        </pc:sldMkLst>
        <pc:spChg chg="del mod">
          <ac:chgData name="Adriano Faria" userId="cf9afae9-ce89-49c2-b6cc-08259971b70b" providerId="ADAL" clId="{84A83902-2506-45BC-A40C-3573A3A410B3}" dt="2025-04-10T14:19:45.880" v="5013" actId="478"/>
          <ac:spMkLst>
            <pc:docMk/>
            <pc:sldMk cId="4288626384" sldId="732"/>
            <ac:spMk id="2" creationId="{EF093368-B6C2-58D1-5F36-8178FC7919BF}"/>
          </ac:spMkLst>
        </pc:spChg>
        <pc:spChg chg="mod">
          <ac:chgData name="Adriano Faria" userId="cf9afae9-ce89-49c2-b6cc-08259971b70b" providerId="ADAL" clId="{84A83902-2506-45BC-A40C-3573A3A410B3}" dt="2025-04-10T14:14:07.833" v="4910" actId="20577"/>
          <ac:spMkLst>
            <pc:docMk/>
            <pc:sldMk cId="4288626384" sldId="732"/>
            <ac:spMk id="4" creationId="{F9B7F113-A217-514A-F6DF-CD50B58465A7}"/>
          </ac:spMkLst>
        </pc:spChg>
        <pc:spChg chg="add mod">
          <ac:chgData name="Adriano Faria" userId="cf9afae9-ce89-49c2-b6cc-08259971b70b" providerId="ADAL" clId="{84A83902-2506-45BC-A40C-3573A3A410B3}" dt="2025-04-10T14:23:32.516" v="5077" actId="164"/>
          <ac:spMkLst>
            <pc:docMk/>
            <pc:sldMk cId="4288626384" sldId="732"/>
            <ac:spMk id="7" creationId="{CDF51934-D084-0143-0A50-B9474E2F145D}"/>
          </ac:spMkLst>
        </pc:spChg>
        <pc:spChg chg="add mod">
          <ac:chgData name="Adriano Faria" userId="cf9afae9-ce89-49c2-b6cc-08259971b70b" providerId="ADAL" clId="{84A83902-2506-45BC-A40C-3573A3A410B3}" dt="2025-04-10T14:23:32.516" v="5077" actId="164"/>
          <ac:spMkLst>
            <pc:docMk/>
            <pc:sldMk cId="4288626384" sldId="732"/>
            <ac:spMk id="8" creationId="{7F36EE8C-D979-A858-3576-D6E5C0AA4F75}"/>
          </ac:spMkLst>
        </pc:spChg>
        <pc:spChg chg="add mod">
          <ac:chgData name="Adriano Faria" userId="cf9afae9-ce89-49c2-b6cc-08259971b70b" providerId="ADAL" clId="{84A83902-2506-45BC-A40C-3573A3A410B3}" dt="2025-04-10T14:23:32.516" v="5077" actId="164"/>
          <ac:spMkLst>
            <pc:docMk/>
            <pc:sldMk cId="4288626384" sldId="732"/>
            <ac:spMk id="9" creationId="{86C8ECD6-C5CC-F08B-1A94-3819FE2E1D58}"/>
          </ac:spMkLst>
        </pc:spChg>
        <pc:spChg chg="add mod">
          <ac:chgData name="Adriano Faria" userId="cf9afae9-ce89-49c2-b6cc-08259971b70b" providerId="ADAL" clId="{84A83902-2506-45BC-A40C-3573A3A410B3}" dt="2025-04-10T14:23:32.516" v="5077" actId="164"/>
          <ac:spMkLst>
            <pc:docMk/>
            <pc:sldMk cId="4288626384" sldId="732"/>
            <ac:spMk id="10" creationId="{CFAD7F55-E4DB-CD8C-A59A-A65CBC0BC1C1}"/>
          </ac:spMkLst>
        </pc:spChg>
        <pc:spChg chg="add mod">
          <ac:chgData name="Adriano Faria" userId="cf9afae9-ce89-49c2-b6cc-08259971b70b" providerId="ADAL" clId="{84A83902-2506-45BC-A40C-3573A3A410B3}" dt="2025-04-10T14:29:24.028" v="5381" actId="14100"/>
          <ac:spMkLst>
            <pc:docMk/>
            <pc:sldMk cId="4288626384" sldId="732"/>
            <ac:spMk id="11" creationId="{C94CC413-BB27-EF09-32B9-7E0DB515811A}"/>
          </ac:spMkLst>
        </pc:spChg>
        <pc:spChg chg="add mod">
          <ac:chgData name="Adriano Faria" userId="cf9afae9-ce89-49c2-b6cc-08259971b70b" providerId="ADAL" clId="{84A83902-2506-45BC-A40C-3573A3A410B3}" dt="2025-04-10T14:23:32.516" v="5077" actId="164"/>
          <ac:spMkLst>
            <pc:docMk/>
            <pc:sldMk cId="4288626384" sldId="732"/>
            <ac:spMk id="12" creationId="{E754D612-EFEA-9409-B4DA-258EEDD5F29A}"/>
          </ac:spMkLst>
        </pc:spChg>
        <pc:spChg chg="add mod">
          <ac:chgData name="Adriano Faria" userId="cf9afae9-ce89-49c2-b6cc-08259971b70b" providerId="ADAL" clId="{84A83902-2506-45BC-A40C-3573A3A410B3}" dt="2025-04-10T14:23:32.516" v="5077" actId="164"/>
          <ac:spMkLst>
            <pc:docMk/>
            <pc:sldMk cId="4288626384" sldId="732"/>
            <ac:spMk id="13" creationId="{1B4123C1-7A55-75D5-E97A-92478584AEB8}"/>
          </ac:spMkLst>
        </pc:spChg>
        <pc:spChg chg="add mod">
          <ac:chgData name="Adriano Faria" userId="cf9afae9-ce89-49c2-b6cc-08259971b70b" providerId="ADAL" clId="{84A83902-2506-45BC-A40C-3573A3A410B3}" dt="2025-04-10T14:23:32.516" v="5077" actId="164"/>
          <ac:spMkLst>
            <pc:docMk/>
            <pc:sldMk cId="4288626384" sldId="732"/>
            <ac:spMk id="14" creationId="{E69E8512-0E2D-EB58-6B6A-957B9A57CE35}"/>
          </ac:spMkLst>
        </pc:spChg>
        <pc:spChg chg="add mod">
          <ac:chgData name="Adriano Faria" userId="cf9afae9-ce89-49c2-b6cc-08259971b70b" providerId="ADAL" clId="{84A83902-2506-45BC-A40C-3573A3A410B3}" dt="2025-04-10T14:26:41.753" v="5150" actId="164"/>
          <ac:spMkLst>
            <pc:docMk/>
            <pc:sldMk cId="4288626384" sldId="732"/>
            <ac:spMk id="32" creationId="{A668C0BF-FF83-993E-C8BB-DCDED9B8D05A}"/>
          </ac:spMkLst>
        </pc:spChg>
        <pc:spChg chg="add mod">
          <ac:chgData name="Adriano Faria" userId="cf9afae9-ce89-49c2-b6cc-08259971b70b" providerId="ADAL" clId="{84A83902-2506-45BC-A40C-3573A3A410B3}" dt="2025-04-10T14:26:41.753" v="5150" actId="164"/>
          <ac:spMkLst>
            <pc:docMk/>
            <pc:sldMk cId="4288626384" sldId="732"/>
            <ac:spMk id="33" creationId="{F54F3D58-94F3-32B3-FD92-5DDA5C38DB80}"/>
          </ac:spMkLst>
        </pc:spChg>
        <pc:spChg chg="add mod">
          <ac:chgData name="Adriano Faria" userId="cf9afae9-ce89-49c2-b6cc-08259971b70b" providerId="ADAL" clId="{84A83902-2506-45BC-A40C-3573A3A410B3}" dt="2025-04-10T14:26:41.753" v="5150" actId="164"/>
          <ac:spMkLst>
            <pc:docMk/>
            <pc:sldMk cId="4288626384" sldId="732"/>
            <ac:spMk id="34" creationId="{DA47F9DD-E5C7-1824-9577-2C30F4A4E6D6}"/>
          </ac:spMkLst>
        </pc:spChg>
        <pc:spChg chg="add mod">
          <ac:chgData name="Adriano Faria" userId="cf9afae9-ce89-49c2-b6cc-08259971b70b" providerId="ADAL" clId="{84A83902-2506-45BC-A40C-3573A3A410B3}" dt="2025-04-10T14:26:41.753" v="5150" actId="164"/>
          <ac:spMkLst>
            <pc:docMk/>
            <pc:sldMk cId="4288626384" sldId="732"/>
            <ac:spMk id="35" creationId="{316B3DE4-3B5E-184E-02DF-239BCEFA9ABC}"/>
          </ac:spMkLst>
        </pc:spChg>
        <pc:spChg chg="add mod">
          <ac:chgData name="Adriano Faria" userId="cf9afae9-ce89-49c2-b6cc-08259971b70b" providerId="ADAL" clId="{84A83902-2506-45BC-A40C-3573A3A410B3}" dt="2025-04-10T14:26:41.753" v="5150" actId="164"/>
          <ac:spMkLst>
            <pc:docMk/>
            <pc:sldMk cId="4288626384" sldId="732"/>
            <ac:spMk id="36" creationId="{59522D57-8C0E-6753-BFB9-F9A584851329}"/>
          </ac:spMkLst>
        </pc:spChg>
        <pc:spChg chg="add mod">
          <ac:chgData name="Adriano Faria" userId="cf9afae9-ce89-49c2-b6cc-08259971b70b" providerId="ADAL" clId="{84A83902-2506-45BC-A40C-3573A3A410B3}" dt="2025-04-10T14:26:41.753" v="5150" actId="164"/>
          <ac:spMkLst>
            <pc:docMk/>
            <pc:sldMk cId="4288626384" sldId="732"/>
            <ac:spMk id="37" creationId="{56D4CF4D-8076-2FD0-C818-79C344B0671C}"/>
          </ac:spMkLst>
        </pc:spChg>
        <pc:spChg chg="add mod">
          <ac:chgData name="Adriano Faria" userId="cf9afae9-ce89-49c2-b6cc-08259971b70b" providerId="ADAL" clId="{84A83902-2506-45BC-A40C-3573A3A410B3}" dt="2025-04-10T14:28:40.752" v="5324" actId="20577"/>
          <ac:spMkLst>
            <pc:docMk/>
            <pc:sldMk cId="4288626384" sldId="732"/>
            <ac:spMk id="38" creationId="{2EDE52BB-EC3E-6060-BE80-61430051001C}"/>
          </ac:spMkLst>
        </pc:spChg>
        <pc:spChg chg="add mod">
          <ac:chgData name="Adriano Faria" userId="cf9afae9-ce89-49c2-b6cc-08259971b70b" providerId="ADAL" clId="{84A83902-2506-45BC-A40C-3573A3A410B3}" dt="2025-04-10T14:28:43.585" v="5326" actId="20577"/>
          <ac:spMkLst>
            <pc:docMk/>
            <pc:sldMk cId="4288626384" sldId="732"/>
            <ac:spMk id="39" creationId="{53A3504D-27EA-4C0F-BB32-0354D5078C6D}"/>
          </ac:spMkLst>
        </pc:spChg>
        <pc:spChg chg="add mod">
          <ac:chgData name="Adriano Faria" userId="cf9afae9-ce89-49c2-b6cc-08259971b70b" providerId="ADAL" clId="{84A83902-2506-45BC-A40C-3573A3A410B3}" dt="2025-04-10T14:29:58.229" v="5391" actId="1076"/>
          <ac:spMkLst>
            <pc:docMk/>
            <pc:sldMk cId="4288626384" sldId="732"/>
            <ac:spMk id="41" creationId="{BE5F02ED-E01D-72D0-5A50-58378C3A705D}"/>
          </ac:spMkLst>
        </pc:spChg>
        <pc:spChg chg="add mod">
          <ac:chgData name="Adriano Faria" userId="cf9afae9-ce89-49c2-b6cc-08259971b70b" providerId="ADAL" clId="{84A83902-2506-45BC-A40C-3573A3A410B3}" dt="2025-04-10T14:29:31.298" v="5384" actId="14100"/>
          <ac:spMkLst>
            <pc:docMk/>
            <pc:sldMk cId="4288626384" sldId="732"/>
            <ac:spMk id="42" creationId="{85668857-8129-E5CC-8173-E3E50FC4307E}"/>
          </ac:spMkLst>
        </pc:spChg>
        <pc:spChg chg="add mod">
          <ac:chgData name="Adriano Faria" userId="cf9afae9-ce89-49c2-b6cc-08259971b70b" providerId="ADAL" clId="{84A83902-2506-45BC-A40C-3573A3A410B3}" dt="2025-04-10T14:29:47.828" v="5390" actId="20577"/>
          <ac:spMkLst>
            <pc:docMk/>
            <pc:sldMk cId="4288626384" sldId="732"/>
            <ac:spMk id="44" creationId="{0592277E-10F4-682F-5A44-BB0BEEC88E1E}"/>
          </ac:spMkLst>
        </pc:spChg>
        <pc:grpChg chg="add mod">
          <ac:chgData name="Adriano Faria" userId="cf9afae9-ce89-49c2-b6cc-08259971b70b" providerId="ADAL" clId="{84A83902-2506-45BC-A40C-3573A3A410B3}" dt="2025-04-10T14:26:41.753" v="5150" actId="164"/>
          <ac:grpSpMkLst>
            <pc:docMk/>
            <pc:sldMk cId="4288626384" sldId="732"/>
            <ac:grpSpMk id="15" creationId="{8FD5FA81-4523-4B19-52F6-B214E5A3DF62}"/>
          </ac:grpSpMkLst>
        </pc:grpChg>
        <pc:grpChg chg="add mod">
          <ac:chgData name="Adriano Faria" userId="cf9afae9-ce89-49c2-b6cc-08259971b70b" providerId="ADAL" clId="{84A83902-2506-45BC-A40C-3573A3A410B3}" dt="2025-04-10T14:26:45.239" v="5151" actId="1076"/>
          <ac:grpSpMkLst>
            <pc:docMk/>
            <pc:sldMk cId="4288626384" sldId="732"/>
            <ac:grpSpMk id="40" creationId="{5117A183-76ED-5897-DC5C-1147FA609669}"/>
          </ac:grpSpMkLst>
        </pc:grpChg>
        <pc:picChg chg="add mod ord">
          <ac:chgData name="Adriano Faria" userId="cf9afae9-ce89-49c2-b6cc-08259971b70b" providerId="ADAL" clId="{84A83902-2506-45BC-A40C-3573A3A410B3}" dt="2025-04-10T17:24:59.614" v="7098" actId="1440"/>
          <ac:picMkLst>
            <pc:docMk/>
            <pc:sldMk cId="4288626384" sldId="732"/>
            <ac:picMk id="6" creationId="{14764464-6B1F-5E46-846C-E0A5B6B67994}"/>
          </ac:picMkLst>
        </pc:picChg>
        <pc:cxnChg chg="add mod">
          <ac:chgData name="Adriano Faria" userId="cf9afae9-ce89-49c2-b6cc-08259971b70b" providerId="ADAL" clId="{84A83902-2506-45BC-A40C-3573A3A410B3}" dt="2025-04-10T14:23:52.659" v="5080" actId="1582"/>
          <ac:cxnSpMkLst>
            <pc:docMk/>
            <pc:sldMk cId="4288626384" sldId="732"/>
            <ac:cxnSpMk id="17" creationId="{38C5B2F2-F2B9-DF57-B649-DFE6F3E03989}"/>
          </ac:cxnSpMkLst>
        </pc:cxnChg>
        <pc:cxnChg chg="add mod">
          <ac:chgData name="Adriano Faria" userId="cf9afae9-ce89-49c2-b6cc-08259971b70b" providerId="ADAL" clId="{84A83902-2506-45BC-A40C-3573A3A410B3}" dt="2025-04-10T14:24:02.256" v="5083" actId="14100"/>
          <ac:cxnSpMkLst>
            <pc:docMk/>
            <pc:sldMk cId="4288626384" sldId="732"/>
            <ac:cxnSpMk id="18" creationId="{62BAB743-D842-D615-4BE9-621B9862FC37}"/>
          </ac:cxnSpMkLst>
        </pc:cxnChg>
        <pc:cxnChg chg="add mod">
          <ac:chgData name="Adriano Faria" userId="cf9afae9-ce89-49c2-b6cc-08259971b70b" providerId="ADAL" clId="{84A83902-2506-45BC-A40C-3573A3A410B3}" dt="2025-04-10T14:24:09.203" v="5085" actId="1076"/>
          <ac:cxnSpMkLst>
            <pc:docMk/>
            <pc:sldMk cId="4288626384" sldId="732"/>
            <ac:cxnSpMk id="20" creationId="{D89DD8D0-A480-AAA6-E5D9-98467791CEF7}"/>
          </ac:cxnSpMkLst>
        </pc:cxnChg>
        <pc:cxnChg chg="add mod">
          <ac:chgData name="Adriano Faria" userId="cf9afae9-ce89-49c2-b6cc-08259971b70b" providerId="ADAL" clId="{84A83902-2506-45BC-A40C-3573A3A410B3}" dt="2025-04-10T14:24:20.451" v="5088" actId="14100"/>
          <ac:cxnSpMkLst>
            <pc:docMk/>
            <pc:sldMk cId="4288626384" sldId="732"/>
            <ac:cxnSpMk id="21" creationId="{BBE5B8B5-3F38-046B-09F9-FDC639F6C95A}"/>
          </ac:cxnSpMkLst>
        </pc:cxnChg>
        <pc:cxnChg chg="add mod">
          <ac:chgData name="Adriano Faria" userId="cf9afae9-ce89-49c2-b6cc-08259971b70b" providerId="ADAL" clId="{84A83902-2506-45BC-A40C-3573A3A410B3}" dt="2025-04-10T14:24:30.711" v="5093" actId="14100"/>
          <ac:cxnSpMkLst>
            <pc:docMk/>
            <pc:sldMk cId="4288626384" sldId="732"/>
            <ac:cxnSpMk id="23" creationId="{6553A231-EA0F-0E62-D21B-9770CC1837B6}"/>
          </ac:cxnSpMkLst>
        </pc:cxnChg>
        <pc:cxnChg chg="add mod">
          <ac:chgData name="Adriano Faria" userId="cf9afae9-ce89-49c2-b6cc-08259971b70b" providerId="ADAL" clId="{84A83902-2506-45BC-A40C-3573A3A410B3}" dt="2025-04-10T14:24:39.662" v="5096" actId="14100"/>
          <ac:cxnSpMkLst>
            <pc:docMk/>
            <pc:sldMk cId="4288626384" sldId="732"/>
            <ac:cxnSpMk id="26" creationId="{27F8687C-D2FC-9C8E-482C-DB08D18E19EB}"/>
          </ac:cxnSpMkLst>
        </pc:cxnChg>
        <pc:cxnChg chg="add mod">
          <ac:chgData name="Adriano Faria" userId="cf9afae9-ce89-49c2-b6cc-08259971b70b" providerId="ADAL" clId="{84A83902-2506-45BC-A40C-3573A3A410B3}" dt="2025-04-10T14:24:47.106" v="5099" actId="14100"/>
          <ac:cxnSpMkLst>
            <pc:docMk/>
            <pc:sldMk cId="4288626384" sldId="732"/>
            <ac:cxnSpMk id="28" creationId="{2A37CAA3-25B4-B798-442B-EF1CFD0392EC}"/>
          </ac:cxnSpMkLst>
        </pc:cxnChg>
        <pc:cxnChg chg="add mod">
          <ac:chgData name="Adriano Faria" userId="cf9afae9-ce89-49c2-b6cc-08259971b70b" providerId="ADAL" clId="{84A83902-2506-45BC-A40C-3573A3A410B3}" dt="2025-04-10T14:24:55.535" v="5102" actId="14100"/>
          <ac:cxnSpMkLst>
            <pc:docMk/>
            <pc:sldMk cId="4288626384" sldId="732"/>
            <ac:cxnSpMk id="30" creationId="{2D663F85-F988-F7E4-9EBE-DC6DD96DC610}"/>
          </ac:cxnSpMkLst>
        </pc:cxnChg>
        <pc:cxnChg chg="add mod">
          <ac:chgData name="Adriano Faria" userId="cf9afae9-ce89-49c2-b6cc-08259971b70b" providerId="ADAL" clId="{84A83902-2506-45BC-A40C-3573A3A410B3}" dt="2025-04-10T14:29:39.190" v="5386" actId="1076"/>
          <ac:cxnSpMkLst>
            <pc:docMk/>
            <pc:sldMk cId="4288626384" sldId="732"/>
            <ac:cxnSpMk id="43" creationId="{CA6B7CA6-2414-9FC4-EF05-37BC37033D88}"/>
          </ac:cxnSpMkLst>
        </pc:cxnChg>
      </pc:sldChg>
      <pc:sldChg chg="addSp delSp modSp add mod">
        <pc:chgData name="Adriano Faria" userId="cf9afae9-ce89-49c2-b6cc-08259971b70b" providerId="ADAL" clId="{84A83902-2506-45BC-A40C-3573A3A410B3}" dt="2025-04-10T15:43:56.022" v="6837" actId="164"/>
        <pc:sldMkLst>
          <pc:docMk/>
          <pc:sldMk cId="2688944496" sldId="733"/>
        </pc:sldMkLst>
        <pc:spChg chg="mod">
          <ac:chgData name="Adriano Faria" userId="cf9afae9-ce89-49c2-b6cc-08259971b70b" providerId="ADAL" clId="{84A83902-2506-45BC-A40C-3573A3A410B3}" dt="2025-04-10T15:43:34.597" v="6835" actId="20577"/>
          <ac:spMkLst>
            <pc:docMk/>
            <pc:sldMk cId="2688944496" sldId="733"/>
            <ac:spMk id="2" creationId="{D5BAEC9D-BC1B-6D65-C68B-C50B627D166D}"/>
          </ac:spMkLst>
        </pc:spChg>
        <pc:spChg chg="mod">
          <ac:chgData name="Adriano Faria" userId="cf9afae9-ce89-49c2-b6cc-08259971b70b" providerId="ADAL" clId="{84A83902-2506-45BC-A40C-3573A3A410B3}" dt="2025-04-10T14:14:23.086" v="4937" actId="20577"/>
          <ac:spMkLst>
            <pc:docMk/>
            <pc:sldMk cId="2688944496" sldId="733"/>
            <ac:spMk id="4" creationId="{68B84687-4C42-F3F2-4AAA-12C37FE4C064}"/>
          </ac:spMkLst>
        </pc:spChg>
        <pc:spChg chg="add mod">
          <ac:chgData name="Adriano Faria" userId="cf9afae9-ce89-49c2-b6cc-08259971b70b" providerId="ADAL" clId="{84A83902-2506-45BC-A40C-3573A3A410B3}" dt="2025-04-10T15:43:56.022" v="6837" actId="164"/>
          <ac:spMkLst>
            <pc:docMk/>
            <pc:sldMk cId="2688944496" sldId="733"/>
            <ac:spMk id="23" creationId="{170035AF-9A91-165C-9F58-BA7B34E07EB5}"/>
          </ac:spMkLst>
        </pc:spChg>
        <pc:spChg chg="add mod">
          <ac:chgData name="Adriano Faria" userId="cf9afae9-ce89-49c2-b6cc-08259971b70b" providerId="ADAL" clId="{84A83902-2506-45BC-A40C-3573A3A410B3}" dt="2025-04-10T15:43:56.022" v="6837" actId="164"/>
          <ac:spMkLst>
            <pc:docMk/>
            <pc:sldMk cId="2688944496" sldId="733"/>
            <ac:spMk id="24" creationId="{8C4E2080-96F3-3F12-6279-CF86BDEE2B1B}"/>
          </ac:spMkLst>
        </pc:spChg>
        <pc:spChg chg="add mod">
          <ac:chgData name="Adriano Faria" userId="cf9afae9-ce89-49c2-b6cc-08259971b70b" providerId="ADAL" clId="{84A83902-2506-45BC-A40C-3573A3A410B3}" dt="2025-04-10T15:43:56.022" v="6837" actId="164"/>
          <ac:spMkLst>
            <pc:docMk/>
            <pc:sldMk cId="2688944496" sldId="733"/>
            <ac:spMk id="25" creationId="{D519DAC8-87C5-DB88-7412-F0727B500373}"/>
          </ac:spMkLst>
        </pc:spChg>
        <pc:spChg chg="add mod">
          <ac:chgData name="Adriano Faria" userId="cf9afae9-ce89-49c2-b6cc-08259971b70b" providerId="ADAL" clId="{84A83902-2506-45BC-A40C-3573A3A410B3}" dt="2025-04-10T14:45:07.075" v="5890" actId="1076"/>
          <ac:spMkLst>
            <pc:docMk/>
            <pc:sldMk cId="2688944496" sldId="733"/>
            <ac:spMk id="26" creationId="{B4F2B48C-BFBA-F81A-76F6-FC51FD41F1C0}"/>
          </ac:spMkLst>
        </pc:spChg>
        <pc:spChg chg="add mod">
          <ac:chgData name="Adriano Faria" userId="cf9afae9-ce89-49c2-b6cc-08259971b70b" providerId="ADAL" clId="{84A83902-2506-45BC-A40C-3573A3A410B3}" dt="2025-04-10T15:43:56.022" v="6837" actId="164"/>
          <ac:spMkLst>
            <pc:docMk/>
            <pc:sldMk cId="2688944496" sldId="733"/>
            <ac:spMk id="27" creationId="{45DA9720-5615-D218-21FF-08998691D5C5}"/>
          </ac:spMkLst>
        </pc:spChg>
        <pc:spChg chg="add mod">
          <ac:chgData name="Adriano Faria" userId="cf9afae9-ce89-49c2-b6cc-08259971b70b" providerId="ADAL" clId="{84A83902-2506-45BC-A40C-3573A3A410B3}" dt="2025-04-10T15:43:56.022" v="6837" actId="164"/>
          <ac:spMkLst>
            <pc:docMk/>
            <pc:sldMk cId="2688944496" sldId="733"/>
            <ac:spMk id="39" creationId="{7691213A-7631-47B7-A242-99BF58CEC4A5}"/>
          </ac:spMkLst>
        </pc:spChg>
        <pc:spChg chg="add mod">
          <ac:chgData name="Adriano Faria" userId="cf9afae9-ce89-49c2-b6cc-08259971b70b" providerId="ADAL" clId="{84A83902-2506-45BC-A40C-3573A3A410B3}" dt="2025-04-10T15:43:56.022" v="6837" actId="164"/>
          <ac:spMkLst>
            <pc:docMk/>
            <pc:sldMk cId="2688944496" sldId="733"/>
            <ac:spMk id="40" creationId="{F70DEB8B-E878-8B92-EA10-9C6178DC6F3E}"/>
          </ac:spMkLst>
        </pc:spChg>
        <pc:spChg chg="add mod">
          <ac:chgData name="Adriano Faria" userId="cf9afae9-ce89-49c2-b6cc-08259971b70b" providerId="ADAL" clId="{84A83902-2506-45BC-A40C-3573A3A410B3}" dt="2025-04-10T14:46:13.472" v="5917" actId="1076"/>
          <ac:spMkLst>
            <pc:docMk/>
            <pc:sldMk cId="2688944496" sldId="733"/>
            <ac:spMk id="41" creationId="{F371B3E1-4E89-E3FF-CC7D-8EA36BFB8A18}"/>
          </ac:spMkLst>
        </pc:spChg>
        <pc:spChg chg="add mod">
          <ac:chgData name="Adriano Faria" userId="cf9afae9-ce89-49c2-b6cc-08259971b70b" providerId="ADAL" clId="{84A83902-2506-45BC-A40C-3573A3A410B3}" dt="2025-04-10T15:43:56.022" v="6837" actId="164"/>
          <ac:spMkLst>
            <pc:docMk/>
            <pc:sldMk cId="2688944496" sldId="733"/>
            <ac:spMk id="42" creationId="{B3345FD7-541B-2C75-F155-0F2ADE5C3BF5}"/>
          </ac:spMkLst>
        </pc:spChg>
        <pc:spChg chg="add mod">
          <ac:chgData name="Adriano Faria" userId="cf9afae9-ce89-49c2-b6cc-08259971b70b" providerId="ADAL" clId="{84A83902-2506-45BC-A40C-3573A3A410B3}" dt="2025-04-10T15:43:56.022" v="6837" actId="164"/>
          <ac:spMkLst>
            <pc:docMk/>
            <pc:sldMk cId="2688944496" sldId="733"/>
            <ac:spMk id="43" creationId="{FEA75E96-B1A2-5E0D-6A9C-5F98257F8BB5}"/>
          </ac:spMkLst>
        </pc:spChg>
        <pc:spChg chg="add del mod">
          <ac:chgData name="Adriano Faria" userId="cf9afae9-ce89-49c2-b6cc-08259971b70b" providerId="ADAL" clId="{84A83902-2506-45BC-A40C-3573A3A410B3}" dt="2025-04-10T14:44:54.938" v="5889"/>
          <ac:spMkLst>
            <pc:docMk/>
            <pc:sldMk cId="2688944496" sldId="733"/>
            <ac:spMk id="44" creationId="{DF9001B1-14ED-8785-59FA-18FDEE98A3EA}"/>
          </ac:spMkLst>
        </pc:spChg>
        <pc:spChg chg="add mod">
          <ac:chgData name="Adriano Faria" userId="cf9afae9-ce89-49c2-b6cc-08259971b70b" providerId="ADAL" clId="{84A83902-2506-45BC-A40C-3573A3A410B3}" dt="2025-04-10T15:43:56.022" v="6837" actId="164"/>
          <ac:spMkLst>
            <pc:docMk/>
            <pc:sldMk cId="2688944496" sldId="733"/>
            <ac:spMk id="45" creationId="{DA77C44A-371D-24BE-ED92-1FBEBB14DE52}"/>
          </ac:spMkLst>
        </pc:spChg>
        <pc:spChg chg="add mod">
          <ac:chgData name="Adriano Faria" userId="cf9afae9-ce89-49c2-b6cc-08259971b70b" providerId="ADAL" clId="{84A83902-2506-45BC-A40C-3573A3A410B3}" dt="2025-04-10T15:43:56.022" v="6837" actId="164"/>
          <ac:spMkLst>
            <pc:docMk/>
            <pc:sldMk cId="2688944496" sldId="733"/>
            <ac:spMk id="46" creationId="{A73AF9DE-76AE-5560-0653-41D4E3E6ABA9}"/>
          </ac:spMkLst>
        </pc:spChg>
        <pc:picChg chg="add mod">
          <ac:chgData name="Adriano Faria" userId="cf9afae9-ce89-49c2-b6cc-08259971b70b" providerId="ADAL" clId="{84A83902-2506-45BC-A40C-3573A3A410B3}" dt="2025-04-10T14:39:05.737" v="5811" actId="1076"/>
          <ac:picMkLst>
            <pc:docMk/>
            <pc:sldMk cId="2688944496" sldId="733"/>
            <ac:picMk id="6" creationId="{9B6B3408-02CE-D128-2F24-5F461C9F275C}"/>
          </ac:picMkLst>
        </pc:picChg>
        <pc:picChg chg="add del mod">
          <ac:chgData name="Adriano Faria" userId="cf9afae9-ce89-49c2-b6cc-08259971b70b" providerId="ADAL" clId="{84A83902-2506-45BC-A40C-3573A3A410B3}" dt="2025-04-10T14:39:11.800" v="5814" actId="478"/>
          <ac:picMkLst>
            <pc:docMk/>
            <pc:sldMk cId="2688944496" sldId="733"/>
            <ac:picMk id="7" creationId="{DAD99E4D-6433-AC07-0260-56A1F8D97F6A}"/>
          </ac:picMkLst>
        </pc:picChg>
        <pc:picChg chg="add mod">
          <ac:chgData name="Adriano Faria" userId="cf9afae9-ce89-49c2-b6cc-08259971b70b" providerId="ADAL" clId="{84A83902-2506-45BC-A40C-3573A3A410B3}" dt="2025-04-10T14:39:39.433" v="5818" actId="1076"/>
          <ac:picMkLst>
            <pc:docMk/>
            <pc:sldMk cId="2688944496" sldId="733"/>
            <ac:picMk id="9" creationId="{388811E9-4E22-BBD2-B5EF-050362F6163A}"/>
          </ac:picMkLst>
        </pc:picChg>
        <pc:picChg chg="add mod">
          <ac:chgData name="Adriano Faria" userId="cf9afae9-ce89-49c2-b6cc-08259971b70b" providerId="ADAL" clId="{84A83902-2506-45BC-A40C-3573A3A410B3}" dt="2025-04-10T14:40:03.373" v="5821" actId="1076"/>
          <ac:picMkLst>
            <pc:docMk/>
            <pc:sldMk cId="2688944496" sldId="733"/>
            <ac:picMk id="11" creationId="{606CFE84-35EB-AEF1-85F2-C81CEE493464}"/>
          </ac:picMkLst>
        </pc:picChg>
        <pc:picChg chg="add mod">
          <ac:chgData name="Adriano Faria" userId="cf9afae9-ce89-49c2-b6cc-08259971b70b" providerId="ADAL" clId="{84A83902-2506-45BC-A40C-3573A3A410B3}" dt="2025-04-10T14:40:19.559" v="5825" actId="1076"/>
          <ac:picMkLst>
            <pc:docMk/>
            <pc:sldMk cId="2688944496" sldId="733"/>
            <ac:picMk id="13" creationId="{26669655-7073-7D0D-5BC1-3328315E1BE9}"/>
          </ac:picMkLst>
        </pc:picChg>
        <pc:picChg chg="add mod">
          <ac:chgData name="Adriano Faria" userId="cf9afae9-ce89-49c2-b6cc-08259971b70b" providerId="ADAL" clId="{84A83902-2506-45BC-A40C-3573A3A410B3}" dt="2025-04-10T14:40:36.171" v="5828" actId="1076"/>
          <ac:picMkLst>
            <pc:docMk/>
            <pc:sldMk cId="2688944496" sldId="733"/>
            <ac:picMk id="15" creationId="{83D30DF8-6BC1-3C17-6E97-F12CCEBAD269}"/>
          </ac:picMkLst>
        </pc:picChg>
        <pc:picChg chg="add mod">
          <ac:chgData name="Adriano Faria" userId="cf9afae9-ce89-49c2-b6cc-08259971b70b" providerId="ADAL" clId="{84A83902-2506-45BC-A40C-3573A3A410B3}" dt="2025-04-10T14:46:13.472" v="5917" actId="1076"/>
          <ac:picMkLst>
            <pc:docMk/>
            <pc:sldMk cId="2688944496" sldId="733"/>
            <ac:picMk id="28" creationId="{3C7601E2-6503-0B44-0869-812E1860B9A9}"/>
          </ac:picMkLst>
        </pc:picChg>
        <pc:picChg chg="add mod">
          <ac:chgData name="Adriano Faria" userId="cf9afae9-ce89-49c2-b6cc-08259971b70b" providerId="ADAL" clId="{84A83902-2506-45BC-A40C-3573A3A410B3}" dt="2025-04-10T14:46:13.472" v="5917" actId="1076"/>
          <ac:picMkLst>
            <pc:docMk/>
            <pc:sldMk cId="2688944496" sldId="733"/>
            <ac:picMk id="29" creationId="{769F9FBF-3B10-9AC8-BBA5-10A6C20499BE}"/>
          </ac:picMkLst>
        </pc:picChg>
        <pc:picChg chg="add mod">
          <ac:chgData name="Adriano Faria" userId="cf9afae9-ce89-49c2-b6cc-08259971b70b" providerId="ADAL" clId="{84A83902-2506-45BC-A40C-3573A3A410B3}" dt="2025-04-10T14:46:13.472" v="5917" actId="1076"/>
          <ac:picMkLst>
            <pc:docMk/>
            <pc:sldMk cId="2688944496" sldId="733"/>
            <ac:picMk id="30" creationId="{DB928A5A-2D82-EA47-7904-3F7E809E0B88}"/>
          </ac:picMkLst>
        </pc:picChg>
        <pc:picChg chg="add mod">
          <ac:chgData name="Adriano Faria" userId="cf9afae9-ce89-49c2-b6cc-08259971b70b" providerId="ADAL" clId="{84A83902-2506-45BC-A40C-3573A3A410B3}" dt="2025-04-10T14:44:38.993" v="5886" actId="1076"/>
          <ac:picMkLst>
            <pc:docMk/>
            <pc:sldMk cId="2688944496" sldId="733"/>
            <ac:picMk id="31" creationId="{973E61B0-28DF-825C-2BD8-A950DBC1A702}"/>
          </ac:picMkLst>
        </pc:picChg>
        <pc:picChg chg="add mod">
          <ac:chgData name="Adriano Faria" userId="cf9afae9-ce89-49c2-b6cc-08259971b70b" providerId="ADAL" clId="{84A83902-2506-45BC-A40C-3573A3A410B3}" dt="2025-04-10T14:46:13.472" v="5917" actId="1076"/>
          <ac:picMkLst>
            <pc:docMk/>
            <pc:sldMk cId="2688944496" sldId="733"/>
            <ac:picMk id="32" creationId="{C23B4CCF-DECB-2448-7153-E8B3E01E7EBC}"/>
          </ac:picMkLst>
        </pc:picChg>
        <pc:cxnChg chg="add mod">
          <ac:chgData name="Adriano Faria" userId="cf9afae9-ce89-49c2-b6cc-08259971b70b" providerId="ADAL" clId="{84A83902-2506-45BC-A40C-3573A3A410B3}" dt="2025-04-10T14:42:01.079" v="5842" actId="1076"/>
          <ac:cxnSpMkLst>
            <pc:docMk/>
            <pc:sldMk cId="2688944496" sldId="733"/>
            <ac:cxnSpMk id="17" creationId="{B58F16FB-D1BA-E7AE-0B19-D38846A40677}"/>
          </ac:cxnSpMkLst>
        </pc:cxnChg>
        <pc:cxnChg chg="add mod">
          <ac:chgData name="Adriano Faria" userId="cf9afae9-ce89-49c2-b6cc-08259971b70b" providerId="ADAL" clId="{84A83902-2506-45BC-A40C-3573A3A410B3}" dt="2025-04-10T14:41:06.842" v="5832" actId="1076"/>
          <ac:cxnSpMkLst>
            <pc:docMk/>
            <pc:sldMk cId="2688944496" sldId="733"/>
            <ac:cxnSpMk id="18" creationId="{7B4E3657-4A9D-62B2-CD8D-89C7878A894E}"/>
          </ac:cxnSpMkLst>
        </pc:cxnChg>
        <pc:cxnChg chg="add mod">
          <ac:chgData name="Adriano Faria" userId="cf9afae9-ce89-49c2-b6cc-08259971b70b" providerId="ADAL" clId="{84A83902-2506-45BC-A40C-3573A3A410B3}" dt="2025-04-10T14:41:31.006" v="5834" actId="1076"/>
          <ac:cxnSpMkLst>
            <pc:docMk/>
            <pc:sldMk cId="2688944496" sldId="733"/>
            <ac:cxnSpMk id="19" creationId="{46E9AF86-1B3C-0D97-0DAC-039C87E2C9B4}"/>
          </ac:cxnSpMkLst>
        </pc:cxnChg>
        <pc:cxnChg chg="add mod">
          <ac:chgData name="Adriano Faria" userId="cf9afae9-ce89-49c2-b6cc-08259971b70b" providerId="ADAL" clId="{84A83902-2506-45BC-A40C-3573A3A410B3}" dt="2025-04-10T14:41:37.087" v="5836" actId="1076"/>
          <ac:cxnSpMkLst>
            <pc:docMk/>
            <pc:sldMk cId="2688944496" sldId="733"/>
            <ac:cxnSpMk id="20" creationId="{3A483E2F-2BFE-07A0-C963-FD5943A6D6C4}"/>
          </ac:cxnSpMkLst>
        </pc:cxnChg>
        <pc:cxnChg chg="add mod">
          <ac:chgData name="Adriano Faria" userId="cf9afae9-ce89-49c2-b6cc-08259971b70b" providerId="ADAL" clId="{84A83902-2506-45BC-A40C-3573A3A410B3}" dt="2025-04-10T14:41:44.688" v="5838" actId="1076"/>
          <ac:cxnSpMkLst>
            <pc:docMk/>
            <pc:sldMk cId="2688944496" sldId="733"/>
            <ac:cxnSpMk id="21" creationId="{94DCF75D-EA53-01A1-0600-56B6AC84CE9B}"/>
          </ac:cxnSpMkLst>
        </pc:cxnChg>
        <pc:cxnChg chg="add mod">
          <ac:chgData name="Adriano Faria" userId="cf9afae9-ce89-49c2-b6cc-08259971b70b" providerId="ADAL" clId="{84A83902-2506-45BC-A40C-3573A3A410B3}" dt="2025-04-10T14:42:58.320" v="5868" actId="1076"/>
          <ac:cxnSpMkLst>
            <pc:docMk/>
            <pc:sldMk cId="2688944496" sldId="733"/>
            <ac:cxnSpMk id="22" creationId="{C9E56410-1803-8BFD-818F-0F456A867C12}"/>
          </ac:cxnSpMkLst>
        </pc:cxnChg>
      </pc:sldChg>
      <pc:sldChg chg="modSp add del mod">
        <pc:chgData name="Adriano Faria" userId="cf9afae9-ce89-49c2-b6cc-08259971b70b" providerId="ADAL" clId="{84A83902-2506-45BC-A40C-3573A3A410B3}" dt="2025-04-10T14:46:37.003" v="5918" actId="47"/>
        <pc:sldMkLst>
          <pc:docMk/>
          <pc:sldMk cId="2850239414" sldId="734"/>
        </pc:sldMkLst>
        <pc:spChg chg="mod">
          <ac:chgData name="Adriano Faria" userId="cf9afae9-ce89-49c2-b6cc-08259971b70b" providerId="ADAL" clId="{84A83902-2506-45BC-A40C-3573A3A410B3}" dt="2025-04-10T14:14:32.290" v="4944" actId="20577"/>
          <ac:spMkLst>
            <pc:docMk/>
            <pc:sldMk cId="2850239414" sldId="734"/>
            <ac:spMk id="4" creationId="{B1372DDF-5219-E72F-E76C-F9E94AF9A4DC}"/>
          </ac:spMkLst>
        </pc:spChg>
      </pc:sldChg>
      <pc:sldChg chg="modSp add del mod">
        <pc:chgData name="Adriano Faria" userId="cf9afae9-ce89-49c2-b6cc-08259971b70b" providerId="ADAL" clId="{84A83902-2506-45BC-A40C-3573A3A410B3}" dt="2025-04-10T15:47:48.515" v="7083" actId="2696"/>
        <pc:sldMkLst>
          <pc:docMk/>
          <pc:sldMk cId="1277322975" sldId="735"/>
        </pc:sldMkLst>
        <pc:spChg chg="mod">
          <ac:chgData name="Adriano Faria" userId="cf9afae9-ce89-49c2-b6cc-08259971b70b" providerId="ADAL" clId="{84A83902-2506-45BC-A40C-3573A3A410B3}" dt="2025-04-10T14:14:46.104" v="4983" actId="20577"/>
          <ac:spMkLst>
            <pc:docMk/>
            <pc:sldMk cId="1277322975" sldId="735"/>
            <ac:spMk id="4" creationId="{39534E6E-12A7-33AA-B95D-D615C63CF856}"/>
          </ac:spMkLst>
        </pc:spChg>
      </pc:sldChg>
      <pc:sldChg chg="addSp delSp modSp add mod">
        <pc:chgData name="Adriano Faria" userId="cf9afae9-ce89-49c2-b6cc-08259971b70b" providerId="ADAL" clId="{84A83902-2506-45BC-A40C-3573A3A410B3}" dt="2025-04-10T17:26:39.610" v="7099" actId="164"/>
        <pc:sldMkLst>
          <pc:docMk/>
          <pc:sldMk cId="909362220" sldId="736"/>
        </pc:sldMkLst>
        <pc:spChg chg="mod">
          <ac:chgData name="Adriano Faria" userId="cf9afae9-ce89-49c2-b6cc-08259971b70b" providerId="ADAL" clId="{84A83902-2506-45BC-A40C-3573A3A410B3}" dt="2025-04-10T15:44:54.159" v="6940" actId="20577"/>
          <ac:spMkLst>
            <pc:docMk/>
            <pc:sldMk cId="909362220" sldId="736"/>
            <ac:spMk id="2" creationId="{ED56D9C6-9574-D2BF-8E70-E0EB7BC97B29}"/>
          </ac:spMkLst>
        </pc:spChg>
        <pc:spChg chg="mod">
          <ac:chgData name="Adriano Faria" userId="cf9afae9-ce89-49c2-b6cc-08259971b70b" providerId="ADAL" clId="{84A83902-2506-45BC-A40C-3573A3A410B3}" dt="2025-04-10T14:46:42.481" v="5925" actId="20577"/>
          <ac:spMkLst>
            <pc:docMk/>
            <pc:sldMk cId="909362220" sldId="736"/>
            <ac:spMk id="4" creationId="{2F8F5657-235A-32CD-1B4B-87AE03DB7E54}"/>
          </ac:spMkLst>
        </pc:spChg>
        <pc:spChg chg="mod">
          <ac:chgData name="Adriano Faria" userId="cf9afae9-ce89-49c2-b6cc-08259971b70b" providerId="ADAL" clId="{84A83902-2506-45BC-A40C-3573A3A410B3}" dt="2025-04-10T17:26:39.610" v="7099" actId="164"/>
          <ac:spMkLst>
            <pc:docMk/>
            <pc:sldMk cId="909362220" sldId="736"/>
            <ac:spMk id="23" creationId="{781CE49C-1D67-EEFA-8795-75B37D6D7069}"/>
          </ac:spMkLst>
        </pc:spChg>
        <pc:spChg chg="del mod">
          <ac:chgData name="Adriano Faria" userId="cf9afae9-ce89-49c2-b6cc-08259971b70b" providerId="ADAL" clId="{84A83902-2506-45BC-A40C-3573A3A410B3}" dt="2025-04-10T15:32:14.156" v="6095" actId="478"/>
          <ac:spMkLst>
            <pc:docMk/>
            <pc:sldMk cId="909362220" sldId="736"/>
            <ac:spMk id="24" creationId="{F92A7DAA-A2BE-F17D-C4E2-46684C5B8D9E}"/>
          </ac:spMkLst>
        </pc:spChg>
        <pc:spChg chg="mod">
          <ac:chgData name="Adriano Faria" userId="cf9afae9-ce89-49c2-b6cc-08259971b70b" providerId="ADAL" clId="{84A83902-2506-45BC-A40C-3573A3A410B3}" dt="2025-04-10T17:26:39.610" v="7099" actId="164"/>
          <ac:spMkLst>
            <pc:docMk/>
            <pc:sldMk cId="909362220" sldId="736"/>
            <ac:spMk id="25" creationId="{0BCED8CE-33D7-2924-0EB0-574D7C7A5514}"/>
          </ac:spMkLst>
        </pc:spChg>
        <pc:spChg chg="mod">
          <ac:chgData name="Adriano Faria" userId="cf9afae9-ce89-49c2-b6cc-08259971b70b" providerId="ADAL" clId="{84A83902-2506-45BC-A40C-3573A3A410B3}" dt="2025-04-10T17:26:39.610" v="7099" actId="164"/>
          <ac:spMkLst>
            <pc:docMk/>
            <pc:sldMk cId="909362220" sldId="736"/>
            <ac:spMk id="26" creationId="{D5C4150F-E21A-20B1-E85A-46694ABF26D1}"/>
          </ac:spMkLst>
        </pc:spChg>
        <pc:spChg chg="mod">
          <ac:chgData name="Adriano Faria" userId="cf9afae9-ce89-49c2-b6cc-08259971b70b" providerId="ADAL" clId="{84A83902-2506-45BC-A40C-3573A3A410B3}" dt="2025-04-10T17:26:39.610" v="7099" actId="164"/>
          <ac:spMkLst>
            <pc:docMk/>
            <pc:sldMk cId="909362220" sldId="736"/>
            <ac:spMk id="27" creationId="{BD9CD996-5357-2E71-1CBB-78FE87F1349D}"/>
          </ac:spMkLst>
        </pc:spChg>
        <pc:spChg chg="del">
          <ac:chgData name="Adriano Faria" userId="cf9afae9-ce89-49c2-b6cc-08259971b70b" providerId="ADAL" clId="{84A83902-2506-45BC-A40C-3573A3A410B3}" dt="2025-04-10T15:27:26.808" v="5978" actId="478"/>
          <ac:spMkLst>
            <pc:docMk/>
            <pc:sldMk cId="909362220" sldId="736"/>
            <ac:spMk id="39" creationId="{70ECA206-7CA8-6494-330A-21C3ED701523}"/>
          </ac:spMkLst>
        </pc:spChg>
        <pc:spChg chg="del">
          <ac:chgData name="Adriano Faria" userId="cf9afae9-ce89-49c2-b6cc-08259971b70b" providerId="ADAL" clId="{84A83902-2506-45BC-A40C-3573A3A410B3}" dt="2025-04-10T15:27:26.808" v="5978" actId="478"/>
          <ac:spMkLst>
            <pc:docMk/>
            <pc:sldMk cId="909362220" sldId="736"/>
            <ac:spMk id="40" creationId="{AFBB8F37-49C5-A141-8CE9-18C450E02CC6}"/>
          </ac:spMkLst>
        </pc:spChg>
        <pc:spChg chg="del">
          <ac:chgData name="Adriano Faria" userId="cf9afae9-ce89-49c2-b6cc-08259971b70b" providerId="ADAL" clId="{84A83902-2506-45BC-A40C-3573A3A410B3}" dt="2025-04-10T15:27:26.808" v="5978" actId="478"/>
          <ac:spMkLst>
            <pc:docMk/>
            <pc:sldMk cId="909362220" sldId="736"/>
            <ac:spMk id="41" creationId="{28A9DBDD-B8A8-4A16-8BDE-EF46C1A93A2E}"/>
          </ac:spMkLst>
        </pc:spChg>
        <pc:spChg chg="del">
          <ac:chgData name="Adriano Faria" userId="cf9afae9-ce89-49c2-b6cc-08259971b70b" providerId="ADAL" clId="{84A83902-2506-45BC-A40C-3573A3A410B3}" dt="2025-04-10T15:27:26.808" v="5978" actId="478"/>
          <ac:spMkLst>
            <pc:docMk/>
            <pc:sldMk cId="909362220" sldId="736"/>
            <ac:spMk id="42" creationId="{E648F9A3-529A-64E7-1075-2F581D843210}"/>
          </ac:spMkLst>
        </pc:spChg>
        <pc:spChg chg="del">
          <ac:chgData name="Adriano Faria" userId="cf9afae9-ce89-49c2-b6cc-08259971b70b" providerId="ADAL" clId="{84A83902-2506-45BC-A40C-3573A3A410B3}" dt="2025-04-10T15:27:26.808" v="5978" actId="478"/>
          <ac:spMkLst>
            <pc:docMk/>
            <pc:sldMk cId="909362220" sldId="736"/>
            <ac:spMk id="43" creationId="{D5ACC7BF-2250-E143-268F-07C5C732B279}"/>
          </ac:spMkLst>
        </pc:spChg>
        <pc:spChg chg="mod">
          <ac:chgData name="Adriano Faria" userId="cf9afae9-ce89-49c2-b6cc-08259971b70b" providerId="ADAL" clId="{84A83902-2506-45BC-A40C-3573A3A410B3}" dt="2025-04-10T17:26:39.610" v="7099" actId="164"/>
          <ac:spMkLst>
            <pc:docMk/>
            <pc:sldMk cId="909362220" sldId="736"/>
            <ac:spMk id="45" creationId="{2A16B67C-6FD1-B41A-F702-4D1A5FF6F0E0}"/>
          </ac:spMkLst>
        </pc:spChg>
        <pc:spChg chg="del">
          <ac:chgData name="Adriano Faria" userId="cf9afae9-ce89-49c2-b6cc-08259971b70b" providerId="ADAL" clId="{84A83902-2506-45BC-A40C-3573A3A410B3}" dt="2025-04-10T15:27:24.168" v="5977" actId="478"/>
          <ac:spMkLst>
            <pc:docMk/>
            <pc:sldMk cId="909362220" sldId="736"/>
            <ac:spMk id="46" creationId="{E06A1EDE-293F-C4AF-1DB6-A570E0C2C31D}"/>
          </ac:spMkLst>
        </pc:spChg>
        <pc:picChg chg="mod">
          <ac:chgData name="Adriano Faria" userId="cf9afae9-ce89-49c2-b6cc-08259971b70b" providerId="ADAL" clId="{84A83902-2506-45BC-A40C-3573A3A410B3}" dt="2025-04-10T17:26:39.610" v="7099" actId="164"/>
          <ac:picMkLst>
            <pc:docMk/>
            <pc:sldMk cId="909362220" sldId="736"/>
            <ac:picMk id="6" creationId="{D7176FAB-35C5-C414-3D93-CC22988E85D2}"/>
          </ac:picMkLst>
        </pc:picChg>
        <pc:picChg chg="mod">
          <ac:chgData name="Adriano Faria" userId="cf9afae9-ce89-49c2-b6cc-08259971b70b" providerId="ADAL" clId="{84A83902-2506-45BC-A40C-3573A3A410B3}" dt="2025-04-10T17:26:39.610" v="7099" actId="164"/>
          <ac:picMkLst>
            <pc:docMk/>
            <pc:sldMk cId="909362220" sldId="736"/>
            <ac:picMk id="9" creationId="{A852CBEF-4481-28CA-55E7-4BD9173707EB}"/>
          </ac:picMkLst>
        </pc:picChg>
        <pc:picChg chg="mod">
          <ac:chgData name="Adriano Faria" userId="cf9afae9-ce89-49c2-b6cc-08259971b70b" providerId="ADAL" clId="{84A83902-2506-45BC-A40C-3573A3A410B3}" dt="2025-04-10T17:26:39.610" v="7099" actId="164"/>
          <ac:picMkLst>
            <pc:docMk/>
            <pc:sldMk cId="909362220" sldId="736"/>
            <ac:picMk id="11" creationId="{577BE548-AD1A-F6E9-0E36-2D0597573B1D}"/>
          </ac:picMkLst>
        </pc:picChg>
        <pc:picChg chg="mod">
          <ac:chgData name="Adriano Faria" userId="cf9afae9-ce89-49c2-b6cc-08259971b70b" providerId="ADAL" clId="{84A83902-2506-45BC-A40C-3573A3A410B3}" dt="2025-04-10T17:26:39.610" v="7099" actId="164"/>
          <ac:picMkLst>
            <pc:docMk/>
            <pc:sldMk cId="909362220" sldId="736"/>
            <ac:picMk id="13" creationId="{49E299E1-522E-7729-AFEB-F974276AD44D}"/>
          </ac:picMkLst>
        </pc:picChg>
        <pc:picChg chg="mod">
          <ac:chgData name="Adriano Faria" userId="cf9afae9-ce89-49c2-b6cc-08259971b70b" providerId="ADAL" clId="{84A83902-2506-45BC-A40C-3573A3A410B3}" dt="2025-04-10T17:26:39.610" v="7099" actId="164"/>
          <ac:picMkLst>
            <pc:docMk/>
            <pc:sldMk cId="909362220" sldId="736"/>
            <ac:picMk id="15" creationId="{2290C387-CC54-CC1C-F2AB-C6CA8E9DC592}"/>
          </ac:picMkLst>
        </pc:picChg>
        <pc:picChg chg="del">
          <ac:chgData name="Adriano Faria" userId="cf9afae9-ce89-49c2-b6cc-08259971b70b" providerId="ADAL" clId="{84A83902-2506-45BC-A40C-3573A3A410B3}" dt="2025-04-10T15:27:26.808" v="5978" actId="478"/>
          <ac:picMkLst>
            <pc:docMk/>
            <pc:sldMk cId="909362220" sldId="736"/>
            <ac:picMk id="28" creationId="{16E25EEC-E376-11B4-E684-80ED25B1ADB2}"/>
          </ac:picMkLst>
        </pc:picChg>
        <pc:picChg chg="del">
          <ac:chgData name="Adriano Faria" userId="cf9afae9-ce89-49c2-b6cc-08259971b70b" providerId="ADAL" clId="{84A83902-2506-45BC-A40C-3573A3A410B3}" dt="2025-04-10T15:27:26.808" v="5978" actId="478"/>
          <ac:picMkLst>
            <pc:docMk/>
            <pc:sldMk cId="909362220" sldId="736"/>
            <ac:picMk id="29" creationId="{39137575-8102-2DBC-A49C-762F567161BD}"/>
          </ac:picMkLst>
        </pc:picChg>
        <pc:picChg chg="del">
          <ac:chgData name="Adriano Faria" userId="cf9afae9-ce89-49c2-b6cc-08259971b70b" providerId="ADAL" clId="{84A83902-2506-45BC-A40C-3573A3A410B3}" dt="2025-04-10T15:27:26.808" v="5978" actId="478"/>
          <ac:picMkLst>
            <pc:docMk/>
            <pc:sldMk cId="909362220" sldId="736"/>
            <ac:picMk id="30" creationId="{70B3F8D1-3BB3-6DC4-8CDD-01C35F494DC3}"/>
          </ac:picMkLst>
        </pc:picChg>
        <pc:picChg chg="del">
          <ac:chgData name="Adriano Faria" userId="cf9afae9-ce89-49c2-b6cc-08259971b70b" providerId="ADAL" clId="{84A83902-2506-45BC-A40C-3573A3A410B3}" dt="2025-04-10T15:27:26.808" v="5978" actId="478"/>
          <ac:picMkLst>
            <pc:docMk/>
            <pc:sldMk cId="909362220" sldId="736"/>
            <ac:picMk id="31" creationId="{40648279-36ED-2880-5220-3547D0ECAA37}"/>
          </ac:picMkLst>
        </pc:picChg>
        <pc:picChg chg="del">
          <ac:chgData name="Adriano Faria" userId="cf9afae9-ce89-49c2-b6cc-08259971b70b" providerId="ADAL" clId="{84A83902-2506-45BC-A40C-3573A3A410B3}" dt="2025-04-10T15:27:26.808" v="5978" actId="478"/>
          <ac:picMkLst>
            <pc:docMk/>
            <pc:sldMk cId="909362220" sldId="736"/>
            <ac:picMk id="32" creationId="{EF1944AA-940B-308B-AF09-95A3249C309F}"/>
          </ac:picMkLst>
        </pc:picChg>
      </pc:sldChg>
    </pc:docChg>
  </pc:docChgLst>
  <pc:docChgLst>
    <pc:chgData name="José Matos" userId="4e68672a-dfad-40bd-871d-22b8d2e9ea91" providerId="ADAL" clId="{AC217C88-AE48-4B8F-9B84-641C86CC4B87}"/>
    <pc:docChg chg="undo custSel addSld delSld modSld sldOrd addSection modSection">
      <pc:chgData name="José Matos" userId="4e68672a-dfad-40bd-871d-22b8d2e9ea91" providerId="ADAL" clId="{AC217C88-AE48-4B8F-9B84-641C86CC4B87}" dt="2024-07-15T13:13:41.806" v="1127" actId="20577"/>
      <pc:docMkLst>
        <pc:docMk/>
      </pc:docMkLst>
      <pc:sldChg chg="del">
        <pc:chgData name="José Matos" userId="4e68672a-dfad-40bd-871d-22b8d2e9ea91" providerId="ADAL" clId="{AC217C88-AE48-4B8F-9B84-641C86CC4B87}" dt="2024-07-09T11:13:27.094" v="3" actId="47"/>
        <pc:sldMkLst>
          <pc:docMk/>
          <pc:sldMk cId="3252805715" sldId="259"/>
        </pc:sldMkLst>
      </pc:sldChg>
      <pc:sldChg chg="addSp delSp modSp mod">
        <pc:chgData name="José Matos" userId="4e68672a-dfad-40bd-871d-22b8d2e9ea91" providerId="ADAL" clId="{AC217C88-AE48-4B8F-9B84-641C86CC4B87}" dt="2024-07-09T11:13:40.635" v="17" actId="478"/>
        <pc:sldMkLst>
          <pc:docMk/>
          <pc:sldMk cId="1182886072" sldId="260"/>
        </pc:sldMkLst>
      </pc:sldChg>
      <pc:sldChg chg="del">
        <pc:chgData name="José Matos" userId="4e68672a-dfad-40bd-871d-22b8d2e9ea91" providerId="ADAL" clId="{AC217C88-AE48-4B8F-9B84-641C86CC4B87}" dt="2024-07-09T11:13:32.201" v="7" actId="47"/>
        <pc:sldMkLst>
          <pc:docMk/>
          <pc:sldMk cId="472317789" sldId="261"/>
        </pc:sldMkLst>
      </pc:sldChg>
      <pc:sldChg chg="del">
        <pc:chgData name="José Matos" userId="4e68672a-dfad-40bd-871d-22b8d2e9ea91" providerId="ADAL" clId="{AC217C88-AE48-4B8F-9B84-641C86CC4B87}" dt="2024-07-09T11:13:35.041" v="12" actId="47"/>
        <pc:sldMkLst>
          <pc:docMk/>
          <pc:sldMk cId="1395511884" sldId="262"/>
        </pc:sldMkLst>
      </pc:sldChg>
      <pc:sldChg chg="del">
        <pc:chgData name="José Matos" userId="4e68672a-dfad-40bd-871d-22b8d2e9ea91" providerId="ADAL" clId="{AC217C88-AE48-4B8F-9B84-641C86CC4B87}" dt="2024-07-09T11:13:36.611" v="15" actId="47"/>
        <pc:sldMkLst>
          <pc:docMk/>
          <pc:sldMk cId="2617274238" sldId="263"/>
        </pc:sldMkLst>
      </pc:sldChg>
      <pc:sldChg chg="del">
        <pc:chgData name="José Matos" userId="4e68672a-dfad-40bd-871d-22b8d2e9ea91" providerId="ADAL" clId="{AC217C88-AE48-4B8F-9B84-641C86CC4B87}" dt="2024-07-09T11:13:32.863" v="8" actId="47"/>
        <pc:sldMkLst>
          <pc:docMk/>
          <pc:sldMk cId="385431054" sldId="265"/>
        </pc:sldMkLst>
      </pc:sldChg>
      <pc:sldChg chg="del">
        <pc:chgData name="José Matos" userId="4e68672a-dfad-40bd-871d-22b8d2e9ea91" providerId="ADAL" clId="{AC217C88-AE48-4B8F-9B84-641C86CC4B87}" dt="2024-07-09T11:13:33.505" v="9" actId="47"/>
        <pc:sldMkLst>
          <pc:docMk/>
          <pc:sldMk cId="3834706952" sldId="266"/>
        </pc:sldMkLst>
      </pc:sldChg>
      <pc:sldChg chg="del">
        <pc:chgData name="José Matos" userId="4e68672a-dfad-40bd-871d-22b8d2e9ea91" providerId="ADAL" clId="{AC217C88-AE48-4B8F-9B84-641C86CC4B87}" dt="2024-07-09T11:13:38.829" v="16" actId="47"/>
        <pc:sldMkLst>
          <pc:docMk/>
          <pc:sldMk cId="108402230" sldId="267"/>
        </pc:sldMkLst>
      </pc:sldChg>
      <pc:sldChg chg="del">
        <pc:chgData name="José Matos" userId="4e68672a-dfad-40bd-871d-22b8d2e9ea91" providerId="ADAL" clId="{AC217C88-AE48-4B8F-9B84-641C86CC4B87}" dt="2024-07-09T11:13:27.980" v="4" actId="47"/>
        <pc:sldMkLst>
          <pc:docMk/>
          <pc:sldMk cId="2290051138" sldId="268"/>
        </pc:sldMkLst>
      </pc:sldChg>
      <pc:sldChg chg="del">
        <pc:chgData name="José Matos" userId="4e68672a-dfad-40bd-871d-22b8d2e9ea91" providerId="ADAL" clId="{AC217C88-AE48-4B8F-9B84-641C86CC4B87}" dt="2024-07-09T11:13:35.571" v="13" actId="47"/>
        <pc:sldMkLst>
          <pc:docMk/>
          <pc:sldMk cId="1719793287" sldId="269"/>
        </pc:sldMkLst>
      </pc:sldChg>
      <pc:sldChg chg="del">
        <pc:chgData name="José Matos" userId="4e68672a-dfad-40bd-871d-22b8d2e9ea91" providerId="ADAL" clId="{AC217C88-AE48-4B8F-9B84-641C86CC4B87}" dt="2024-07-09T11:13:34.543" v="11" actId="47"/>
        <pc:sldMkLst>
          <pc:docMk/>
          <pc:sldMk cId="3066101607" sldId="270"/>
        </pc:sldMkLst>
      </pc:sldChg>
      <pc:sldChg chg="del">
        <pc:chgData name="José Matos" userId="4e68672a-dfad-40bd-871d-22b8d2e9ea91" providerId="ADAL" clId="{AC217C88-AE48-4B8F-9B84-641C86CC4B87}" dt="2024-07-09T11:13:36.101" v="14" actId="47"/>
        <pc:sldMkLst>
          <pc:docMk/>
          <pc:sldMk cId="1081334116" sldId="271"/>
        </pc:sldMkLst>
      </pc:sldChg>
      <pc:sldChg chg="add">
        <pc:chgData name="José Matos" userId="4e68672a-dfad-40bd-871d-22b8d2e9ea91" providerId="ADAL" clId="{AC217C88-AE48-4B8F-9B84-641C86CC4B87}" dt="2024-07-09T11:23:40.995" v="213"/>
        <pc:sldMkLst>
          <pc:docMk/>
          <pc:sldMk cId="3228558322" sldId="271"/>
        </pc:sldMkLst>
      </pc:sldChg>
      <pc:sldChg chg="del">
        <pc:chgData name="José Matos" userId="4e68672a-dfad-40bd-871d-22b8d2e9ea91" providerId="ADAL" clId="{AC217C88-AE48-4B8F-9B84-641C86CC4B87}" dt="2024-07-09T11:13:33.978" v="10" actId="47"/>
        <pc:sldMkLst>
          <pc:docMk/>
          <pc:sldMk cId="3952411284" sldId="272"/>
        </pc:sldMkLst>
      </pc:sldChg>
      <pc:sldChg chg="modSp add mod">
        <pc:chgData name="José Matos" userId="4e68672a-dfad-40bd-871d-22b8d2e9ea91" providerId="ADAL" clId="{AC217C88-AE48-4B8F-9B84-641C86CC4B87}" dt="2024-07-09T13:23:09.516" v="575" actId="12788"/>
        <pc:sldMkLst>
          <pc:docMk/>
          <pc:sldMk cId="3940824323" sldId="273"/>
        </pc:sldMkLst>
      </pc:sldChg>
      <pc:sldChg chg="modSp add mod ord">
        <pc:chgData name="José Matos" userId="4e68672a-dfad-40bd-871d-22b8d2e9ea91" providerId="ADAL" clId="{AC217C88-AE48-4B8F-9B84-641C86CC4B87}" dt="2024-07-09T11:35:47.593" v="526" actId="20577"/>
        <pc:sldMkLst>
          <pc:docMk/>
          <pc:sldMk cId="3634800451" sldId="274"/>
        </pc:sldMkLst>
      </pc:sldChg>
      <pc:sldChg chg="modSp add mod">
        <pc:chgData name="José Matos" userId="4e68672a-dfad-40bd-871d-22b8d2e9ea91" providerId="ADAL" clId="{AC217C88-AE48-4B8F-9B84-641C86CC4B87}" dt="2024-07-09T11:39:13.628" v="572" actId="1076"/>
        <pc:sldMkLst>
          <pc:docMk/>
          <pc:sldMk cId="1753148068" sldId="275"/>
        </pc:sldMkLst>
      </pc:sldChg>
      <pc:sldChg chg="add">
        <pc:chgData name="José Matos" userId="4e68672a-dfad-40bd-871d-22b8d2e9ea91" providerId="ADAL" clId="{AC217C88-AE48-4B8F-9B84-641C86CC4B87}" dt="2024-07-09T11:14:19.367" v="20"/>
        <pc:sldMkLst>
          <pc:docMk/>
          <pc:sldMk cId="90444573" sldId="276"/>
        </pc:sldMkLst>
      </pc:sldChg>
      <pc:sldChg chg="add">
        <pc:chgData name="José Matos" userId="4e68672a-dfad-40bd-871d-22b8d2e9ea91" providerId="ADAL" clId="{AC217C88-AE48-4B8F-9B84-641C86CC4B87}" dt="2024-07-09T11:14:19.367" v="20"/>
        <pc:sldMkLst>
          <pc:docMk/>
          <pc:sldMk cId="3694730790" sldId="277"/>
        </pc:sldMkLst>
      </pc:sldChg>
      <pc:sldChg chg="del">
        <pc:chgData name="José Matos" userId="4e68672a-dfad-40bd-871d-22b8d2e9ea91" providerId="ADAL" clId="{AC217C88-AE48-4B8F-9B84-641C86CC4B87}" dt="2024-07-09T11:13:30.122" v="5" actId="47"/>
        <pc:sldMkLst>
          <pc:docMk/>
          <pc:sldMk cId="3522061708" sldId="710"/>
        </pc:sldMkLst>
      </pc:sldChg>
      <pc:sldChg chg="del">
        <pc:chgData name="José Matos" userId="4e68672a-dfad-40bd-871d-22b8d2e9ea91" providerId="ADAL" clId="{AC217C88-AE48-4B8F-9B84-641C86CC4B87}" dt="2024-07-09T11:13:30.953" v="6" actId="47"/>
        <pc:sldMkLst>
          <pc:docMk/>
          <pc:sldMk cId="959870735" sldId="711"/>
        </pc:sldMkLst>
      </pc:sldChg>
      <pc:sldChg chg="delSp new mod modClrScheme chgLayout">
        <pc:chgData name="José Matos" userId="4e68672a-dfad-40bd-871d-22b8d2e9ea91" providerId="ADAL" clId="{AC217C88-AE48-4B8F-9B84-641C86CC4B87}" dt="2024-07-09T11:15:07.403" v="55" actId="700"/>
        <pc:sldMkLst>
          <pc:docMk/>
          <pc:sldMk cId="3104521055" sldId="712"/>
        </pc:sldMkLst>
      </pc:sldChg>
      <pc:sldChg chg="addSp delSp modSp new mod modClrScheme chgLayout">
        <pc:chgData name="José Matos" userId="4e68672a-dfad-40bd-871d-22b8d2e9ea91" providerId="ADAL" clId="{AC217C88-AE48-4B8F-9B84-641C86CC4B87}" dt="2024-07-09T11:33:29.662" v="466" actId="20577"/>
        <pc:sldMkLst>
          <pc:docMk/>
          <pc:sldMk cId="2631856287" sldId="713"/>
        </pc:sldMkLst>
      </pc:sldChg>
      <pc:sldChg chg="addSp delSp modSp new mod modClrScheme chgLayout">
        <pc:chgData name="José Matos" userId="4e68672a-dfad-40bd-871d-22b8d2e9ea91" providerId="ADAL" clId="{AC217C88-AE48-4B8F-9B84-641C86CC4B87}" dt="2024-07-09T11:37:42.824" v="570" actId="20577"/>
        <pc:sldMkLst>
          <pc:docMk/>
          <pc:sldMk cId="260617942" sldId="714"/>
        </pc:sldMkLst>
      </pc:sldChg>
      <pc:sldChg chg="addSp delSp modSp new mod modClrScheme chgLayout">
        <pc:chgData name="José Matos" userId="4e68672a-dfad-40bd-871d-22b8d2e9ea91" providerId="ADAL" clId="{AC217C88-AE48-4B8F-9B84-641C86CC4B87}" dt="2024-07-09T11:33:58.306" v="467" actId="931"/>
        <pc:sldMkLst>
          <pc:docMk/>
          <pc:sldMk cId="3697900181" sldId="715"/>
        </pc:sldMkLst>
      </pc:sldChg>
      <pc:sldChg chg="modSp new mod">
        <pc:chgData name="José Matos" userId="4e68672a-dfad-40bd-871d-22b8d2e9ea91" providerId="ADAL" clId="{AC217C88-AE48-4B8F-9B84-641C86CC4B87}" dt="2024-07-09T11:34:26.540" v="471" actId="20577"/>
        <pc:sldMkLst>
          <pc:docMk/>
          <pc:sldMk cId="964293727" sldId="716"/>
        </pc:sldMkLst>
      </pc:sldChg>
      <pc:sldChg chg="addSp modSp add mod ord">
        <pc:chgData name="José Matos" userId="4e68672a-dfad-40bd-871d-22b8d2e9ea91" providerId="ADAL" clId="{AC217C88-AE48-4B8F-9B84-641C86CC4B87}" dt="2024-07-15T11:05:31.289" v="1067" actId="313"/>
        <pc:sldMkLst>
          <pc:docMk/>
          <pc:sldMk cId="2790883483" sldId="717"/>
        </pc:sldMkLst>
      </pc:sldChg>
      <pc:sldChg chg="new del">
        <pc:chgData name="José Matos" userId="4e68672a-dfad-40bd-871d-22b8d2e9ea91" providerId="ADAL" clId="{AC217C88-AE48-4B8F-9B84-641C86CC4B87}" dt="2024-07-09T11:26:23.842" v="294" actId="47"/>
        <pc:sldMkLst>
          <pc:docMk/>
          <pc:sldMk cId="3915072774" sldId="717"/>
        </pc:sldMkLst>
      </pc:sldChg>
      <pc:sldChg chg="addSp delSp modSp new mod modClrScheme chgLayout">
        <pc:chgData name="José Matos" userId="4e68672a-dfad-40bd-871d-22b8d2e9ea91" providerId="ADAL" clId="{AC217C88-AE48-4B8F-9B84-641C86CC4B87}" dt="2024-07-15T13:13:41.806" v="1127" actId="20577"/>
        <pc:sldMkLst>
          <pc:docMk/>
          <pc:sldMk cId="141110237" sldId="718"/>
        </pc:sldMkLst>
      </pc:sldChg>
      <pc:sldMasterChg chg="delSldLayout">
        <pc:chgData name="José Matos" userId="4e68672a-dfad-40bd-871d-22b8d2e9ea91" providerId="ADAL" clId="{AC217C88-AE48-4B8F-9B84-641C86CC4B87}" dt="2024-07-09T11:13:30.953" v="6" actId="47"/>
        <pc:sldMasterMkLst>
          <pc:docMk/>
          <pc:sldMasterMk cId="2721453680" sldId="2147483841"/>
        </pc:sldMasterMkLst>
        <pc:sldLayoutChg chg="del">
          <pc:chgData name="José Matos" userId="4e68672a-dfad-40bd-871d-22b8d2e9ea91" providerId="ADAL" clId="{AC217C88-AE48-4B8F-9B84-641C86CC4B87}" dt="2024-07-09T11:13:30.953" v="6" actId="47"/>
          <pc:sldLayoutMkLst>
            <pc:docMk/>
            <pc:sldMasterMk cId="2721453680" sldId="2147483841"/>
            <pc:sldLayoutMk cId="2561799393" sldId="2147483864"/>
          </pc:sldLayoutMkLst>
        </pc:sldLayoutChg>
      </pc:sldMasterChg>
    </pc:docChg>
  </pc:docChgLst>
  <pc:docChgLst>
    <pc:chgData name="Marco Correia" userId="cf89a7d4-6797-4107-972b-d9489469bede" providerId="ADAL" clId="{FBE7FA7C-BFA8-2547-906F-B381B9D9D557}"/>
    <pc:docChg chg="undo redo custSel addSld delSld modSld modSection">
      <pc:chgData name="Marco Correia" userId="cf89a7d4-6797-4107-972b-d9489469bede" providerId="ADAL" clId="{FBE7FA7C-BFA8-2547-906F-B381B9D9D557}" dt="2024-06-20T16:31:23.103" v="412" actId="2696"/>
      <pc:docMkLst>
        <pc:docMk/>
      </pc:docMkLst>
      <pc:sldChg chg="del">
        <pc:chgData name="Marco Correia" userId="cf89a7d4-6797-4107-972b-d9489469bede" providerId="ADAL" clId="{FBE7FA7C-BFA8-2547-906F-B381B9D9D557}" dt="2024-06-20T16:31:23.103" v="412" actId="2696"/>
        <pc:sldMkLst>
          <pc:docMk/>
          <pc:sldMk cId="2835307351" sldId="256"/>
        </pc:sldMkLst>
      </pc:sldChg>
      <pc:sldChg chg="addSp delSp modSp del mod">
        <pc:chgData name="Marco Correia" userId="cf89a7d4-6797-4107-972b-d9489469bede" providerId="ADAL" clId="{FBE7FA7C-BFA8-2547-906F-B381B9D9D557}" dt="2024-06-20T16:05:32.918" v="281" actId="2696"/>
        <pc:sldMkLst>
          <pc:docMk/>
          <pc:sldMk cId="3880221872" sldId="258"/>
        </pc:sldMkLst>
      </pc:sldChg>
      <pc:sldChg chg="addSp delSp modSp mod">
        <pc:chgData name="Marco Correia" userId="cf89a7d4-6797-4107-972b-d9489469bede" providerId="ADAL" clId="{FBE7FA7C-BFA8-2547-906F-B381B9D9D557}" dt="2024-06-20T16:03:14.554" v="254" actId="18131"/>
        <pc:sldMkLst>
          <pc:docMk/>
          <pc:sldMk cId="3252805715" sldId="259"/>
        </pc:sldMkLst>
      </pc:sldChg>
      <pc:sldChg chg="addSp delSp modSp mod">
        <pc:chgData name="Marco Correia" userId="cf89a7d4-6797-4107-972b-d9489469bede" providerId="ADAL" clId="{FBE7FA7C-BFA8-2547-906F-B381B9D9D557}" dt="2024-06-20T16:05:28.627" v="280" actId="478"/>
        <pc:sldMkLst>
          <pc:docMk/>
          <pc:sldMk cId="1182886072" sldId="260"/>
        </pc:sldMkLst>
      </pc:sldChg>
      <pc:sldChg chg="addSp delSp modSp mod">
        <pc:chgData name="Marco Correia" userId="cf89a7d4-6797-4107-972b-d9489469bede" providerId="ADAL" clId="{FBE7FA7C-BFA8-2547-906F-B381B9D9D557}" dt="2024-06-20T16:27:23.295" v="411" actId="1076"/>
        <pc:sldMkLst>
          <pc:docMk/>
          <pc:sldMk cId="472317789" sldId="261"/>
        </pc:sldMkLst>
      </pc:sldChg>
      <pc:sldChg chg="addSp delSp modSp mod">
        <pc:chgData name="Marco Correia" userId="cf89a7d4-6797-4107-972b-d9489469bede" providerId="ADAL" clId="{FBE7FA7C-BFA8-2547-906F-B381B9D9D557}" dt="2024-06-20T16:22:18.771" v="383" actId="1076"/>
        <pc:sldMkLst>
          <pc:docMk/>
          <pc:sldMk cId="1395511884" sldId="262"/>
        </pc:sldMkLst>
      </pc:sldChg>
      <pc:sldChg chg="addSp delSp modSp mod">
        <pc:chgData name="Marco Correia" userId="cf89a7d4-6797-4107-972b-d9489469bede" providerId="ADAL" clId="{FBE7FA7C-BFA8-2547-906F-B381B9D9D557}" dt="2024-06-20T16:23:23.964" v="403" actId="1076"/>
        <pc:sldMkLst>
          <pc:docMk/>
          <pc:sldMk cId="2617274238" sldId="263"/>
        </pc:sldMkLst>
      </pc:sldChg>
      <pc:sldChg chg="addSp delSp modSp mod">
        <pc:chgData name="Marco Correia" userId="cf89a7d4-6797-4107-972b-d9489469bede" providerId="ADAL" clId="{FBE7FA7C-BFA8-2547-906F-B381B9D9D557}" dt="2024-06-20T16:08:59.606" v="308"/>
        <pc:sldMkLst>
          <pc:docMk/>
          <pc:sldMk cId="385431054" sldId="265"/>
        </pc:sldMkLst>
      </pc:sldChg>
      <pc:sldChg chg="addSp delSp modSp mod">
        <pc:chgData name="Marco Correia" userId="cf89a7d4-6797-4107-972b-d9489469bede" providerId="ADAL" clId="{FBE7FA7C-BFA8-2547-906F-B381B9D9D557}" dt="2024-06-20T16:08:36.659" v="303"/>
        <pc:sldMkLst>
          <pc:docMk/>
          <pc:sldMk cId="3834706952" sldId="266"/>
        </pc:sldMkLst>
      </pc:sldChg>
      <pc:sldChg chg="addSp delSp modSp mod">
        <pc:chgData name="Marco Correia" userId="cf89a7d4-6797-4107-972b-d9489469bede" providerId="ADAL" clId="{FBE7FA7C-BFA8-2547-906F-B381B9D9D557}" dt="2024-06-20T16:13:52.945" v="341" actId="20577"/>
        <pc:sldMkLst>
          <pc:docMk/>
          <pc:sldMk cId="108402230" sldId="267"/>
        </pc:sldMkLst>
      </pc:sldChg>
      <pc:sldChg chg="modSp mod">
        <pc:chgData name="Marco Correia" userId="cf89a7d4-6797-4107-972b-d9489469bede" providerId="ADAL" clId="{FBE7FA7C-BFA8-2547-906F-B381B9D9D557}" dt="2024-06-20T16:09:26.834" v="313" actId="20577"/>
        <pc:sldMkLst>
          <pc:docMk/>
          <pc:sldMk cId="2290051138" sldId="268"/>
        </pc:sldMkLst>
      </pc:sldChg>
      <pc:sldChg chg="addSp delSp modSp mod">
        <pc:chgData name="Marco Correia" userId="cf89a7d4-6797-4107-972b-d9489469bede" providerId="ADAL" clId="{FBE7FA7C-BFA8-2547-906F-B381B9D9D557}" dt="2024-06-20T16:15:55.857" v="360" actId="14100"/>
        <pc:sldMkLst>
          <pc:docMk/>
          <pc:sldMk cId="1719793287" sldId="269"/>
        </pc:sldMkLst>
      </pc:sldChg>
      <pc:sldChg chg="addSp delSp modSp mod">
        <pc:chgData name="Marco Correia" userId="cf89a7d4-6797-4107-972b-d9489469bede" providerId="ADAL" clId="{FBE7FA7C-BFA8-2547-906F-B381B9D9D557}" dt="2024-06-20T16:08:40.025" v="304"/>
        <pc:sldMkLst>
          <pc:docMk/>
          <pc:sldMk cId="3066101607" sldId="270"/>
        </pc:sldMkLst>
      </pc:sldChg>
      <pc:sldChg chg="addSp delSp modSp mod">
        <pc:chgData name="Marco Correia" userId="cf89a7d4-6797-4107-972b-d9489469bede" providerId="ADAL" clId="{FBE7FA7C-BFA8-2547-906F-B381B9D9D557}" dt="2024-06-20T16:17:07.910" v="379" actId="20577"/>
        <pc:sldMkLst>
          <pc:docMk/>
          <pc:sldMk cId="1081334116" sldId="271"/>
        </pc:sldMkLst>
      </pc:sldChg>
      <pc:sldChg chg="addSp delSp modSp add del mod">
        <pc:chgData name="Marco Correia" userId="cf89a7d4-6797-4107-972b-d9489469bede" providerId="ADAL" clId="{FBE7FA7C-BFA8-2547-906F-B381B9D9D557}" dt="2024-06-20T16:05:59.058" v="282" actId="2696"/>
        <pc:sldMkLst>
          <pc:docMk/>
          <pc:sldMk cId="3044208270" sldId="272"/>
        </pc:sldMkLst>
      </pc:sldChg>
      <pc:sldChg chg="addSp delSp modSp mod">
        <pc:chgData name="Marco Correia" userId="cf89a7d4-6797-4107-972b-d9489469bede" providerId="ADAL" clId="{FBE7FA7C-BFA8-2547-906F-B381B9D9D557}" dt="2024-06-20T12:03:36.872" v="151"/>
        <pc:sldMkLst>
          <pc:docMk/>
          <pc:sldMk cId="3690387560" sldId="272"/>
        </pc:sldMkLst>
      </pc:sldChg>
      <pc:sldChg chg="new del">
        <pc:chgData name="Marco Correia" userId="cf89a7d4-6797-4107-972b-d9489469bede" providerId="ADAL" clId="{FBE7FA7C-BFA8-2547-906F-B381B9D9D557}" dt="2024-06-20T12:06:36.914" v="169" actId="2696"/>
        <pc:sldMkLst>
          <pc:docMk/>
          <pc:sldMk cId="2412465477" sldId="273"/>
        </pc:sldMkLst>
      </pc:sldChg>
    </pc:docChg>
  </pc:docChgLst>
  <pc:docChgLst>
    <pc:chgData name="Dora Coelho" userId="a3f76015-459a-4016-9f83-b639f90729ab" providerId="ADAL" clId="{074A90E9-D9C8-491B-9F61-93B7D244931A}"/>
    <pc:docChg chg="modSld">
      <pc:chgData name="Dora Coelho" userId="a3f76015-459a-4016-9f83-b639f90729ab" providerId="ADAL" clId="{074A90E9-D9C8-491B-9F61-93B7D244931A}" dt="2024-06-21T15:09:09.007" v="2" actId="14100"/>
      <pc:docMkLst>
        <pc:docMk/>
      </pc:docMkLst>
      <pc:sldChg chg="modCm">
        <pc:chgData name="Dora Coelho" userId="a3f76015-459a-4016-9f83-b639f90729ab" providerId="ADAL" clId="{074A90E9-D9C8-491B-9F61-93B7D244931A}" dt="2024-06-20T15:20:04.278" v="0" actId="2056"/>
        <pc:sldMkLst>
          <pc:docMk/>
          <pc:sldMk cId="3252805715" sldId="2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Dora Coelho" userId="a3f76015-459a-4016-9f83-b639f90729ab" providerId="ADAL" clId="{074A90E9-D9C8-491B-9F61-93B7D244931A}" dt="2024-06-20T15:20:04.278" v="0" actId="2056"/>
              <pc2:cmMkLst xmlns:pc2="http://schemas.microsoft.com/office/powerpoint/2019/9/main/command">
                <pc:docMk/>
                <pc:sldMk cId="3252805715" sldId="259"/>
                <pc2:cmMk id="{7858D4C2-3250-46E5-814F-25CD87501D1F}"/>
              </pc2:cmMkLst>
            </pc226:cmChg>
          </p:ext>
        </pc:extLst>
      </pc:sldChg>
      <pc:sldChg chg="modSp mod">
        <pc:chgData name="Dora Coelho" userId="a3f76015-459a-4016-9f83-b639f90729ab" providerId="ADAL" clId="{074A90E9-D9C8-491B-9F61-93B7D244931A}" dt="2024-06-21T15:09:09.007" v="2" actId="14100"/>
        <pc:sldMkLst>
          <pc:docMk/>
          <pc:sldMk cId="108402230" sldId="267"/>
        </pc:sldMkLst>
      </pc:sldChg>
    </pc:docChg>
  </pc:docChgLst>
  <pc:docChgLst>
    <pc:chgData name="Adriana Cunha" userId="454cce08-6dcf-4c11-a387-32f71d371255" providerId="ADAL" clId="{095281DB-0E93-4A90-B295-3D3AB420FAB7}"/>
    <pc:docChg chg="undo custSel addSld delSld modSld sldOrd modSection">
      <pc:chgData name="Adriana Cunha" userId="454cce08-6dcf-4c11-a387-32f71d371255" providerId="ADAL" clId="{095281DB-0E93-4A90-B295-3D3AB420FAB7}" dt="2024-06-21T09:54:04.396" v="2171" actId="1076"/>
      <pc:docMkLst>
        <pc:docMk/>
      </pc:docMkLst>
      <pc:sldChg chg="modSp mod">
        <pc:chgData name="Adriana Cunha" userId="454cce08-6dcf-4c11-a387-32f71d371255" providerId="ADAL" clId="{095281DB-0E93-4A90-B295-3D3AB420FAB7}" dt="2024-06-20T07:30:34.012" v="136" actId="20577"/>
        <pc:sldMkLst>
          <pc:docMk/>
          <pc:sldMk cId="4259566922" sldId="257"/>
        </pc:sldMkLst>
      </pc:sldChg>
      <pc:sldChg chg="addSp delSp modSp mod addCm modCm">
        <pc:chgData name="Adriana Cunha" userId="454cce08-6dcf-4c11-a387-32f71d371255" providerId="ADAL" clId="{095281DB-0E93-4A90-B295-3D3AB420FAB7}" dt="2024-06-20T15:19:05.625" v="947" actId="478"/>
        <pc:sldMkLst>
          <pc:docMk/>
          <pc:sldMk cId="3252805715" sldId="2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Adriana Cunha" userId="454cce08-6dcf-4c11-a387-32f71d371255" providerId="ADAL" clId="{095281DB-0E93-4A90-B295-3D3AB420FAB7}" dt="2024-06-20T15:18:53.790" v="945" actId="2056"/>
              <pc2:cmMkLst xmlns:pc2="http://schemas.microsoft.com/office/powerpoint/2019/9/main/command">
                <pc:docMk/>
                <pc:sldMk cId="3252805715" sldId="259"/>
                <pc2:cmMk id="{7858D4C2-3250-46E5-814F-25CD87501D1F}"/>
              </pc2:cmMkLst>
            </pc226:cmChg>
          </p:ext>
        </pc:extLst>
      </pc:sldChg>
      <pc:sldChg chg="mod modShow">
        <pc:chgData name="Adriana Cunha" userId="454cce08-6dcf-4c11-a387-32f71d371255" providerId="ADAL" clId="{095281DB-0E93-4A90-B295-3D3AB420FAB7}" dt="2024-06-20T16:33:17.941" v="1020" actId="729"/>
        <pc:sldMkLst>
          <pc:docMk/>
          <pc:sldMk cId="1395511884" sldId="262"/>
        </pc:sldMkLst>
      </pc:sldChg>
      <pc:sldChg chg="addSp delSp modSp mod modNotesTx">
        <pc:chgData name="Adriana Cunha" userId="454cce08-6dcf-4c11-a387-32f71d371255" providerId="ADAL" clId="{095281DB-0E93-4A90-B295-3D3AB420FAB7}" dt="2024-06-20T12:46:36.708" v="682" actId="20577"/>
        <pc:sldMkLst>
          <pc:docMk/>
          <pc:sldMk cId="2617274238" sldId="263"/>
        </pc:sldMkLst>
      </pc:sldChg>
      <pc:sldChg chg="addSp delSp modSp mod">
        <pc:chgData name="Adriana Cunha" userId="454cce08-6dcf-4c11-a387-32f71d371255" providerId="ADAL" clId="{095281DB-0E93-4A90-B295-3D3AB420FAB7}" dt="2024-06-18T15:51:11.998" v="97" actId="1582"/>
        <pc:sldMkLst>
          <pc:docMk/>
          <pc:sldMk cId="385431054" sldId="265"/>
        </pc:sldMkLst>
      </pc:sldChg>
      <pc:sldChg chg="addSp delSp modSp mod modShow delCm modNotesTx">
        <pc:chgData name="Adriana Cunha" userId="454cce08-6dcf-4c11-a387-32f71d371255" providerId="ADAL" clId="{095281DB-0E93-4A90-B295-3D3AB420FAB7}" dt="2024-06-21T09:44:44.898" v="2137" actId="1076"/>
        <pc:sldMkLst>
          <pc:docMk/>
          <pc:sldMk cId="3834706952" sldId="26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driana Cunha" userId="454cce08-6dcf-4c11-a387-32f71d371255" providerId="ADAL" clId="{095281DB-0E93-4A90-B295-3D3AB420FAB7}" dt="2024-06-21T08:22:53.970" v="2040"/>
              <pc2:cmMkLst xmlns:pc2="http://schemas.microsoft.com/office/powerpoint/2019/9/main/command">
                <pc:docMk/>
                <pc:sldMk cId="3834706952" sldId="266"/>
                <pc2:cmMk id="{5C612252-5C58-4FE6-AFA7-64921EB79160}"/>
              </pc2:cmMkLst>
            </pc226:cmChg>
          </p:ext>
        </pc:extLst>
      </pc:sldChg>
      <pc:sldChg chg="addSp modSp mod">
        <pc:chgData name="Adriana Cunha" userId="454cce08-6dcf-4c11-a387-32f71d371255" providerId="ADAL" clId="{095281DB-0E93-4A90-B295-3D3AB420FAB7}" dt="2024-06-21T09:54:04.396" v="2171" actId="1076"/>
        <pc:sldMkLst>
          <pc:docMk/>
          <pc:sldMk cId="108402230" sldId="267"/>
        </pc:sldMkLst>
      </pc:sldChg>
      <pc:sldChg chg="modSp add mod">
        <pc:chgData name="Adriana Cunha" userId="454cce08-6dcf-4c11-a387-32f71d371255" providerId="ADAL" clId="{095281DB-0E93-4A90-B295-3D3AB420FAB7}" dt="2024-06-21T09:47:23.086" v="2140" actId="1076"/>
        <pc:sldMkLst>
          <pc:docMk/>
          <pc:sldMk cId="1719793287" sldId="269"/>
        </pc:sldMkLst>
      </pc:sldChg>
      <pc:sldChg chg="modSp add mod">
        <pc:chgData name="Adriana Cunha" userId="454cce08-6dcf-4c11-a387-32f71d371255" providerId="ADAL" clId="{095281DB-0E93-4A90-B295-3D3AB420FAB7}" dt="2024-06-20T16:37:28.433" v="1157" actId="113"/>
        <pc:sldMkLst>
          <pc:docMk/>
          <pc:sldMk cId="3066101607" sldId="270"/>
        </pc:sldMkLst>
      </pc:sldChg>
      <pc:sldChg chg="mod ord modShow">
        <pc:chgData name="Adriana Cunha" userId="454cce08-6dcf-4c11-a387-32f71d371255" providerId="ADAL" clId="{095281DB-0E93-4A90-B295-3D3AB420FAB7}" dt="2024-06-20T12:46:01.545" v="670" actId="729"/>
        <pc:sldMkLst>
          <pc:docMk/>
          <pc:sldMk cId="1081334116" sldId="271"/>
        </pc:sldMkLst>
      </pc:sldChg>
      <pc:sldChg chg="addSp delSp modSp add del mod">
        <pc:chgData name="Adriana Cunha" userId="454cce08-6dcf-4c11-a387-32f71d371255" providerId="ADAL" clId="{095281DB-0E93-4A90-B295-3D3AB420FAB7}" dt="2024-06-18T14:11:43.540" v="20" actId="47"/>
        <pc:sldMkLst>
          <pc:docMk/>
          <pc:sldMk cId="782782601" sldId="272"/>
        </pc:sldMkLst>
      </pc:sldChg>
      <pc:sldChg chg="add del mod ord modShow">
        <pc:chgData name="Adriana Cunha" userId="454cce08-6dcf-4c11-a387-32f71d371255" providerId="ADAL" clId="{095281DB-0E93-4A90-B295-3D3AB420FAB7}" dt="2024-06-20T12:56:47.651" v="942" actId="47"/>
        <pc:sldMkLst>
          <pc:docMk/>
          <pc:sldMk cId="2466116326" sldId="272"/>
        </pc:sldMkLst>
      </pc:sldChg>
      <pc:sldChg chg="add del">
        <pc:chgData name="Adriana Cunha" userId="454cce08-6dcf-4c11-a387-32f71d371255" providerId="ADAL" clId="{095281DB-0E93-4A90-B295-3D3AB420FAB7}" dt="2024-06-20T12:46:10.095" v="671" actId="47"/>
        <pc:sldMkLst>
          <pc:docMk/>
          <pc:sldMk cId="3690387560" sldId="272"/>
        </pc:sldMkLst>
      </pc:sldChg>
      <pc:sldChg chg="addSp modSp add mod ord">
        <pc:chgData name="Adriana Cunha" userId="454cce08-6dcf-4c11-a387-32f71d371255" providerId="ADAL" clId="{095281DB-0E93-4A90-B295-3D3AB420FAB7}" dt="2024-06-21T09:45:26.527" v="2139" actId="20577"/>
        <pc:sldMkLst>
          <pc:docMk/>
          <pc:sldMk cId="3952411284" sldId="272"/>
        </pc:sldMkLst>
      </pc:sldChg>
      <pc:sldChg chg="add del">
        <pc:chgData name="Adriana Cunha" userId="454cce08-6dcf-4c11-a387-32f71d371255" providerId="ADAL" clId="{095281DB-0E93-4A90-B295-3D3AB420FAB7}" dt="2024-06-20T12:45:54.560" v="669" actId="47"/>
        <pc:sldMkLst>
          <pc:docMk/>
          <pc:sldMk cId="728214630" sldId="273"/>
        </pc:sldMkLst>
      </pc:sldChg>
      <pc:sldChg chg="add del">
        <pc:chgData name="Adriana Cunha" userId="454cce08-6dcf-4c11-a387-32f71d371255" providerId="ADAL" clId="{095281DB-0E93-4A90-B295-3D3AB420FAB7}" dt="2024-06-18T14:10:53.186" v="15"/>
        <pc:sldMkLst>
          <pc:docMk/>
          <pc:sldMk cId="2358578843" sldId="273"/>
        </pc:sldMkLst>
      </pc:sldChg>
      <pc:sldChg chg="add del">
        <pc:chgData name="Adriana Cunha" userId="454cce08-6dcf-4c11-a387-32f71d371255" providerId="ADAL" clId="{095281DB-0E93-4A90-B295-3D3AB420FAB7}" dt="2024-06-18T14:10:46.237" v="12"/>
        <pc:sldMkLst>
          <pc:docMk/>
          <pc:sldMk cId="2633901445" sldId="273"/>
        </pc:sldMkLst>
      </pc:sldChg>
      <pc:sldMasterChg chg="delSldLayout">
        <pc:chgData name="Adriana Cunha" userId="454cce08-6dcf-4c11-a387-32f71d371255" providerId="ADAL" clId="{095281DB-0E93-4A90-B295-3D3AB420FAB7}" dt="2024-06-18T14:11:43.540" v="20" actId="47"/>
        <pc:sldMasterMkLst>
          <pc:docMk/>
          <pc:sldMasterMk cId="349219475" sldId="2147483660"/>
        </pc:sldMasterMkLst>
        <pc:sldLayoutChg chg="del">
          <pc:chgData name="Adriana Cunha" userId="454cce08-6dcf-4c11-a387-32f71d371255" providerId="ADAL" clId="{095281DB-0E93-4A90-B295-3D3AB420FAB7}" dt="2024-06-18T14:11:43.540" v="20" actId="47"/>
          <pc:sldLayoutMkLst>
            <pc:docMk/>
            <pc:sldMasterMk cId="349219475" sldId="2147483660"/>
            <pc:sldLayoutMk cId="2576978" sldId="2147483822"/>
          </pc:sldLayoutMkLst>
        </pc:sldLayoutChg>
      </pc:sldMasterChg>
    </pc:docChg>
  </pc:docChgLst>
  <pc:docChgLst>
    <pc:chgData name="Dora Coelho" userId="S::dcoelho@centi.pt::a3f76015-459a-4016-9f83-b639f90729ab" providerId="AD" clId="Web-{075004FC-D8D0-F9CA-2694-5D30FD35369B}"/>
    <pc:docChg chg="addSld delSld modSld modSection">
      <pc:chgData name="Dora Coelho" userId="S::dcoelho@centi.pt::a3f76015-459a-4016-9f83-b639f90729ab" providerId="AD" clId="Web-{075004FC-D8D0-F9CA-2694-5D30FD35369B}" dt="2024-06-21T07:58:14.806" v="32" actId="14100"/>
      <pc:docMkLst>
        <pc:docMk/>
      </pc:docMkLst>
      <pc:sldChg chg="del">
        <pc:chgData name="Dora Coelho" userId="S::dcoelho@centi.pt::a3f76015-459a-4016-9f83-b639f90729ab" providerId="AD" clId="Web-{075004FC-D8D0-F9CA-2694-5D30FD35369B}" dt="2024-06-21T07:57:44.086" v="23"/>
        <pc:sldMkLst>
          <pc:docMk/>
          <pc:sldMk cId="4259566922" sldId="257"/>
        </pc:sldMkLst>
      </pc:sldChg>
      <pc:sldChg chg="modSp">
        <pc:chgData name="Dora Coelho" userId="S::dcoelho@centi.pt::a3f76015-459a-4016-9f83-b639f90729ab" providerId="AD" clId="Web-{075004FC-D8D0-F9CA-2694-5D30FD35369B}" dt="2024-06-21T07:54:48.941" v="4" actId="1076"/>
        <pc:sldMkLst>
          <pc:docMk/>
          <pc:sldMk cId="3252805715" sldId="259"/>
        </pc:sldMkLst>
      </pc:sldChg>
      <pc:sldChg chg="modSp">
        <pc:chgData name="Dora Coelho" userId="S::dcoelho@centi.pt::a3f76015-459a-4016-9f83-b639f90729ab" providerId="AD" clId="Web-{075004FC-D8D0-F9CA-2694-5D30FD35369B}" dt="2024-06-21T07:58:14.806" v="32" actId="14100"/>
        <pc:sldMkLst>
          <pc:docMk/>
          <pc:sldMk cId="472317789" sldId="261"/>
        </pc:sldMkLst>
      </pc:sldChg>
      <pc:sldChg chg="modSp">
        <pc:chgData name="Dora Coelho" userId="S::dcoelho@centi.pt::a3f76015-459a-4016-9f83-b639f90729ab" providerId="AD" clId="Web-{075004FC-D8D0-F9CA-2694-5D30FD35369B}" dt="2024-06-21T07:55:37.989" v="20" actId="20577"/>
        <pc:sldMkLst>
          <pc:docMk/>
          <pc:sldMk cId="2290051138" sldId="268"/>
        </pc:sldMkLst>
      </pc:sldChg>
      <pc:sldChg chg="add">
        <pc:chgData name="Dora Coelho" userId="S::dcoelho@centi.pt::a3f76015-459a-4016-9f83-b639f90729ab" providerId="AD" clId="Web-{075004FC-D8D0-F9CA-2694-5D30FD35369B}" dt="2024-06-21T07:57:01.804" v="21"/>
        <pc:sldMkLst>
          <pc:docMk/>
          <pc:sldMk cId="3522061708" sldId="710"/>
        </pc:sldMkLst>
      </pc:sldChg>
      <pc:sldChg chg="add">
        <pc:chgData name="Dora Coelho" userId="S::dcoelho@centi.pt::a3f76015-459a-4016-9f83-b639f90729ab" providerId="AD" clId="Web-{075004FC-D8D0-F9CA-2694-5D30FD35369B}" dt="2024-06-21T07:57:01.835" v="22"/>
        <pc:sldMkLst>
          <pc:docMk/>
          <pc:sldMk cId="959870735" sldId="711"/>
        </pc:sldMkLst>
      </pc:sldChg>
      <pc:sldMasterChg chg="addSldLayout">
        <pc:chgData name="Dora Coelho" userId="S::dcoelho@centi.pt::a3f76015-459a-4016-9f83-b639f90729ab" providerId="AD" clId="Web-{075004FC-D8D0-F9CA-2694-5D30FD35369B}" dt="2024-06-21T07:57:01.804" v="21"/>
        <pc:sldMasterMkLst>
          <pc:docMk/>
          <pc:sldMasterMk cId="2721453680" sldId="2147483841"/>
        </pc:sldMasterMkLst>
        <pc:sldLayoutChg chg="add">
          <pc:chgData name="Dora Coelho" userId="S::dcoelho@centi.pt::a3f76015-459a-4016-9f83-b639f90729ab" providerId="AD" clId="Web-{075004FC-D8D0-F9CA-2694-5D30FD35369B}" dt="2024-06-21T07:57:01.804" v="21"/>
          <pc:sldLayoutMkLst>
            <pc:docMk/>
            <pc:sldMasterMk cId="2721453680" sldId="2147483841"/>
            <pc:sldLayoutMk cId="2561799393" sldId="214748386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pt-PT"/>
              <a:t>20/06/2024</a:t>
            </a: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AECCA-CC27-444E-8F3C-79F94D6804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6655537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pt-PT"/>
              <a:t>20/06/2024</a:t>
            </a:r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8FCD4-9E2D-4ECC-B236-F718F9D15D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1144248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A55A7-3579-5D88-6574-B03C24000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5BA4D791-7932-3224-EC1E-A47D9C559D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8A81AC8C-2A46-8D08-7447-D20DA06446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Cabeçalho 3">
            <a:extLst>
              <a:ext uri="{FF2B5EF4-FFF2-40B4-BE49-F238E27FC236}">
                <a16:creationId xmlns:a16="http://schemas.microsoft.com/office/drawing/2014/main" id="{42E5D364-4694-C940-5DE7-3CA28B978C4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B226428-1839-2A34-BD0C-B21D6564EF9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pt-PT"/>
              <a:t>20/06/2024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A3FACEF-A47B-5D3A-3948-CA0DEC0D93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8FCD4-9E2D-4ECC-B236-F718F9D15D3B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9065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A6D46-8ECD-B878-686F-F5AB8962F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E90A00C2-DDAD-B8B4-8569-014770605D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516EB4D5-2BFA-FD1A-16AD-3FE517654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Cabeçalho 3">
            <a:extLst>
              <a:ext uri="{FF2B5EF4-FFF2-40B4-BE49-F238E27FC236}">
                <a16:creationId xmlns:a16="http://schemas.microsoft.com/office/drawing/2014/main" id="{314AE775-9F9C-47E2-7CDE-868B02B25D1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0807181-A830-8F24-5D80-BAF3D6E11A6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pt-PT"/>
              <a:t>20/06/2024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7B86D72-DF3C-429B-F995-925628CEE3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8FCD4-9E2D-4ECC-B236-F718F9D15D3B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8191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4465C-955D-5420-79AE-126E3F921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16043CA8-E6B7-3F90-560E-D8D9A84114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7B3FD9B3-0D43-C204-3D2C-0B47ECD30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Cabeçalho 3">
            <a:extLst>
              <a:ext uri="{FF2B5EF4-FFF2-40B4-BE49-F238E27FC236}">
                <a16:creationId xmlns:a16="http://schemas.microsoft.com/office/drawing/2014/main" id="{29F83EF5-5F2B-BCA1-9D6B-DA5883972DC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264EC66-2B38-6B7F-746C-AC80C64F2E4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pt-PT"/>
              <a:t>20/06/2024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EA8E7D0-79D8-01A7-A5A6-A3E387A47E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8FCD4-9E2D-4ECC-B236-F718F9D15D3B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3854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7C6F7-EB54-8148-282F-FE9A7D3E0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AEE3DE66-E5CC-8E42-68ED-DE061A9FDC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0A1AE68D-3C96-0A70-192E-5430EAD10C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Cabeçalho 3">
            <a:extLst>
              <a:ext uri="{FF2B5EF4-FFF2-40B4-BE49-F238E27FC236}">
                <a16:creationId xmlns:a16="http://schemas.microsoft.com/office/drawing/2014/main" id="{924B223A-613F-0EFB-B18D-46DB57644D6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057B95E-7D9D-A874-22D9-309643EE55D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pt-PT"/>
              <a:t>20/06/2024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F6EAB55-39E9-F73C-763C-39F045A450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8FCD4-9E2D-4ECC-B236-F718F9D15D3B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01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18011-50CE-B385-7781-981BBBBA4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9F440795-6548-0A0D-AC77-4EDE643C75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E6A8C28F-2027-DD21-3D86-5EE018A35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Cabeçalho 3">
            <a:extLst>
              <a:ext uri="{FF2B5EF4-FFF2-40B4-BE49-F238E27FC236}">
                <a16:creationId xmlns:a16="http://schemas.microsoft.com/office/drawing/2014/main" id="{369886CC-6BD0-2659-EE11-6A9D6FB9746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5634A70-140D-DB00-5C98-8AEEE98182A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pt-PT"/>
              <a:t>20/06/2024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4F9A871-D92A-F4F8-91EB-52512F5864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8FCD4-9E2D-4ECC-B236-F718F9D15D3B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0018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200F0-D8E9-46F6-018B-3FB582905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11D2BF87-B72E-8896-BE82-27194CDE2F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A8C9A73F-E980-13B1-E0FD-05A83FC9D8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Cabeçalho 3">
            <a:extLst>
              <a:ext uri="{FF2B5EF4-FFF2-40B4-BE49-F238E27FC236}">
                <a16:creationId xmlns:a16="http://schemas.microsoft.com/office/drawing/2014/main" id="{B3CE5987-7D60-ADE1-D02C-1815313B7D3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03524A3-CA86-8441-6284-EB3BE9A5F7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pt-PT"/>
              <a:t>20/06/2024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D1BC62E-DA10-2EE6-58DD-48FECF6718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8FCD4-9E2D-4ECC-B236-F718F9D15D3B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5034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92543-8DC2-6CAF-9233-2947DB3AB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67F1AA97-ADE6-BD1C-3612-9105FFC69F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214BC7E6-285E-90BF-F64D-A62A032DD4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Cabeçalho 3">
            <a:extLst>
              <a:ext uri="{FF2B5EF4-FFF2-40B4-BE49-F238E27FC236}">
                <a16:creationId xmlns:a16="http://schemas.microsoft.com/office/drawing/2014/main" id="{8A64443B-F0CA-DF2B-7AC6-5380C149B55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CCCD326-F39B-C36B-3CA9-AF88EB3B291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pt-PT"/>
              <a:t>20/06/2024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4A1B4A3-DC7C-3650-5FBE-A5B7B2A5FB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8FCD4-9E2D-4ECC-B236-F718F9D15D3B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299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41DF4-4E0D-1D42-2A39-7C337A0B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4CD7C053-4E80-4331-07DB-42C8BEE04D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8C9DD419-17A8-E575-72B5-1AF1DC31F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Cabeçalho 3">
            <a:extLst>
              <a:ext uri="{FF2B5EF4-FFF2-40B4-BE49-F238E27FC236}">
                <a16:creationId xmlns:a16="http://schemas.microsoft.com/office/drawing/2014/main" id="{FA9F5B22-7F06-A4F1-9353-81C85BAA9AE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106DAAE-811C-22EB-07FC-142A18B7A0E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pt-PT"/>
              <a:t>20/06/2024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4EB9733-C37E-5A4D-31A5-F2565374A8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8FCD4-9E2D-4ECC-B236-F718F9D15D3B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5543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C0D40-A78A-2E18-C498-EDACB1134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FD44C9DD-B9E7-C2ED-D170-438DF99EC8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DE9A53D7-312E-A9B0-544A-6BC61F2A93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Cabeçalho 3">
            <a:extLst>
              <a:ext uri="{FF2B5EF4-FFF2-40B4-BE49-F238E27FC236}">
                <a16:creationId xmlns:a16="http://schemas.microsoft.com/office/drawing/2014/main" id="{3BC13A6B-6A3C-1C33-BAA7-9654A5F6C82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EE55374-76D4-A251-83E8-16E6A64C3A9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pt-PT"/>
              <a:t>20/06/2024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A2FA86A-12D0-A825-579F-AC2BE5A534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8FCD4-9E2D-4ECC-B236-F718F9D15D3B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2088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FCEC0-05A9-4103-BE36-7E8E86B32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57E718C3-39C3-9E56-28BF-662DA2FEC9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4625D8BE-9370-77A6-2A03-0144EE37FE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Cabeçalho 3">
            <a:extLst>
              <a:ext uri="{FF2B5EF4-FFF2-40B4-BE49-F238E27FC236}">
                <a16:creationId xmlns:a16="http://schemas.microsoft.com/office/drawing/2014/main" id="{95259559-6B8F-E4DF-02D9-45169C6FCAE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849876A-72EC-40D2-F8C4-EB94FACBF84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pt-PT"/>
              <a:t>20/06/2024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F55DC47-F0C5-8B9B-292B-3A751A286D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8FCD4-9E2D-4ECC-B236-F718F9D15D3B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2139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sv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2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">
    <p:bg>
      <p:bgPr>
        <a:solidFill>
          <a:srgbClr val="269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ixaDeTexto 27">
            <a:extLst>
              <a:ext uri="{FF2B5EF4-FFF2-40B4-BE49-F238E27FC236}">
                <a16:creationId xmlns:a16="http://schemas.microsoft.com/office/drawing/2014/main" id="{C46F7254-159E-A4E0-BD86-B751225F108E}"/>
              </a:ext>
            </a:extLst>
          </p:cNvPr>
          <p:cNvSpPr txBox="1"/>
          <p:nvPr/>
        </p:nvSpPr>
        <p:spPr>
          <a:xfrm>
            <a:off x="519897" y="5732215"/>
            <a:ext cx="1852841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1000" noProof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Contacts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9E03B57-29B7-1DF0-537B-FA9E59F635C3}"/>
              </a:ext>
            </a:extLst>
          </p:cNvPr>
          <p:cNvSpPr txBox="1"/>
          <p:nvPr/>
        </p:nvSpPr>
        <p:spPr>
          <a:xfrm>
            <a:off x="510470" y="5929771"/>
            <a:ext cx="2614392" cy="461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850" spc="20" baseline="0" noProof="0">
                <a:solidFill>
                  <a:schemeClr val="bg1"/>
                </a:solidFill>
                <a:latin typeface="Neue Haas Grotesk Text Pro" panose="020B0504020202020204" pitchFamily="34" charset="0"/>
              </a:rPr>
              <a:t>Tel: (+351) 252 104 152</a:t>
            </a:r>
          </a:p>
          <a:p>
            <a:pPr lvl="0">
              <a:lnSpc>
                <a:spcPct val="150000"/>
              </a:lnSpc>
            </a:pPr>
            <a:r>
              <a:rPr lang="en-US" sz="850" spc="20" baseline="0" noProof="0">
                <a:solidFill>
                  <a:schemeClr val="bg1"/>
                </a:solidFill>
                <a:latin typeface="Neue Haas Grotesk Text Pro" panose="020B0504020202020204" pitchFamily="34" charset="0"/>
              </a:rPr>
              <a:t>Email: </a:t>
            </a:r>
            <a:r>
              <a:rPr lang="en-US" sz="850" spc="20" baseline="0" noProof="0" err="1">
                <a:solidFill>
                  <a:schemeClr val="bg1"/>
                </a:solidFill>
                <a:latin typeface="Neue Haas Grotesk Text Pro" panose="020B0504020202020204" pitchFamily="34" charset="0"/>
              </a:rPr>
              <a:t>centi@centi.pt</a:t>
            </a:r>
            <a:endParaRPr lang="en-US" sz="850" spc="20" baseline="0" noProof="0">
              <a:solidFill>
                <a:schemeClr val="bg1"/>
              </a:solidFill>
              <a:latin typeface="Neue Haas Grotesk Text Pro" panose="020B0504020202020204" pitchFamily="34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C8F249B-AB45-2698-2D38-FBA913AA4795}"/>
              </a:ext>
            </a:extLst>
          </p:cNvPr>
          <p:cNvSpPr txBox="1"/>
          <p:nvPr/>
        </p:nvSpPr>
        <p:spPr>
          <a:xfrm>
            <a:off x="2408627" y="5740874"/>
            <a:ext cx="1852841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1000" noProof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Visit Us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BA91202-D2DB-74F1-5629-3098CC2D0112}"/>
              </a:ext>
            </a:extLst>
          </p:cNvPr>
          <p:cNvSpPr txBox="1"/>
          <p:nvPr/>
        </p:nvSpPr>
        <p:spPr>
          <a:xfrm>
            <a:off x="2399199" y="5938430"/>
            <a:ext cx="2808361" cy="461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PT" sz="850" spc="20" baseline="0" noProof="0">
                <a:solidFill>
                  <a:schemeClr val="bg1"/>
                </a:solidFill>
                <a:latin typeface="Neue Haas Grotesk Text Pro" panose="020B0504020202020204" pitchFamily="34" charset="0"/>
              </a:rPr>
              <a:t>Rua Fernando Mesquita, 2785</a:t>
            </a:r>
          </a:p>
          <a:p>
            <a:pPr lvl="0">
              <a:lnSpc>
                <a:spcPct val="150000"/>
              </a:lnSpc>
            </a:pPr>
            <a:r>
              <a:rPr lang="pt-PT" sz="850" spc="20" baseline="0" noProof="0">
                <a:solidFill>
                  <a:schemeClr val="bg1"/>
                </a:solidFill>
                <a:latin typeface="Neue Haas Grotesk Text Pro" panose="020B0504020202020204" pitchFamily="34" charset="0"/>
              </a:rPr>
              <a:t>4760-034 Vila Nova de Famalicão, Portugal</a:t>
            </a:r>
            <a:endParaRPr lang="en-US" sz="850" spc="20" baseline="0" noProof="0">
              <a:solidFill>
                <a:schemeClr val="bg1"/>
              </a:solidFill>
              <a:latin typeface="Neue Haas Grotesk Text Pro" panose="020B0504020202020204" pitchFamily="34" charset="0"/>
            </a:endParaRPr>
          </a:p>
        </p:txBody>
      </p:sp>
      <p:sp>
        <p:nvSpPr>
          <p:cNvPr id="68" name="Marcador de Posição do Texto 9">
            <a:extLst>
              <a:ext uri="{FF2B5EF4-FFF2-40B4-BE49-F238E27FC236}">
                <a16:creationId xmlns:a16="http://schemas.microsoft.com/office/drawing/2014/main" id="{2BC9AFC2-4021-DE72-DC00-5853152257C7}"/>
              </a:ext>
            </a:extLst>
          </p:cNvPr>
          <p:cNvSpPr txBox="1">
            <a:spLocks/>
          </p:cNvSpPr>
          <p:nvPr/>
        </p:nvSpPr>
        <p:spPr>
          <a:xfrm rot="16200000">
            <a:off x="10163874" y="4693114"/>
            <a:ext cx="3265327" cy="332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250" b="0" kern="1200" spc="80" baseline="0">
                <a:solidFill>
                  <a:srgbClr val="07072F"/>
                </a:solidFill>
                <a:latin typeface="Neue Haas Grotesk Display Pro" panose="020D0504030502050203" pitchFamily="34" charset="0"/>
                <a:ea typeface="+mn-ea"/>
                <a:cs typeface="Poppins Medium" panose="00000600000000000000" pitchFamily="2" charset="0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2pPr>
            <a:lvl3pPr marL="357187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b="1" kern="12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50">
                <a:solidFill>
                  <a:srgbClr val="BEE1F4"/>
                </a:solidFill>
              </a:rPr>
              <a:t>High-Tech Solutions, Endless Possibilities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B4FB02D0-9728-1113-70A1-4C95CD02F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9632" y="5740874"/>
            <a:ext cx="1264666" cy="675729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8DDACD5E-1C42-61C6-8C14-341A8CBDAA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1863" y="3030537"/>
            <a:ext cx="5868274" cy="796926"/>
          </a:xfrm>
          <a:prstGeom prst="rect">
            <a:avLst/>
          </a:prstGeom>
        </p:spPr>
      </p:pic>
      <p:sp>
        <p:nvSpPr>
          <p:cNvPr id="2" name="CaixaDeTexto 27">
            <a:extLst>
              <a:ext uri="{FF2B5EF4-FFF2-40B4-BE49-F238E27FC236}">
                <a16:creationId xmlns:a16="http://schemas.microsoft.com/office/drawing/2014/main" id="{9DADE2A9-21EE-88B2-0C5F-BE6D55DD78D7}"/>
              </a:ext>
            </a:extLst>
          </p:cNvPr>
          <p:cNvSpPr txBox="1"/>
          <p:nvPr userDrawn="1"/>
        </p:nvSpPr>
        <p:spPr>
          <a:xfrm>
            <a:off x="519897" y="5732215"/>
            <a:ext cx="1852841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1000" noProof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Contacts</a:t>
            </a:r>
          </a:p>
        </p:txBody>
      </p:sp>
      <p:sp>
        <p:nvSpPr>
          <p:cNvPr id="3" name="CaixaDeTexto 28">
            <a:extLst>
              <a:ext uri="{FF2B5EF4-FFF2-40B4-BE49-F238E27FC236}">
                <a16:creationId xmlns:a16="http://schemas.microsoft.com/office/drawing/2014/main" id="{0AF39E9E-D155-46FB-A16D-74258B79EDD2}"/>
              </a:ext>
            </a:extLst>
          </p:cNvPr>
          <p:cNvSpPr txBox="1"/>
          <p:nvPr userDrawn="1"/>
        </p:nvSpPr>
        <p:spPr>
          <a:xfrm>
            <a:off x="510470" y="5929771"/>
            <a:ext cx="2614392" cy="461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850" spc="20" baseline="0" noProof="0">
                <a:solidFill>
                  <a:schemeClr val="bg1"/>
                </a:solidFill>
                <a:latin typeface="Neue Haas Grotesk Text Pro" panose="020B0504020202020204" pitchFamily="34" charset="0"/>
              </a:rPr>
              <a:t>Tel: (+351) 252 104 152</a:t>
            </a:r>
          </a:p>
          <a:p>
            <a:pPr lvl="0">
              <a:lnSpc>
                <a:spcPct val="150000"/>
              </a:lnSpc>
            </a:pPr>
            <a:r>
              <a:rPr lang="en-US" sz="850" spc="20" baseline="0" noProof="0">
                <a:solidFill>
                  <a:schemeClr val="bg1"/>
                </a:solidFill>
                <a:latin typeface="Neue Haas Grotesk Text Pro" panose="020B0504020202020204" pitchFamily="34" charset="0"/>
              </a:rPr>
              <a:t>Email: </a:t>
            </a:r>
            <a:r>
              <a:rPr lang="en-US" sz="850" spc="20" baseline="0" noProof="0" err="1">
                <a:solidFill>
                  <a:schemeClr val="bg1"/>
                </a:solidFill>
                <a:latin typeface="Neue Haas Grotesk Text Pro" panose="020B0504020202020204" pitchFamily="34" charset="0"/>
              </a:rPr>
              <a:t>centi@centi.pt</a:t>
            </a:r>
            <a:endParaRPr lang="en-US" sz="850" spc="20" baseline="0" noProof="0">
              <a:solidFill>
                <a:schemeClr val="bg1"/>
              </a:solidFill>
              <a:latin typeface="Neue Haas Grotesk Text Pro" panose="020B0504020202020204" pitchFamily="34" charset="0"/>
            </a:endParaRPr>
          </a:p>
        </p:txBody>
      </p:sp>
      <p:sp>
        <p:nvSpPr>
          <p:cNvPr id="5" name="CaixaDeTexto 29">
            <a:extLst>
              <a:ext uri="{FF2B5EF4-FFF2-40B4-BE49-F238E27FC236}">
                <a16:creationId xmlns:a16="http://schemas.microsoft.com/office/drawing/2014/main" id="{AEC9390A-959B-7EF3-570E-DECDE7828314}"/>
              </a:ext>
            </a:extLst>
          </p:cNvPr>
          <p:cNvSpPr txBox="1"/>
          <p:nvPr userDrawn="1"/>
        </p:nvSpPr>
        <p:spPr>
          <a:xfrm>
            <a:off x="2408627" y="5740874"/>
            <a:ext cx="1852841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1000" noProof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Visit Us</a:t>
            </a:r>
          </a:p>
        </p:txBody>
      </p:sp>
      <p:sp>
        <p:nvSpPr>
          <p:cNvPr id="7" name="CaixaDeTexto 30">
            <a:extLst>
              <a:ext uri="{FF2B5EF4-FFF2-40B4-BE49-F238E27FC236}">
                <a16:creationId xmlns:a16="http://schemas.microsoft.com/office/drawing/2014/main" id="{E0FEF8C5-8A79-5618-2EB3-D8A638BC7CBA}"/>
              </a:ext>
            </a:extLst>
          </p:cNvPr>
          <p:cNvSpPr txBox="1"/>
          <p:nvPr userDrawn="1"/>
        </p:nvSpPr>
        <p:spPr>
          <a:xfrm>
            <a:off x="2399199" y="5938430"/>
            <a:ext cx="2808361" cy="461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PT" sz="850" spc="20" baseline="0" noProof="0">
                <a:solidFill>
                  <a:schemeClr val="bg1"/>
                </a:solidFill>
                <a:latin typeface="Neue Haas Grotesk Text Pro" panose="020B0504020202020204" pitchFamily="34" charset="0"/>
              </a:rPr>
              <a:t>Rua Fernando Mesquita, 2785</a:t>
            </a:r>
          </a:p>
          <a:p>
            <a:pPr lvl="0">
              <a:lnSpc>
                <a:spcPct val="150000"/>
              </a:lnSpc>
            </a:pPr>
            <a:r>
              <a:rPr lang="pt-PT" sz="850" spc="20" baseline="0" noProof="0">
                <a:solidFill>
                  <a:schemeClr val="bg1"/>
                </a:solidFill>
                <a:latin typeface="Neue Haas Grotesk Text Pro" panose="020B0504020202020204" pitchFamily="34" charset="0"/>
              </a:rPr>
              <a:t>4760-034 Vila Nova de Famalicão, Portugal</a:t>
            </a:r>
            <a:endParaRPr lang="en-US" sz="850" spc="20" baseline="0" noProof="0">
              <a:solidFill>
                <a:schemeClr val="bg1"/>
              </a:solidFill>
              <a:latin typeface="Neue Haas Grotesk Text Pro" panose="020B0504020202020204" pitchFamily="34" charset="0"/>
            </a:endParaRPr>
          </a:p>
        </p:txBody>
      </p:sp>
      <p:sp>
        <p:nvSpPr>
          <p:cNvPr id="8" name="Marcador de Posição do Texto 9">
            <a:extLst>
              <a:ext uri="{FF2B5EF4-FFF2-40B4-BE49-F238E27FC236}">
                <a16:creationId xmlns:a16="http://schemas.microsoft.com/office/drawing/2014/main" id="{940F341F-F36D-2F67-BF5A-94AD96388937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10163874" y="4693114"/>
            <a:ext cx="3265327" cy="332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250" b="0" kern="1200" spc="80" baseline="0">
                <a:solidFill>
                  <a:srgbClr val="07072F"/>
                </a:solidFill>
                <a:latin typeface="Neue Haas Grotesk Display Pro" panose="020D0504030502050203" pitchFamily="34" charset="0"/>
                <a:ea typeface="+mn-ea"/>
                <a:cs typeface="Poppins Medium" panose="00000600000000000000" pitchFamily="2" charset="0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2pPr>
            <a:lvl3pPr marL="357187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b="1" kern="12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50">
                <a:solidFill>
                  <a:srgbClr val="BEE1F4"/>
                </a:solidFill>
              </a:rPr>
              <a:t>High-Tech Solutions, Endless Possibilities</a:t>
            </a:r>
          </a:p>
        </p:txBody>
      </p:sp>
      <p:pic>
        <p:nvPicPr>
          <p:cNvPr id="9" name="Gráfico 3">
            <a:extLst>
              <a:ext uri="{FF2B5EF4-FFF2-40B4-BE49-F238E27FC236}">
                <a16:creationId xmlns:a16="http://schemas.microsoft.com/office/drawing/2014/main" id="{EBE2CBAD-9F77-ECB8-0EBE-C18A07FC91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9632" y="5740874"/>
            <a:ext cx="1264666" cy="675729"/>
          </a:xfrm>
          <a:prstGeom prst="rect">
            <a:avLst/>
          </a:prstGeom>
        </p:spPr>
      </p:pic>
      <p:pic>
        <p:nvPicPr>
          <p:cNvPr id="10" name="Gráfico 5">
            <a:extLst>
              <a:ext uri="{FF2B5EF4-FFF2-40B4-BE49-F238E27FC236}">
                <a16:creationId xmlns:a16="http://schemas.microsoft.com/office/drawing/2014/main" id="{07026EAC-E7EE-18A1-C8B5-28AC173F34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1863" y="3030537"/>
            <a:ext cx="5868274" cy="79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5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o,Sub-títulos - 1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C8ACC19-B6CD-FBBE-7843-F4FC4680D286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7563678" y="2035377"/>
            <a:ext cx="3204012" cy="3253060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 marL="355600" indent="-355600" algn="ctr">
              <a:lnSpc>
                <a:spcPct val="300000"/>
              </a:lnSpc>
              <a:buSzPct val="130000"/>
              <a:buFontTx/>
              <a:buBlip>
                <a:blip r:embed="rId2"/>
              </a:buBlip>
              <a:defRPr sz="14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pt-PT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8354854-0FF8-170D-818A-6BBB2DD0E4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316" y="1762428"/>
            <a:ext cx="5033548" cy="47695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153E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r>
              <a:rPr lang="en-US" noProof="0"/>
              <a:t>Sub-</a:t>
            </a:r>
            <a:r>
              <a:rPr lang="en-US" noProof="0" err="1"/>
              <a:t>Título</a:t>
            </a:r>
            <a:endParaRPr lang="en-US" noProof="0"/>
          </a:p>
        </p:txBody>
      </p:sp>
      <p:sp>
        <p:nvSpPr>
          <p:cNvPr id="6" name="Marcador de Posição do Texto 3">
            <a:extLst>
              <a:ext uri="{FF2B5EF4-FFF2-40B4-BE49-F238E27FC236}">
                <a16:creationId xmlns:a16="http://schemas.microsoft.com/office/drawing/2014/main" id="{C35EC9A5-BF0B-E328-E1C6-0C1015F229A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5314" y="2384347"/>
            <a:ext cx="5033547" cy="30490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spc="60" baseline="0">
                <a:solidFill>
                  <a:srgbClr val="00153E"/>
                </a:solidFill>
                <a:latin typeface="Neue Haas Grotesk Display Pro" panose="020D0504030502050203" pitchFamily="34" charset="0"/>
              </a:defRPr>
            </a:lvl1pPr>
          </a:lstStyle>
          <a:p>
            <a:r>
              <a:rPr lang="pt-PT" sz="1100"/>
              <a:t>Texto </a:t>
            </a:r>
            <a:endParaRPr lang="en-GB" sz="1100"/>
          </a:p>
        </p:txBody>
      </p:sp>
      <p:sp>
        <p:nvSpPr>
          <p:cNvPr id="2" name="Marcador de Posição do Texto 18">
            <a:extLst>
              <a:ext uri="{FF2B5EF4-FFF2-40B4-BE49-F238E27FC236}">
                <a16:creationId xmlns:a16="http://schemas.microsoft.com/office/drawing/2014/main" id="{8383DCED-6815-3235-2373-5515A077672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5315" y="723287"/>
            <a:ext cx="5033549" cy="261610"/>
          </a:xfrm>
        </p:spPr>
        <p:txBody>
          <a:bodyPr>
            <a:noAutofit/>
          </a:bodyPr>
          <a:lstStyle>
            <a:lvl1pPr marL="0" indent="0">
              <a:buNone/>
              <a:defRPr sz="1100" b="0" i="0" spc="50" baseline="0">
                <a:solidFill>
                  <a:srgbClr val="2698D8"/>
                </a:solidFill>
                <a:latin typeface="Poppins Medium" pitchFamily="2" charset="77"/>
                <a:cs typeface="Poppins Medium" pitchFamily="2" charset="77"/>
              </a:defRPr>
            </a:lvl1pPr>
          </a:lstStyle>
          <a:p>
            <a:pPr lvl="0"/>
            <a:r>
              <a:rPr lang="pt-PT"/>
              <a:t>Tópico 1 </a:t>
            </a:r>
          </a:p>
        </p:txBody>
      </p:sp>
      <p:sp>
        <p:nvSpPr>
          <p:cNvPr id="4" name="Marcador de Posição do Texto 18">
            <a:extLst>
              <a:ext uri="{FF2B5EF4-FFF2-40B4-BE49-F238E27FC236}">
                <a16:creationId xmlns:a16="http://schemas.microsoft.com/office/drawing/2014/main" id="{E2CD45C3-C8C0-26B1-9B50-B6BFD040D6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5315" y="990542"/>
            <a:ext cx="5033549" cy="483092"/>
          </a:xfrm>
        </p:spPr>
        <p:txBody>
          <a:bodyPr>
            <a:noAutofit/>
          </a:bodyPr>
          <a:lstStyle>
            <a:lvl1pPr marL="0" indent="0">
              <a:buNone/>
              <a:defRPr sz="2200" b="1" i="0" spc="50" baseline="0">
                <a:solidFill>
                  <a:srgbClr val="00153E"/>
                </a:solidFill>
                <a:latin typeface="Poppins SemiBold" pitchFamily="2" charset="77"/>
                <a:cs typeface="Poppins SemiBold" pitchFamily="2" charset="77"/>
              </a:defRPr>
            </a:lvl1pPr>
          </a:lstStyle>
          <a:p>
            <a:pPr lvl="0"/>
            <a:r>
              <a:rPr lang="pt-PT"/>
              <a:t>Título 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1D959F4F-11A8-EA80-9E38-21DA92A79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5530" y="5664200"/>
            <a:ext cx="2466951" cy="335018"/>
          </a:xfrm>
          <a:prstGeom prst="rect">
            <a:avLst/>
          </a:prstGeom>
        </p:spPr>
      </p:pic>
      <p:pic>
        <p:nvPicPr>
          <p:cNvPr id="5" name="Gráfico 8">
            <a:extLst>
              <a:ext uri="{FF2B5EF4-FFF2-40B4-BE49-F238E27FC236}">
                <a16:creationId xmlns:a16="http://schemas.microsoft.com/office/drawing/2014/main" id="{77FA7C59-68C5-85E2-A16D-DEBAF0F6DA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5530" y="5664200"/>
            <a:ext cx="2466951" cy="33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7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o - 6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a Imagem 7">
            <a:extLst>
              <a:ext uri="{FF2B5EF4-FFF2-40B4-BE49-F238E27FC236}">
                <a16:creationId xmlns:a16="http://schemas.microsoft.com/office/drawing/2014/main" id="{5B696DCF-D56B-38F7-B92A-7E0B0186E48D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7526034" y="428533"/>
            <a:ext cx="1824359" cy="1824359"/>
          </a:xfrm>
          <a:prstGeom prst="ellipse">
            <a:avLst/>
          </a:prstGeom>
        </p:spPr>
        <p:txBody>
          <a:bodyPr/>
          <a:lstStyle>
            <a:lvl1pPr marL="355600" indent="-355600" algn="ctr">
              <a:lnSpc>
                <a:spcPct val="2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pt-PT"/>
          </a:p>
        </p:txBody>
      </p:sp>
      <p:sp>
        <p:nvSpPr>
          <p:cNvPr id="8" name="Marcador de Posição da Imagem 7">
            <a:extLst>
              <a:ext uri="{FF2B5EF4-FFF2-40B4-BE49-F238E27FC236}">
                <a16:creationId xmlns:a16="http://schemas.microsoft.com/office/drawing/2014/main" id="{FF947E6C-DC70-F4F4-800E-57BB194BCBAF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9704622" y="428532"/>
            <a:ext cx="1824359" cy="1824359"/>
          </a:xfrm>
          <a:prstGeom prst="ellipse">
            <a:avLst/>
          </a:prstGeom>
        </p:spPr>
        <p:txBody>
          <a:bodyPr/>
          <a:lstStyle>
            <a:lvl1pPr marL="355600" indent="-355600" algn="ctr">
              <a:lnSpc>
                <a:spcPct val="2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pt-PT"/>
          </a:p>
        </p:txBody>
      </p:sp>
      <p:sp>
        <p:nvSpPr>
          <p:cNvPr id="10" name="Marcador de Posição da Imagem 7">
            <a:extLst>
              <a:ext uri="{FF2B5EF4-FFF2-40B4-BE49-F238E27FC236}">
                <a16:creationId xmlns:a16="http://schemas.microsoft.com/office/drawing/2014/main" id="{B9389323-425F-9504-8470-6178D1A4A0E7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704622" y="2516820"/>
            <a:ext cx="1824359" cy="1824359"/>
          </a:xfrm>
          <a:prstGeom prst="ellipse">
            <a:avLst/>
          </a:prstGeom>
        </p:spPr>
        <p:txBody>
          <a:bodyPr/>
          <a:lstStyle>
            <a:lvl1pPr marL="355600" indent="-355600" algn="ctr">
              <a:lnSpc>
                <a:spcPct val="2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pt-PT"/>
          </a:p>
        </p:txBody>
      </p:sp>
      <p:sp>
        <p:nvSpPr>
          <p:cNvPr id="11" name="Marcador de Posição da Imagem 7">
            <a:extLst>
              <a:ext uri="{FF2B5EF4-FFF2-40B4-BE49-F238E27FC236}">
                <a16:creationId xmlns:a16="http://schemas.microsoft.com/office/drawing/2014/main" id="{E5776585-18C6-E9C2-B0CB-8FF294B9DC56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7526034" y="2516820"/>
            <a:ext cx="1824359" cy="1824359"/>
          </a:xfrm>
          <a:prstGeom prst="ellipse">
            <a:avLst/>
          </a:prstGeom>
        </p:spPr>
        <p:txBody>
          <a:bodyPr/>
          <a:lstStyle>
            <a:lvl1pPr marL="355600" indent="-355600" algn="ctr">
              <a:lnSpc>
                <a:spcPct val="2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pt-PT"/>
          </a:p>
        </p:txBody>
      </p:sp>
      <p:sp>
        <p:nvSpPr>
          <p:cNvPr id="12" name="Marcador de Posição da Imagem 7">
            <a:extLst>
              <a:ext uri="{FF2B5EF4-FFF2-40B4-BE49-F238E27FC236}">
                <a16:creationId xmlns:a16="http://schemas.microsoft.com/office/drawing/2014/main" id="{5A7590FE-AC10-9C20-8AD3-9B76E8DEE4DB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9704622" y="4605108"/>
            <a:ext cx="1824359" cy="1824359"/>
          </a:xfrm>
          <a:prstGeom prst="ellipse">
            <a:avLst/>
          </a:prstGeom>
        </p:spPr>
        <p:txBody>
          <a:bodyPr/>
          <a:lstStyle>
            <a:lvl1pPr marL="355600" indent="-355600" algn="ctr">
              <a:lnSpc>
                <a:spcPct val="2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pt-PT"/>
          </a:p>
        </p:txBody>
      </p:sp>
      <p:sp>
        <p:nvSpPr>
          <p:cNvPr id="13" name="Marcador de Posição da Imagem 7">
            <a:extLst>
              <a:ext uri="{FF2B5EF4-FFF2-40B4-BE49-F238E27FC236}">
                <a16:creationId xmlns:a16="http://schemas.microsoft.com/office/drawing/2014/main" id="{3D72C12D-7A74-5CA4-25AF-09FB81E10BD7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7526034" y="4605108"/>
            <a:ext cx="1824359" cy="1824359"/>
          </a:xfrm>
          <a:prstGeom prst="ellipse">
            <a:avLst/>
          </a:prstGeom>
        </p:spPr>
        <p:txBody>
          <a:bodyPr/>
          <a:lstStyle>
            <a:lvl1pPr marL="355600" indent="-355600" algn="ctr">
              <a:lnSpc>
                <a:spcPct val="2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pt-PT"/>
          </a:p>
        </p:txBody>
      </p:sp>
      <p:sp>
        <p:nvSpPr>
          <p:cNvPr id="2" name="Marcador de Posição do Texto 18">
            <a:extLst>
              <a:ext uri="{FF2B5EF4-FFF2-40B4-BE49-F238E27FC236}">
                <a16:creationId xmlns:a16="http://schemas.microsoft.com/office/drawing/2014/main" id="{58D64515-EAA0-DEB6-7353-38F31DBC753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5315" y="723287"/>
            <a:ext cx="5033549" cy="261610"/>
          </a:xfrm>
        </p:spPr>
        <p:txBody>
          <a:bodyPr>
            <a:noAutofit/>
          </a:bodyPr>
          <a:lstStyle>
            <a:lvl1pPr marL="0" indent="0">
              <a:buNone/>
              <a:defRPr sz="1100" b="0" i="0" spc="50" baseline="0">
                <a:solidFill>
                  <a:srgbClr val="2698D8"/>
                </a:solidFill>
                <a:latin typeface="Poppins Medium" pitchFamily="2" charset="77"/>
                <a:cs typeface="Poppins Medium" pitchFamily="2" charset="77"/>
              </a:defRPr>
            </a:lvl1pPr>
          </a:lstStyle>
          <a:p>
            <a:pPr lvl="0"/>
            <a:r>
              <a:rPr lang="pt-PT"/>
              <a:t>Tópico 1 </a:t>
            </a:r>
          </a:p>
        </p:txBody>
      </p:sp>
      <p:sp>
        <p:nvSpPr>
          <p:cNvPr id="3" name="Marcador de Posição do Texto 18">
            <a:extLst>
              <a:ext uri="{FF2B5EF4-FFF2-40B4-BE49-F238E27FC236}">
                <a16:creationId xmlns:a16="http://schemas.microsoft.com/office/drawing/2014/main" id="{8A636271-4EB3-3A1E-5782-6DE88EB4638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5315" y="990542"/>
            <a:ext cx="5033549" cy="483092"/>
          </a:xfrm>
        </p:spPr>
        <p:txBody>
          <a:bodyPr>
            <a:noAutofit/>
          </a:bodyPr>
          <a:lstStyle>
            <a:lvl1pPr marL="0" indent="0">
              <a:buNone/>
              <a:defRPr sz="2200" b="1" i="0" spc="50" baseline="0">
                <a:solidFill>
                  <a:srgbClr val="00153E"/>
                </a:solidFill>
                <a:latin typeface="Poppins SemiBold" pitchFamily="2" charset="77"/>
                <a:cs typeface="Poppins SemiBold" pitchFamily="2" charset="77"/>
              </a:defRPr>
            </a:lvl1pPr>
          </a:lstStyle>
          <a:p>
            <a:pPr lvl="0"/>
            <a:r>
              <a:rPr lang="pt-PT"/>
              <a:t>Título 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136FFE0-C8CC-1A0F-51D6-D34EFB1C902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5315" y="1671353"/>
            <a:ext cx="5033550" cy="36024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spc="60" baseline="0">
                <a:solidFill>
                  <a:srgbClr val="00153E"/>
                </a:solidFill>
                <a:latin typeface="Neue Haas Grotesk Display Pro" panose="020D0504030502050203" pitchFamily="34" charset="0"/>
              </a:defRPr>
            </a:lvl1pPr>
          </a:lstStyle>
          <a:p>
            <a:r>
              <a:rPr lang="pt-PT" sz="1100"/>
              <a:t>Texto</a:t>
            </a:r>
            <a:endParaRPr lang="en-GB" sz="110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C56369DB-DCB0-4152-50F3-118F4CDBE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5530" y="5664200"/>
            <a:ext cx="2466951" cy="335018"/>
          </a:xfrm>
          <a:prstGeom prst="rect">
            <a:avLst/>
          </a:prstGeom>
        </p:spPr>
      </p:pic>
      <p:pic>
        <p:nvPicPr>
          <p:cNvPr id="6" name="Gráfico 4">
            <a:extLst>
              <a:ext uri="{FF2B5EF4-FFF2-40B4-BE49-F238E27FC236}">
                <a16:creationId xmlns:a16="http://schemas.microsoft.com/office/drawing/2014/main" id="{A9003C5B-357B-4290-C8EC-CE2AA628F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5530" y="5664200"/>
            <a:ext cx="2466951" cy="33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14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exto,Sub-títulos - 1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8354854-0FF8-170D-818A-6BBB2DD0E4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316" y="1762428"/>
            <a:ext cx="5033548" cy="47695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153E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r>
              <a:rPr lang="en-US" noProof="0"/>
              <a:t>Sub-</a:t>
            </a:r>
            <a:r>
              <a:rPr lang="en-US" noProof="0" err="1"/>
              <a:t>Título</a:t>
            </a:r>
            <a:endParaRPr lang="en-US" noProof="0"/>
          </a:p>
        </p:txBody>
      </p:sp>
      <p:sp>
        <p:nvSpPr>
          <p:cNvPr id="6" name="Marcador de Posição do Texto 3">
            <a:extLst>
              <a:ext uri="{FF2B5EF4-FFF2-40B4-BE49-F238E27FC236}">
                <a16:creationId xmlns:a16="http://schemas.microsoft.com/office/drawing/2014/main" id="{C35EC9A5-BF0B-E328-E1C6-0C1015F229A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5314" y="2384347"/>
            <a:ext cx="5033547" cy="30490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spc="60" baseline="0">
                <a:solidFill>
                  <a:srgbClr val="00153E"/>
                </a:solidFill>
                <a:latin typeface="Neue Haas Grotesk Display Pro" panose="020D0504030502050203" pitchFamily="34" charset="0"/>
              </a:defRPr>
            </a:lvl1pPr>
          </a:lstStyle>
          <a:p>
            <a:r>
              <a:rPr lang="pt-PT" sz="1100"/>
              <a:t>Texto </a:t>
            </a:r>
            <a:endParaRPr lang="en-GB" sz="1100"/>
          </a:p>
        </p:txBody>
      </p:sp>
      <p:sp>
        <p:nvSpPr>
          <p:cNvPr id="2" name="Marcador de Posição do Texto 18">
            <a:extLst>
              <a:ext uri="{FF2B5EF4-FFF2-40B4-BE49-F238E27FC236}">
                <a16:creationId xmlns:a16="http://schemas.microsoft.com/office/drawing/2014/main" id="{8383DCED-6815-3235-2373-5515A077672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5315" y="723287"/>
            <a:ext cx="5033549" cy="261610"/>
          </a:xfrm>
        </p:spPr>
        <p:txBody>
          <a:bodyPr>
            <a:noAutofit/>
          </a:bodyPr>
          <a:lstStyle>
            <a:lvl1pPr marL="0" indent="0">
              <a:buNone/>
              <a:defRPr sz="1100" b="0" i="0" spc="50" baseline="0">
                <a:solidFill>
                  <a:srgbClr val="2698D8"/>
                </a:solidFill>
                <a:latin typeface="Poppins Medium" pitchFamily="2" charset="77"/>
                <a:cs typeface="Poppins Medium" pitchFamily="2" charset="77"/>
              </a:defRPr>
            </a:lvl1pPr>
          </a:lstStyle>
          <a:p>
            <a:pPr lvl="0"/>
            <a:r>
              <a:rPr lang="pt-PT"/>
              <a:t>Tópico 1 </a:t>
            </a:r>
          </a:p>
        </p:txBody>
      </p:sp>
      <p:sp>
        <p:nvSpPr>
          <p:cNvPr id="4" name="Marcador de Posição do Texto 18">
            <a:extLst>
              <a:ext uri="{FF2B5EF4-FFF2-40B4-BE49-F238E27FC236}">
                <a16:creationId xmlns:a16="http://schemas.microsoft.com/office/drawing/2014/main" id="{E2CD45C3-C8C0-26B1-9B50-B6BFD040D6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5315" y="990542"/>
            <a:ext cx="5033549" cy="483092"/>
          </a:xfrm>
        </p:spPr>
        <p:txBody>
          <a:bodyPr>
            <a:noAutofit/>
          </a:bodyPr>
          <a:lstStyle>
            <a:lvl1pPr marL="0" indent="0">
              <a:buNone/>
              <a:defRPr sz="2200" b="1" i="0" spc="50" baseline="0">
                <a:solidFill>
                  <a:srgbClr val="00153E"/>
                </a:solidFill>
                <a:latin typeface="Poppins SemiBold" pitchFamily="2" charset="77"/>
                <a:cs typeface="Poppins SemiBold" pitchFamily="2" charset="77"/>
              </a:defRPr>
            </a:lvl1pPr>
          </a:lstStyle>
          <a:p>
            <a:pPr lvl="0"/>
            <a:r>
              <a:rPr lang="pt-PT"/>
              <a:t>Título </a:t>
            </a:r>
          </a:p>
        </p:txBody>
      </p:sp>
      <p:sp>
        <p:nvSpPr>
          <p:cNvPr id="7" name="Marcador de Posição da Imagem 7">
            <a:extLst>
              <a:ext uri="{FF2B5EF4-FFF2-40B4-BE49-F238E27FC236}">
                <a16:creationId xmlns:a16="http://schemas.microsoft.com/office/drawing/2014/main" id="{6D42579F-740A-DD17-A590-EF00621ED8F3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7526034" y="428533"/>
            <a:ext cx="1824359" cy="1824359"/>
          </a:xfrm>
          <a:prstGeom prst="ellipse">
            <a:avLst/>
          </a:prstGeom>
        </p:spPr>
        <p:txBody>
          <a:bodyPr/>
          <a:lstStyle>
            <a:lvl1pPr marL="355600" indent="-355600" algn="ctr">
              <a:lnSpc>
                <a:spcPct val="2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pt-PT"/>
          </a:p>
        </p:txBody>
      </p:sp>
      <p:sp>
        <p:nvSpPr>
          <p:cNvPr id="9" name="Marcador de Posição da Imagem 7">
            <a:extLst>
              <a:ext uri="{FF2B5EF4-FFF2-40B4-BE49-F238E27FC236}">
                <a16:creationId xmlns:a16="http://schemas.microsoft.com/office/drawing/2014/main" id="{E401EF14-77FE-4B79-E126-5B38041D0B32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9704622" y="428532"/>
            <a:ext cx="1824359" cy="1824359"/>
          </a:xfrm>
          <a:prstGeom prst="ellipse">
            <a:avLst/>
          </a:prstGeom>
        </p:spPr>
        <p:txBody>
          <a:bodyPr/>
          <a:lstStyle>
            <a:lvl1pPr marL="355600" indent="-355600" algn="ctr">
              <a:lnSpc>
                <a:spcPct val="2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pt-PT"/>
          </a:p>
        </p:txBody>
      </p:sp>
      <p:sp>
        <p:nvSpPr>
          <p:cNvPr id="10" name="Marcador de Posição da Imagem 7">
            <a:extLst>
              <a:ext uri="{FF2B5EF4-FFF2-40B4-BE49-F238E27FC236}">
                <a16:creationId xmlns:a16="http://schemas.microsoft.com/office/drawing/2014/main" id="{D0CF97B2-B2B1-8BBA-4D61-599E9B4FA690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704622" y="2516820"/>
            <a:ext cx="1824359" cy="1824359"/>
          </a:xfrm>
          <a:prstGeom prst="ellipse">
            <a:avLst/>
          </a:prstGeom>
        </p:spPr>
        <p:txBody>
          <a:bodyPr/>
          <a:lstStyle>
            <a:lvl1pPr marL="355600" indent="-355600" algn="ctr">
              <a:lnSpc>
                <a:spcPct val="2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pt-PT"/>
          </a:p>
        </p:txBody>
      </p:sp>
      <p:sp>
        <p:nvSpPr>
          <p:cNvPr id="11" name="Marcador de Posição da Imagem 7">
            <a:extLst>
              <a:ext uri="{FF2B5EF4-FFF2-40B4-BE49-F238E27FC236}">
                <a16:creationId xmlns:a16="http://schemas.microsoft.com/office/drawing/2014/main" id="{FF4F0B15-F570-E3B6-BCFC-7AA0BA5EFBF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7526034" y="2516820"/>
            <a:ext cx="1824359" cy="1824359"/>
          </a:xfrm>
          <a:prstGeom prst="ellipse">
            <a:avLst/>
          </a:prstGeom>
        </p:spPr>
        <p:txBody>
          <a:bodyPr/>
          <a:lstStyle>
            <a:lvl1pPr marL="355600" indent="-355600" algn="ctr">
              <a:lnSpc>
                <a:spcPct val="2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pt-PT"/>
          </a:p>
        </p:txBody>
      </p:sp>
      <p:sp>
        <p:nvSpPr>
          <p:cNvPr id="12" name="Marcador de Posição da Imagem 7">
            <a:extLst>
              <a:ext uri="{FF2B5EF4-FFF2-40B4-BE49-F238E27FC236}">
                <a16:creationId xmlns:a16="http://schemas.microsoft.com/office/drawing/2014/main" id="{E19E737D-C707-432D-28E3-9B448D533B87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9704622" y="4605108"/>
            <a:ext cx="1824359" cy="1824359"/>
          </a:xfrm>
          <a:prstGeom prst="ellipse">
            <a:avLst/>
          </a:prstGeom>
        </p:spPr>
        <p:txBody>
          <a:bodyPr/>
          <a:lstStyle>
            <a:lvl1pPr marL="355600" indent="-355600" algn="ctr">
              <a:lnSpc>
                <a:spcPct val="2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pt-PT"/>
          </a:p>
        </p:txBody>
      </p:sp>
      <p:sp>
        <p:nvSpPr>
          <p:cNvPr id="13" name="Marcador de Posição da Imagem 7">
            <a:extLst>
              <a:ext uri="{FF2B5EF4-FFF2-40B4-BE49-F238E27FC236}">
                <a16:creationId xmlns:a16="http://schemas.microsoft.com/office/drawing/2014/main" id="{C9A9E203-E1A3-43A3-70EC-E09BA061C11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7526034" y="4605108"/>
            <a:ext cx="1824359" cy="1824359"/>
          </a:xfrm>
          <a:prstGeom prst="ellipse">
            <a:avLst/>
          </a:prstGeom>
        </p:spPr>
        <p:txBody>
          <a:bodyPr/>
          <a:lstStyle>
            <a:lvl1pPr marL="355600" indent="-355600" algn="ctr">
              <a:lnSpc>
                <a:spcPct val="2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pt-PT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7DB10D5-F52C-9385-4E97-B88AC11EA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5530" y="5664200"/>
            <a:ext cx="2466951" cy="335018"/>
          </a:xfrm>
          <a:prstGeom prst="rect">
            <a:avLst/>
          </a:prstGeom>
        </p:spPr>
      </p:pic>
      <p:pic>
        <p:nvPicPr>
          <p:cNvPr id="3" name="Gráfico 4">
            <a:extLst>
              <a:ext uri="{FF2B5EF4-FFF2-40B4-BE49-F238E27FC236}">
                <a16:creationId xmlns:a16="http://schemas.microsoft.com/office/drawing/2014/main" id="{C09EAF19-3AB6-05D2-D57A-3B6C0D0CC05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5530" y="5664200"/>
            <a:ext cx="2466951" cy="33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88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o - 1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Posição da Imagem 2">
            <a:extLst>
              <a:ext uri="{FF2B5EF4-FFF2-40B4-BE49-F238E27FC236}">
                <a16:creationId xmlns:a16="http://schemas.microsoft.com/office/drawing/2014/main" id="{4D268EF1-D868-41FD-602E-98F867BBC91D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6352234" y="0"/>
            <a:ext cx="5839766" cy="6858000"/>
          </a:xfrm>
          <a:prstGeom prst="rect">
            <a:avLst/>
          </a:prstGeom>
        </p:spPr>
        <p:txBody>
          <a:bodyPr/>
          <a:lstStyle>
            <a:lvl1pPr marL="355600" indent="-355600" algn="ctr">
              <a:lnSpc>
                <a:spcPct val="300000"/>
              </a:lnSpc>
              <a:buSzPct val="130000"/>
              <a:buFontTx/>
              <a:buBlip>
                <a:blip r:embed="rId2"/>
              </a:buBlip>
              <a:defRPr sz="14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pt-PT"/>
          </a:p>
        </p:txBody>
      </p:sp>
      <p:sp>
        <p:nvSpPr>
          <p:cNvPr id="2" name="Marcador de Posição do Texto 18">
            <a:extLst>
              <a:ext uri="{FF2B5EF4-FFF2-40B4-BE49-F238E27FC236}">
                <a16:creationId xmlns:a16="http://schemas.microsoft.com/office/drawing/2014/main" id="{F52945CD-0229-D6A0-663B-A71DDDED574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5315" y="723287"/>
            <a:ext cx="5033549" cy="261610"/>
          </a:xfrm>
        </p:spPr>
        <p:txBody>
          <a:bodyPr>
            <a:noAutofit/>
          </a:bodyPr>
          <a:lstStyle>
            <a:lvl1pPr marL="0" indent="0">
              <a:buNone/>
              <a:defRPr sz="1100" b="0" i="0" spc="50" baseline="0">
                <a:solidFill>
                  <a:srgbClr val="2698D8"/>
                </a:solidFill>
                <a:latin typeface="Poppins Medium" pitchFamily="2" charset="77"/>
                <a:cs typeface="Poppins Medium" pitchFamily="2" charset="77"/>
              </a:defRPr>
            </a:lvl1pPr>
          </a:lstStyle>
          <a:p>
            <a:pPr lvl="0"/>
            <a:r>
              <a:rPr lang="pt-PT"/>
              <a:t>Tópico 1 </a:t>
            </a:r>
          </a:p>
        </p:txBody>
      </p:sp>
      <p:sp>
        <p:nvSpPr>
          <p:cNvPr id="3" name="Marcador de Posição do Texto 18">
            <a:extLst>
              <a:ext uri="{FF2B5EF4-FFF2-40B4-BE49-F238E27FC236}">
                <a16:creationId xmlns:a16="http://schemas.microsoft.com/office/drawing/2014/main" id="{58CC1326-5799-DD33-6E12-989F42D1FCB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5315" y="990542"/>
            <a:ext cx="5033549" cy="483092"/>
          </a:xfrm>
        </p:spPr>
        <p:txBody>
          <a:bodyPr>
            <a:noAutofit/>
          </a:bodyPr>
          <a:lstStyle>
            <a:lvl1pPr marL="0" indent="0">
              <a:buNone/>
              <a:defRPr sz="2200" b="1" i="0" spc="50" baseline="0">
                <a:solidFill>
                  <a:srgbClr val="00153E"/>
                </a:solidFill>
                <a:latin typeface="Poppins SemiBold" pitchFamily="2" charset="77"/>
                <a:cs typeface="Poppins SemiBold" pitchFamily="2" charset="77"/>
              </a:defRPr>
            </a:lvl1pPr>
          </a:lstStyle>
          <a:p>
            <a:pPr lvl="0"/>
            <a:r>
              <a:rPr lang="pt-PT"/>
              <a:t>Título 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EA9502D-B208-69A5-B544-650A7B87EBE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5315" y="1671353"/>
            <a:ext cx="5033550" cy="36024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spc="60" baseline="0">
                <a:solidFill>
                  <a:srgbClr val="00153E"/>
                </a:solidFill>
                <a:latin typeface="Neue Haas Grotesk Display Pro" panose="020D0504030502050203" pitchFamily="34" charset="0"/>
              </a:defRPr>
            </a:lvl1pPr>
          </a:lstStyle>
          <a:p>
            <a:r>
              <a:rPr lang="pt-PT" sz="1100"/>
              <a:t>Texto</a:t>
            </a:r>
            <a:endParaRPr lang="en-GB" sz="110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A3B56EF6-2B33-3AAA-8C3F-4945D38DA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5530" y="5664200"/>
            <a:ext cx="2466951" cy="335018"/>
          </a:xfrm>
          <a:prstGeom prst="rect">
            <a:avLst/>
          </a:prstGeom>
        </p:spPr>
      </p:pic>
      <p:pic>
        <p:nvPicPr>
          <p:cNvPr id="6" name="Gráfico 4">
            <a:extLst>
              <a:ext uri="{FF2B5EF4-FFF2-40B4-BE49-F238E27FC236}">
                <a16:creationId xmlns:a16="http://schemas.microsoft.com/office/drawing/2014/main" id="{1F4AF42C-9A1D-6961-305B-ED2BCFAF15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5530" y="5664200"/>
            <a:ext cx="2466951" cy="33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2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o - 6 Imagens - 4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Gráfico 2">
            <a:extLst>
              <a:ext uri="{FF2B5EF4-FFF2-40B4-BE49-F238E27FC236}">
                <a16:creationId xmlns:a16="http://schemas.microsoft.com/office/drawing/2014/main" id="{1CBF7300-AE88-6A7A-84B2-2687808E304C}"/>
              </a:ext>
            </a:extLst>
          </p:cNvPr>
          <p:cNvSpPr>
            <a:spLocks noGrp="1"/>
          </p:cNvSpPr>
          <p:nvPr>
            <p:ph type="chart" sz="quarter" idx="58"/>
          </p:nvPr>
        </p:nvSpPr>
        <p:spPr>
          <a:xfrm>
            <a:off x="7546833" y="3249098"/>
            <a:ext cx="1605022" cy="1464304"/>
          </a:xfrm>
          <a:prstGeom prst="rect">
            <a:avLst/>
          </a:prstGeom>
        </p:spPr>
        <p:txBody>
          <a:bodyPr/>
          <a:lstStyle>
            <a:lvl1pPr marL="355600" indent="-355600" algn="ctr">
              <a:lnSpc>
                <a:spcPct val="3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r>
              <a:rPr lang="en-GB"/>
              <a:t>Click icon to add chart</a:t>
            </a:r>
            <a:endParaRPr lang="pt-PT"/>
          </a:p>
        </p:txBody>
      </p:sp>
      <p:sp>
        <p:nvSpPr>
          <p:cNvPr id="43" name="Marcador de Posição do Gráfico 2">
            <a:extLst>
              <a:ext uri="{FF2B5EF4-FFF2-40B4-BE49-F238E27FC236}">
                <a16:creationId xmlns:a16="http://schemas.microsoft.com/office/drawing/2014/main" id="{725BA793-1BE9-1383-6040-E25F19E57451}"/>
              </a:ext>
            </a:extLst>
          </p:cNvPr>
          <p:cNvSpPr>
            <a:spLocks noGrp="1"/>
          </p:cNvSpPr>
          <p:nvPr>
            <p:ph type="chart" sz="quarter" idx="59"/>
          </p:nvPr>
        </p:nvSpPr>
        <p:spPr>
          <a:xfrm>
            <a:off x="9398107" y="3250670"/>
            <a:ext cx="1605022" cy="1464304"/>
          </a:xfrm>
          <a:prstGeom prst="rect">
            <a:avLst/>
          </a:prstGeom>
        </p:spPr>
        <p:txBody>
          <a:bodyPr/>
          <a:lstStyle>
            <a:lvl1pPr marL="355600" indent="-355600" algn="ctr">
              <a:lnSpc>
                <a:spcPct val="3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r>
              <a:rPr lang="en-GB"/>
              <a:t>Click icon to add chart</a:t>
            </a:r>
            <a:endParaRPr lang="pt-PT"/>
          </a:p>
        </p:txBody>
      </p:sp>
      <p:sp>
        <p:nvSpPr>
          <p:cNvPr id="44" name="Marcador de Posição do Gráfico 2">
            <a:extLst>
              <a:ext uri="{FF2B5EF4-FFF2-40B4-BE49-F238E27FC236}">
                <a16:creationId xmlns:a16="http://schemas.microsoft.com/office/drawing/2014/main" id="{7F697DE4-CAD4-BBD9-B619-F7362D92F9A2}"/>
              </a:ext>
            </a:extLst>
          </p:cNvPr>
          <p:cNvSpPr>
            <a:spLocks noGrp="1"/>
          </p:cNvSpPr>
          <p:nvPr>
            <p:ph type="chart" sz="quarter" idx="60"/>
          </p:nvPr>
        </p:nvSpPr>
        <p:spPr>
          <a:xfrm>
            <a:off x="7546833" y="4937591"/>
            <a:ext cx="1605022" cy="1464304"/>
          </a:xfrm>
          <a:prstGeom prst="rect">
            <a:avLst/>
          </a:prstGeom>
        </p:spPr>
        <p:txBody>
          <a:bodyPr/>
          <a:lstStyle>
            <a:lvl1pPr marL="355600" indent="-355600" algn="ctr">
              <a:lnSpc>
                <a:spcPct val="3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r>
              <a:rPr lang="en-GB"/>
              <a:t>Click icon to add chart</a:t>
            </a:r>
            <a:endParaRPr lang="pt-PT"/>
          </a:p>
        </p:txBody>
      </p:sp>
      <p:sp>
        <p:nvSpPr>
          <p:cNvPr id="45" name="Marcador de Posição do Gráfico 2">
            <a:extLst>
              <a:ext uri="{FF2B5EF4-FFF2-40B4-BE49-F238E27FC236}">
                <a16:creationId xmlns:a16="http://schemas.microsoft.com/office/drawing/2014/main" id="{7F69588A-77EF-0A99-36AC-73DD8574B4DC}"/>
              </a:ext>
            </a:extLst>
          </p:cNvPr>
          <p:cNvSpPr>
            <a:spLocks noGrp="1"/>
          </p:cNvSpPr>
          <p:nvPr>
            <p:ph type="chart" sz="quarter" idx="61"/>
          </p:nvPr>
        </p:nvSpPr>
        <p:spPr>
          <a:xfrm>
            <a:off x="9398107" y="4937591"/>
            <a:ext cx="1605022" cy="1464304"/>
          </a:xfrm>
          <a:prstGeom prst="rect">
            <a:avLst/>
          </a:prstGeom>
        </p:spPr>
        <p:txBody>
          <a:bodyPr/>
          <a:lstStyle>
            <a:lvl1pPr marL="355600" indent="-355600" algn="ctr">
              <a:lnSpc>
                <a:spcPct val="3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r>
              <a:rPr lang="en-GB"/>
              <a:t>Click icon to add chart</a:t>
            </a:r>
            <a:endParaRPr lang="pt-PT"/>
          </a:p>
        </p:txBody>
      </p:sp>
      <p:sp>
        <p:nvSpPr>
          <p:cNvPr id="46" name="Marcador de Posição da Imagem 7">
            <a:extLst>
              <a:ext uri="{FF2B5EF4-FFF2-40B4-BE49-F238E27FC236}">
                <a16:creationId xmlns:a16="http://schemas.microsoft.com/office/drawing/2014/main" id="{D5E79B47-2B31-4B58-F8BE-2D32408EB02A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7948674" y="523980"/>
            <a:ext cx="2251258" cy="2228558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355600" indent="-355600" algn="ctr">
              <a:lnSpc>
                <a:spcPct val="300000"/>
              </a:lnSpc>
              <a:buSzPct val="130000"/>
              <a:buFontTx/>
              <a:buBlip>
                <a:blip r:embed="rId2"/>
              </a:buBlip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pt-PT"/>
          </a:p>
        </p:txBody>
      </p:sp>
      <p:sp>
        <p:nvSpPr>
          <p:cNvPr id="48" name="Marcador de Posição do Texto 3">
            <a:extLst>
              <a:ext uri="{FF2B5EF4-FFF2-40B4-BE49-F238E27FC236}">
                <a16:creationId xmlns:a16="http://schemas.microsoft.com/office/drawing/2014/main" id="{624AD0C2-E1A9-CF4B-3135-08E516A4D76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546832" y="2806538"/>
            <a:ext cx="3456297" cy="338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pPr lvl="0"/>
            <a:r>
              <a:rPr lang="pt-PT" noProof="0"/>
              <a:t>Nota Imagem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4086D51-563F-842B-C43C-1A95B30F9FB7}"/>
              </a:ext>
            </a:extLst>
          </p:cNvPr>
          <p:cNvSpPr/>
          <p:nvPr/>
        </p:nvSpPr>
        <p:spPr>
          <a:xfrm>
            <a:off x="7371645" y="3713107"/>
            <a:ext cx="350373" cy="350373"/>
          </a:xfrm>
          <a:prstGeom prst="ellipse">
            <a:avLst/>
          </a:prstGeom>
          <a:solidFill>
            <a:srgbClr val="000E2A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>
              <a:highlight>
                <a:srgbClr val="393DDB"/>
              </a:highlight>
            </a:endParaRPr>
          </a:p>
        </p:txBody>
      </p:sp>
      <p:sp>
        <p:nvSpPr>
          <p:cNvPr id="51" name="Marcador de Posição do Texto 3">
            <a:extLst>
              <a:ext uri="{FF2B5EF4-FFF2-40B4-BE49-F238E27FC236}">
                <a16:creationId xmlns:a16="http://schemas.microsoft.com/office/drawing/2014/main" id="{97EC0012-B749-7122-22FE-BCE37E1074B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399926" y="3677287"/>
            <a:ext cx="289771" cy="3321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pt-PT"/>
              <a:t>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A6D3EA5-1873-8607-A6C0-D367001C1FAE}"/>
              </a:ext>
            </a:extLst>
          </p:cNvPr>
          <p:cNvSpPr/>
          <p:nvPr/>
        </p:nvSpPr>
        <p:spPr>
          <a:xfrm>
            <a:off x="7371645" y="5493037"/>
            <a:ext cx="350373" cy="350373"/>
          </a:xfrm>
          <a:prstGeom prst="ellipse">
            <a:avLst/>
          </a:prstGeom>
          <a:solidFill>
            <a:srgbClr val="000E2A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>
              <a:highlight>
                <a:srgbClr val="393DDB"/>
              </a:highlight>
            </a:endParaRPr>
          </a:p>
        </p:txBody>
      </p:sp>
      <p:sp>
        <p:nvSpPr>
          <p:cNvPr id="53" name="Marcador de Posição do Texto 3">
            <a:extLst>
              <a:ext uri="{FF2B5EF4-FFF2-40B4-BE49-F238E27FC236}">
                <a16:creationId xmlns:a16="http://schemas.microsoft.com/office/drawing/2014/main" id="{C8280934-C1BC-4398-0433-D890F4373F6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7399926" y="5457217"/>
            <a:ext cx="289771" cy="3321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pt-PT"/>
              <a:t>3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981A472-AB08-CE7E-94F4-48CD194612F4}"/>
              </a:ext>
            </a:extLst>
          </p:cNvPr>
          <p:cNvSpPr/>
          <p:nvPr/>
        </p:nvSpPr>
        <p:spPr>
          <a:xfrm>
            <a:off x="9222920" y="3712817"/>
            <a:ext cx="350373" cy="350373"/>
          </a:xfrm>
          <a:prstGeom prst="ellipse">
            <a:avLst/>
          </a:prstGeom>
          <a:solidFill>
            <a:srgbClr val="000E2A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>
              <a:highlight>
                <a:srgbClr val="393DDB"/>
              </a:highlight>
            </a:endParaRPr>
          </a:p>
        </p:txBody>
      </p:sp>
      <p:sp>
        <p:nvSpPr>
          <p:cNvPr id="55" name="Marcador de Posição do Texto 3">
            <a:extLst>
              <a:ext uri="{FF2B5EF4-FFF2-40B4-BE49-F238E27FC236}">
                <a16:creationId xmlns:a16="http://schemas.microsoft.com/office/drawing/2014/main" id="{F61BCD59-EF7F-F55C-891F-279B021D644A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251201" y="3676997"/>
            <a:ext cx="289771" cy="3321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pt-PT"/>
              <a:t>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0EA8A99-AC1E-A97B-36FD-06BC3EDF9C04}"/>
              </a:ext>
            </a:extLst>
          </p:cNvPr>
          <p:cNvSpPr/>
          <p:nvPr/>
        </p:nvSpPr>
        <p:spPr>
          <a:xfrm>
            <a:off x="9233813" y="5496491"/>
            <a:ext cx="350373" cy="350373"/>
          </a:xfrm>
          <a:prstGeom prst="ellipse">
            <a:avLst/>
          </a:prstGeom>
          <a:solidFill>
            <a:srgbClr val="000E2A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>
              <a:highlight>
                <a:srgbClr val="393DDB"/>
              </a:highlight>
            </a:endParaRPr>
          </a:p>
        </p:txBody>
      </p:sp>
      <p:sp>
        <p:nvSpPr>
          <p:cNvPr id="57" name="Marcador de Posição do Texto 3">
            <a:extLst>
              <a:ext uri="{FF2B5EF4-FFF2-40B4-BE49-F238E27FC236}">
                <a16:creationId xmlns:a16="http://schemas.microsoft.com/office/drawing/2014/main" id="{3829270C-BC6D-258C-D450-80AA4F20C794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9262094" y="5460671"/>
            <a:ext cx="289771" cy="3321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pt-PT"/>
              <a:t>4</a:t>
            </a:r>
          </a:p>
        </p:txBody>
      </p:sp>
      <p:sp>
        <p:nvSpPr>
          <p:cNvPr id="59" name="Marcador de Posição do Texto 3">
            <a:extLst>
              <a:ext uri="{FF2B5EF4-FFF2-40B4-BE49-F238E27FC236}">
                <a16:creationId xmlns:a16="http://schemas.microsoft.com/office/drawing/2014/main" id="{CDCAEB6B-0BD5-0469-734C-F75E7FB98C33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3551041" y="5459389"/>
            <a:ext cx="1613577" cy="338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pPr lvl="0"/>
            <a:r>
              <a:rPr lang="pt-PT" noProof="0"/>
              <a:t>1 - Nota</a:t>
            </a:r>
          </a:p>
        </p:txBody>
      </p:sp>
      <p:sp>
        <p:nvSpPr>
          <p:cNvPr id="60" name="Marcador de Posição do Texto 3">
            <a:extLst>
              <a:ext uri="{FF2B5EF4-FFF2-40B4-BE49-F238E27FC236}">
                <a16:creationId xmlns:a16="http://schemas.microsoft.com/office/drawing/2014/main" id="{342A5CD6-D4C4-F91C-80CD-09EAB59F258B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3551041" y="5928002"/>
            <a:ext cx="1613577" cy="338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pPr lvl="0"/>
            <a:r>
              <a:rPr lang="pt-PT" noProof="0"/>
              <a:t>2 - Nota</a:t>
            </a:r>
          </a:p>
        </p:txBody>
      </p:sp>
      <p:sp>
        <p:nvSpPr>
          <p:cNvPr id="61" name="Marcador de Posição do Texto 3">
            <a:extLst>
              <a:ext uri="{FF2B5EF4-FFF2-40B4-BE49-F238E27FC236}">
                <a16:creationId xmlns:a16="http://schemas.microsoft.com/office/drawing/2014/main" id="{A6E6657F-EB81-0C09-528A-05C42D38075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316511" y="5458894"/>
            <a:ext cx="1613577" cy="338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pPr lvl="0"/>
            <a:r>
              <a:rPr lang="pt-PT" noProof="0"/>
              <a:t>3 - Nota</a:t>
            </a:r>
          </a:p>
        </p:txBody>
      </p:sp>
      <p:sp>
        <p:nvSpPr>
          <p:cNvPr id="62" name="Marcador de Posição do Texto 3">
            <a:extLst>
              <a:ext uri="{FF2B5EF4-FFF2-40B4-BE49-F238E27FC236}">
                <a16:creationId xmlns:a16="http://schemas.microsoft.com/office/drawing/2014/main" id="{36A43AA6-292B-7A46-7486-DCEBBD99112F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5316511" y="5927507"/>
            <a:ext cx="1613577" cy="338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pPr lvl="0"/>
            <a:r>
              <a:rPr lang="pt-PT" noProof="0"/>
              <a:t>4 - Nota</a:t>
            </a:r>
          </a:p>
        </p:txBody>
      </p:sp>
      <p:sp>
        <p:nvSpPr>
          <p:cNvPr id="2" name="Marcador de Posição do Texto 18">
            <a:extLst>
              <a:ext uri="{FF2B5EF4-FFF2-40B4-BE49-F238E27FC236}">
                <a16:creationId xmlns:a16="http://schemas.microsoft.com/office/drawing/2014/main" id="{A510888C-DEC2-9394-A46A-9E44A8E923E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5315" y="723287"/>
            <a:ext cx="5033549" cy="261610"/>
          </a:xfrm>
        </p:spPr>
        <p:txBody>
          <a:bodyPr>
            <a:noAutofit/>
          </a:bodyPr>
          <a:lstStyle>
            <a:lvl1pPr marL="0" indent="0">
              <a:buNone/>
              <a:defRPr sz="1100" b="0" i="0" spc="50" baseline="0">
                <a:solidFill>
                  <a:srgbClr val="2698D8"/>
                </a:solidFill>
                <a:latin typeface="Poppins Medium" pitchFamily="2" charset="77"/>
                <a:cs typeface="Poppins Medium" pitchFamily="2" charset="77"/>
              </a:defRPr>
            </a:lvl1pPr>
          </a:lstStyle>
          <a:p>
            <a:pPr lvl="0"/>
            <a:r>
              <a:rPr lang="pt-PT"/>
              <a:t>Tópico 1 </a:t>
            </a:r>
          </a:p>
        </p:txBody>
      </p:sp>
      <p:sp>
        <p:nvSpPr>
          <p:cNvPr id="5" name="Marcador de Posição do Texto 18">
            <a:extLst>
              <a:ext uri="{FF2B5EF4-FFF2-40B4-BE49-F238E27FC236}">
                <a16:creationId xmlns:a16="http://schemas.microsoft.com/office/drawing/2014/main" id="{8D61C202-829A-8081-36F4-C0561C23B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5315" y="990542"/>
            <a:ext cx="5033549" cy="483092"/>
          </a:xfrm>
        </p:spPr>
        <p:txBody>
          <a:bodyPr>
            <a:noAutofit/>
          </a:bodyPr>
          <a:lstStyle>
            <a:lvl1pPr marL="0" indent="0">
              <a:buNone/>
              <a:defRPr sz="2200" b="1" i="0" spc="50" baseline="0">
                <a:solidFill>
                  <a:srgbClr val="00153E"/>
                </a:solidFill>
                <a:latin typeface="Poppins SemiBold" pitchFamily="2" charset="77"/>
                <a:cs typeface="Poppins SemiBold" pitchFamily="2" charset="77"/>
              </a:defRPr>
            </a:lvl1pPr>
          </a:lstStyle>
          <a:p>
            <a:pPr lvl="0"/>
            <a:r>
              <a:rPr lang="pt-PT"/>
              <a:t>Título </a:t>
            </a:r>
          </a:p>
        </p:txBody>
      </p:sp>
      <p:sp>
        <p:nvSpPr>
          <p:cNvPr id="6" name="Marcador de Posição do Texto 3">
            <a:extLst>
              <a:ext uri="{FF2B5EF4-FFF2-40B4-BE49-F238E27FC236}">
                <a16:creationId xmlns:a16="http://schemas.microsoft.com/office/drawing/2014/main" id="{4E4CD111-7639-E641-8FF1-0B14C78A42A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5315" y="1671353"/>
            <a:ext cx="5033550" cy="36024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spc="60" baseline="0">
                <a:solidFill>
                  <a:srgbClr val="00153E"/>
                </a:solidFill>
                <a:latin typeface="Neue Haas Grotesk Display Pro" panose="020D0504030502050203" pitchFamily="34" charset="0"/>
              </a:defRPr>
            </a:lvl1pPr>
          </a:lstStyle>
          <a:p>
            <a:r>
              <a:rPr lang="pt-PT" sz="1100"/>
              <a:t>Texto</a:t>
            </a:r>
            <a:endParaRPr lang="en-GB" sz="110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A148149A-99B8-209F-9EB6-B72C0DE5B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5530" y="5664200"/>
            <a:ext cx="2466951" cy="33501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E65DEED-5B0F-EE95-C058-9F8A23FE281A}"/>
              </a:ext>
            </a:extLst>
          </p:cNvPr>
          <p:cNvSpPr/>
          <p:nvPr userDrawn="1"/>
        </p:nvSpPr>
        <p:spPr>
          <a:xfrm>
            <a:off x="7371645" y="3713107"/>
            <a:ext cx="350373" cy="350373"/>
          </a:xfrm>
          <a:prstGeom prst="ellipse">
            <a:avLst/>
          </a:prstGeom>
          <a:solidFill>
            <a:srgbClr val="000E2A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>
              <a:highlight>
                <a:srgbClr val="393DDB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BC35B8-9EE3-C6F2-2DCF-AFD6BCAA179E}"/>
              </a:ext>
            </a:extLst>
          </p:cNvPr>
          <p:cNvSpPr/>
          <p:nvPr userDrawn="1"/>
        </p:nvSpPr>
        <p:spPr>
          <a:xfrm>
            <a:off x="7371645" y="5493037"/>
            <a:ext cx="350373" cy="350373"/>
          </a:xfrm>
          <a:prstGeom prst="ellipse">
            <a:avLst/>
          </a:prstGeom>
          <a:solidFill>
            <a:srgbClr val="000E2A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>
              <a:highlight>
                <a:srgbClr val="393DDB"/>
              </a:highligh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AAF8CA-1C56-7CED-EF11-E226DCDC4D7A}"/>
              </a:ext>
            </a:extLst>
          </p:cNvPr>
          <p:cNvSpPr/>
          <p:nvPr userDrawn="1"/>
        </p:nvSpPr>
        <p:spPr>
          <a:xfrm>
            <a:off x="9222920" y="3712817"/>
            <a:ext cx="350373" cy="350373"/>
          </a:xfrm>
          <a:prstGeom prst="ellipse">
            <a:avLst/>
          </a:prstGeom>
          <a:solidFill>
            <a:srgbClr val="000E2A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>
              <a:highlight>
                <a:srgbClr val="393DDB"/>
              </a:highlight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7D29618-8D4D-44C9-ECBD-8BEB671B071C}"/>
              </a:ext>
            </a:extLst>
          </p:cNvPr>
          <p:cNvSpPr/>
          <p:nvPr userDrawn="1"/>
        </p:nvSpPr>
        <p:spPr>
          <a:xfrm>
            <a:off x="9233813" y="5496491"/>
            <a:ext cx="350373" cy="350373"/>
          </a:xfrm>
          <a:prstGeom prst="ellipse">
            <a:avLst/>
          </a:prstGeom>
          <a:solidFill>
            <a:srgbClr val="000E2A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>
              <a:highlight>
                <a:srgbClr val="393DDB"/>
              </a:highlight>
            </a:endParaRPr>
          </a:p>
        </p:txBody>
      </p:sp>
      <p:pic>
        <p:nvPicPr>
          <p:cNvPr id="11" name="Gráfico 6">
            <a:extLst>
              <a:ext uri="{FF2B5EF4-FFF2-40B4-BE49-F238E27FC236}">
                <a16:creationId xmlns:a16="http://schemas.microsoft.com/office/drawing/2014/main" id="{7501B8CF-114C-723D-262C-2EE96613C5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5530" y="5664200"/>
            <a:ext cx="2466951" cy="33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76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o - 1 Imagem - 1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Gráfico 2">
            <a:extLst>
              <a:ext uri="{FF2B5EF4-FFF2-40B4-BE49-F238E27FC236}">
                <a16:creationId xmlns:a16="http://schemas.microsoft.com/office/drawing/2014/main" id="{1CBF7300-AE88-6A7A-84B2-2687808E304C}"/>
              </a:ext>
            </a:extLst>
          </p:cNvPr>
          <p:cNvSpPr>
            <a:spLocks noGrp="1"/>
          </p:cNvSpPr>
          <p:nvPr>
            <p:ph type="chart" sz="quarter" idx="58"/>
          </p:nvPr>
        </p:nvSpPr>
        <p:spPr>
          <a:xfrm>
            <a:off x="6352234" y="3215945"/>
            <a:ext cx="5839766" cy="2799156"/>
          </a:xfrm>
          <a:prstGeom prst="rect">
            <a:avLst/>
          </a:prstGeom>
        </p:spPr>
        <p:txBody>
          <a:bodyPr/>
          <a:lstStyle>
            <a:lvl1pPr marL="355600" indent="-355600" algn="ctr">
              <a:lnSpc>
                <a:spcPct val="300000"/>
              </a:lnSpc>
              <a:buSzPct val="130000"/>
              <a:buFontTx/>
              <a:buBlip>
                <a:blip r:embed="rId2"/>
              </a:buBlip>
              <a:defRPr sz="14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r>
              <a:rPr lang="en-GB"/>
              <a:t>Click icon to add chart</a:t>
            </a:r>
            <a:endParaRPr lang="pt-PT"/>
          </a:p>
        </p:txBody>
      </p:sp>
      <p:sp>
        <p:nvSpPr>
          <p:cNvPr id="11" name="Marcador de Posição da Imagem 2">
            <a:extLst>
              <a:ext uri="{FF2B5EF4-FFF2-40B4-BE49-F238E27FC236}">
                <a16:creationId xmlns:a16="http://schemas.microsoft.com/office/drawing/2014/main" id="{4A01CF01-2BFF-9590-CCBC-AE57975F7678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6352234" y="0"/>
            <a:ext cx="5839766" cy="2846895"/>
          </a:xfrm>
          <a:prstGeom prst="rect">
            <a:avLst/>
          </a:prstGeom>
        </p:spPr>
        <p:txBody>
          <a:bodyPr/>
          <a:lstStyle>
            <a:lvl1pPr marL="355600" indent="-355600" algn="ctr">
              <a:lnSpc>
                <a:spcPct val="300000"/>
              </a:lnSpc>
              <a:buSzPct val="130000"/>
              <a:buFontTx/>
              <a:buBlip>
                <a:blip r:embed="rId2"/>
              </a:buBlip>
              <a:defRPr sz="14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pt-PT"/>
          </a:p>
        </p:txBody>
      </p:sp>
      <p:sp>
        <p:nvSpPr>
          <p:cNvPr id="13" name="Marcador de Posição do Texto 3">
            <a:extLst>
              <a:ext uri="{FF2B5EF4-FFF2-40B4-BE49-F238E27FC236}">
                <a16:creationId xmlns:a16="http://schemas.microsoft.com/office/drawing/2014/main" id="{294D1B00-FA5B-2A42-1A57-830ACE76557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52233" y="2849308"/>
            <a:ext cx="5839767" cy="338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pPr lvl="0"/>
            <a:r>
              <a:rPr lang="pt-PT" noProof="0"/>
              <a:t>Nota Imagem</a:t>
            </a:r>
          </a:p>
        </p:txBody>
      </p:sp>
      <p:sp>
        <p:nvSpPr>
          <p:cNvPr id="14" name="Marcador de Posição do Texto 3">
            <a:extLst>
              <a:ext uri="{FF2B5EF4-FFF2-40B4-BE49-F238E27FC236}">
                <a16:creationId xmlns:a16="http://schemas.microsoft.com/office/drawing/2014/main" id="{82259A7F-F441-5830-DCF7-E5832F7BA04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352232" y="6015101"/>
            <a:ext cx="5839767" cy="338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pPr lvl="0"/>
            <a:r>
              <a:rPr lang="pt-PT" noProof="0"/>
              <a:t>Nota Gráfico</a:t>
            </a:r>
          </a:p>
        </p:txBody>
      </p:sp>
      <p:sp>
        <p:nvSpPr>
          <p:cNvPr id="2" name="Marcador de Posição do Texto 18">
            <a:extLst>
              <a:ext uri="{FF2B5EF4-FFF2-40B4-BE49-F238E27FC236}">
                <a16:creationId xmlns:a16="http://schemas.microsoft.com/office/drawing/2014/main" id="{6D7B1F4B-B633-3094-CD80-4502FD5F06C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5315" y="723287"/>
            <a:ext cx="5033549" cy="261610"/>
          </a:xfrm>
        </p:spPr>
        <p:txBody>
          <a:bodyPr>
            <a:noAutofit/>
          </a:bodyPr>
          <a:lstStyle>
            <a:lvl1pPr marL="0" indent="0">
              <a:buNone/>
              <a:defRPr sz="1100" b="0" i="0" spc="50" baseline="0">
                <a:solidFill>
                  <a:srgbClr val="2698D8"/>
                </a:solidFill>
                <a:latin typeface="Poppins Medium" pitchFamily="2" charset="77"/>
                <a:cs typeface="Poppins Medium" pitchFamily="2" charset="77"/>
              </a:defRPr>
            </a:lvl1pPr>
          </a:lstStyle>
          <a:p>
            <a:pPr lvl="0"/>
            <a:r>
              <a:rPr lang="pt-PT"/>
              <a:t>Tópico 1 </a:t>
            </a:r>
          </a:p>
        </p:txBody>
      </p:sp>
      <p:sp>
        <p:nvSpPr>
          <p:cNvPr id="5" name="Marcador de Posição do Texto 18">
            <a:extLst>
              <a:ext uri="{FF2B5EF4-FFF2-40B4-BE49-F238E27FC236}">
                <a16:creationId xmlns:a16="http://schemas.microsoft.com/office/drawing/2014/main" id="{30BD7F4A-6004-4626-BF3A-5B4CD30CD16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5315" y="990542"/>
            <a:ext cx="5033549" cy="483092"/>
          </a:xfrm>
        </p:spPr>
        <p:txBody>
          <a:bodyPr>
            <a:noAutofit/>
          </a:bodyPr>
          <a:lstStyle>
            <a:lvl1pPr marL="0" indent="0">
              <a:buNone/>
              <a:defRPr sz="2200" b="1" i="0" spc="50" baseline="0">
                <a:solidFill>
                  <a:srgbClr val="00153E"/>
                </a:solidFill>
                <a:latin typeface="Poppins SemiBold" pitchFamily="2" charset="77"/>
                <a:cs typeface="Poppins SemiBold" pitchFamily="2" charset="77"/>
              </a:defRPr>
            </a:lvl1pPr>
          </a:lstStyle>
          <a:p>
            <a:pPr lvl="0"/>
            <a:r>
              <a:rPr lang="pt-PT"/>
              <a:t>Título </a:t>
            </a:r>
          </a:p>
        </p:txBody>
      </p:sp>
      <p:sp>
        <p:nvSpPr>
          <p:cNvPr id="6" name="Marcador de Posição do Texto 3">
            <a:extLst>
              <a:ext uri="{FF2B5EF4-FFF2-40B4-BE49-F238E27FC236}">
                <a16:creationId xmlns:a16="http://schemas.microsoft.com/office/drawing/2014/main" id="{5BD37500-EE27-1E5D-8ED4-55416FA26E3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5315" y="1671353"/>
            <a:ext cx="5033550" cy="36024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spc="60" baseline="0">
                <a:solidFill>
                  <a:srgbClr val="00153E"/>
                </a:solidFill>
                <a:latin typeface="Neue Haas Grotesk Display Pro" panose="020D0504030502050203" pitchFamily="34" charset="0"/>
              </a:defRPr>
            </a:lvl1pPr>
          </a:lstStyle>
          <a:p>
            <a:r>
              <a:rPr lang="pt-PT" sz="1100"/>
              <a:t>Texto</a:t>
            </a:r>
            <a:endParaRPr lang="en-GB" sz="110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78DECC4E-95D6-9FD9-2D7A-E8031E575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5530" y="5664200"/>
            <a:ext cx="2466951" cy="335018"/>
          </a:xfrm>
          <a:prstGeom prst="rect">
            <a:avLst/>
          </a:prstGeom>
        </p:spPr>
      </p:pic>
      <p:pic>
        <p:nvPicPr>
          <p:cNvPr id="4" name="Gráfico 6">
            <a:extLst>
              <a:ext uri="{FF2B5EF4-FFF2-40B4-BE49-F238E27FC236}">
                <a16:creationId xmlns:a16="http://schemas.microsoft.com/office/drawing/2014/main" id="{DEA520FA-1834-6A6A-ACE4-4DC4BF9A80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5530" y="5664200"/>
            <a:ext cx="2466951" cy="33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42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o -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a Imagem 2">
            <a:extLst>
              <a:ext uri="{FF2B5EF4-FFF2-40B4-BE49-F238E27FC236}">
                <a16:creationId xmlns:a16="http://schemas.microsoft.com/office/drawing/2014/main" id="{9C704D1F-4DD1-F0C1-6CC6-1A10342A9124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765317" y="3769478"/>
            <a:ext cx="5033547" cy="1986246"/>
          </a:xfrm>
          <a:prstGeom prst="rect">
            <a:avLst/>
          </a:prstGeom>
        </p:spPr>
        <p:txBody>
          <a:bodyPr/>
          <a:lstStyle>
            <a:lvl1pPr marL="355600" indent="-355600" algn="ctr">
              <a:lnSpc>
                <a:spcPct val="300000"/>
              </a:lnSpc>
              <a:buSzPct val="130000"/>
              <a:buFontTx/>
              <a:buBlip>
                <a:blip r:embed="rId2"/>
              </a:buBlip>
              <a:defRPr sz="14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pt-PT"/>
          </a:p>
        </p:txBody>
      </p:sp>
      <p:sp>
        <p:nvSpPr>
          <p:cNvPr id="13" name="Marcador de Posição da Imagem 2">
            <a:extLst>
              <a:ext uri="{FF2B5EF4-FFF2-40B4-BE49-F238E27FC236}">
                <a16:creationId xmlns:a16="http://schemas.microsoft.com/office/drawing/2014/main" id="{8D65C1FB-70CB-F483-9F3F-ABE58C03839F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6306767" y="1572628"/>
            <a:ext cx="2469588" cy="1986245"/>
          </a:xfrm>
          <a:prstGeom prst="rect">
            <a:avLst/>
          </a:prstGeom>
        </p:spPr>
        <p:txBody>
          <a:bodyPr/>
          <a:lstStyle>
            <a:lvl1pPr marL="355600" indent="-355600" algn="ctr">
              <a:lnSpc>
                <a:spcPct val="3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pt-PT"/>
          </a:p>
        </p:txBody>
      </p:sp>
      <p:sp>
        <p:nvSpPr>
          <p:cNvPr id="14" name="Marcador de Posição do Texto 3">
            <a:extLst>
              <a:ext uri="{FF2B5EF4-FFF2-40B4-BE49-F238E27FC236}">
                <a16:creationId xmlns:a16="http://schemas.microsoft.com/office/drawing/2014/main" id="{E4BCE68F-1E0A-87EB-25EB-697E4EE06F2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969724" y="1572628"/>
            <a:ext cx="2456960" cy="19862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pPr lvl="0"/>
            <a:r>
              <a:rPr lang="pt-PT" noProof="0"/>
              <a:t>Nota Imagem</a:t>
            </a:r>
          </a:p>
        </p:txBody>
      </p:sp>
      <p:sp>
        <p:nvSpPr>
          <p:cNvPr id="15" name="Marcador de Posição da Imagem 2">
            <a:extLst>
              <a:ext uri="{FF2B5EF4-FFF2-40B4-BE49-F238E27FC236}">
                <a16:creationId xmlns:a16="http://schemas.microsoft.com/office/drawing/2014/main" id="{F2E59692-EDEF-485D-6E35-BAC27F69AA99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6306767" y="3769478"/>
            <a:ext cx="2469588" cy="1986246"/>
          </a:xfrm>
          <a:prstGeom prst="rect">
            <a:avLst/>
          </a:prstGeom>
        </p:spPr>
        <p:txBody>
          <a:bodyPr/>
          <a:lstStyle>
            <a:lvl1pPr marL="355600" indent="-355600" algn="ctr">
              <a:lnSpc>
                <a:spcPct val="3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pt-PT"/>
          </a:p>
        </p:txBody>
      </p:sp>
      <p:sp>
        <p:nvSpPr>
          <p:cNvPr id="16" name="Marcador de Posição do Texto 3">
            <a:extLst>
              <a:ext uri="{FF2B5EF4-FFF2-40B4-BE49-F238E27FC236}">
                <a16:creationId xmlns:a16="http://schemas.microsoft.com/office/drawing/2014/main" id="{8C06C46E-5CBE-B331-A7A8-8AC3FF0A669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957096" y="3769478"/>
            <a:ext cx="2469587" cy="19668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pPr lvl="0"/>
            <a:r>
              <a:rPr lang="pt-PT" noProof="0"/>
              <a:t>Nota Imagem</a:t>
            </a:r>
          </a:p>
        </p:txBody>
      </p:sp>
      <p:sp>
        <p:nvSpPr>
          <p:cNvPr id="2" name="Marcador de Posição do Texto 18">
            <a:extLst>
              <a:ext uri="{FF2B5EF4-FFF2-40B4-BE49-F238E27FC236}">
                <a16:creationId xmlns:a16="http://schemas.microsoft.com/office/drawing/2014/main" id="{4D17CD93-C873-98EC-FCFB-B71A3A68562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5315" y="723287"/>
            <a:ext cx="5033549" cy="261610"/>
          </a:xfrm>
        </p:spPr>
        <p:txBody>
          <a:bodyPr>
            <a:noAutofit/>
          </a:bodyPr>
          <a:lstStyle>
            <a:lvl1pPr marL="0" indent="0">
              <a:buNone/>
              <a:defRPr sz="1100" b="0" i="0" spc="50" baseline="0">
                <a:solidFill>
                  <a:srgbClr val="2698D8"/>
                </a:solidFill>
                <a:latin typeface="Poppins Medium" pitchFamily="2" charset="77"/>
                <a:cs typeface="Poppins Medium" pitchFamily="2" charset="77"/>
              </a:defRPr>
            </a:lvl1pPr>
          </a:lstStyle>
          <a:p>
            <a:pPr lvl="0"/>
            <a:r>
              <a:rPr lang="pt-PT"/>
              <a:t>Tópico 1 </a:t>
            </a:r>
          </a:p>
        </p:txBody>
      </p:sp>
      <p:sp>
        <p:nvSpPr>
          <p:cNvPr id="3" name="Marcador de Posição do Texto 18">
            <a:extLst>
              <a:ext uri="{FF2B5EF4-FFF2-40B4-BE49-F238E27FC236}">
                <a16:creationId xmlns:a16="http://schemas.microsoft.com/office/drawing/2014/main" id="{708637D9-FAFC-1C54-4F9E-1CBEB04EB33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5315" y="990542"/>
            <a:ext cx="5033549" cy="483092"/>
          </a:xfrm>
        </p:spPr>
        <p:txBody>
          <a:bodyPr>
            <a:noAutofit/>
          </a:bodyPr>
          <a:lstStyle>
            <a:lvl1pPr marL="0" indent="0">
              <a:buNone/>
              <a:defRPr sz="2200" b="1" i="0" spc="50" baseline="0">
                <a:solidFill>
                  <a:srgbClr val="00153E"/>
                </a:solidFill>
                <a:latin typeface="Poppins SemiBold" pitchFamily="2" charset="77"/>
                <a:cs typeface="Poppins SemiBold" pitchFamily="2" charset="77"/>
              </a:defRPr>
            </a:lvl1pPr>
          </a:lstStyle>
          <a:p>
            <a:pPr lvl="0"/>
            <a:r>
              <a:rPr lang="pt-PT"/>
              <a:t>Título </a:t>
            </a:r>
          </a:p>
        </p:txBody>
      </p:sp>
      <p:sp>
        <p:nvSpPr>
          <p:cNvPr id="5" name="Marcador de Posição do Texto 3">
            <a:extLst>
              <a:ext uri="{FF2B5EF4-FFF2-40B4-BE49-F238E27FC236}">
                <a16:creationId xmlns:a16="http://schemas.microsoft.com/office/drawing/2014/main" id="{9564F620-D60C-A103-3050-2DEA684DDC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5315" y="1671353"/>
            <a:ext cx="5033550" cy="18875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spc="60" baseline="0">
                <a:solidFill>
                  <a:srgbClr val="00153E"/>
                </a:solidFill>
                <a:latin typeface="Neue Haas Grotesk Display Pro" panose="020D0504030502050203" pitchFamily="34" charset="0"/>
              </a:defRPr>
            </a:lvl1pPr>
          </a:lstStyle>
          <a:p>
            <a:r>
              <a:rPr lang="pt-PT" sz="1100"/>
              <a:t>Texto</a:t>
            </a:r>
            <a:endParaRPr lang="en-GB" sz="110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5C4651A-395E-F7E0-675B-98C971351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7096" y="707598"/>
            <a:ext cx="2440846" cy="335018"/>
          </a:xfrm>
          <a:prstGeom prst="rect">
            <a:avLst/>
          </a:prstGeom>
        </p:spPr>
      </p:pic>
      <p:pic>
        <p:nvPicPr>
          <p:cNvPr id="6" name="Gráfico 3">
            <a:extLst>
              <a:ext uri="{FF2B5EF4-FFF2-40B4-BE49-F238E27FC236}">
                <a16:creationId xmlns:a16="http://schemas.microsoft.com/office/drawing/2014/main" id="{2FF44AC5-0176-C1E6-BAD5-D1FF1AB1E0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7096" y="707598"/>
            <a:ext cx="2440846" cy="33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14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o - Gráfico -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ção da Imagem 2">
            <a:extLst>
              <a:ext uri="{FF2B5EF4-FFF2-40B4-BE49-F238E27FC236}">
                <a16:creationId xmlns:a16="http://schemas.microsoft.com/office/drawing/2014/main" id="{4A01CF01-2BFF-9590-CCBC-AE57975F7678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6095999" y="4599450"/>
            <a:ext cx="6096002" cy="2258549"/>
          </a:xfrm>
          <a:prstGeom prst="rect">
            <a:avLst/>
          </a:prstGeom>
        </p:spPr>
        <p:txBody>
          <a:bodyPr/>
          <a:lstStyle>
            <a:lvl1pPr marL="355600" indent="-355600" algn="ctr">
              <a:lnSpc>
                <a:spcPct val="300000"/>
              </a:lnSpc>
              <a:buSzPct val="130000"/>
              <a:buFontTx/>
              <a:buBlip>
                <a:blip r:embed="rId2"/>
              </a:buBlip>
              <a:defRPr sz="14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pt-PT"/>
          </a:p>
        </p:txBody>
      </p:sp>
      <p:sp>
        <p:nvSpPr>
          <p:cNvPr id="3" name="Marcador de Posição do Gráfico 2">
            <a:extLst>
              <a:ext uri="{FF2B5EF4-FFF2-40B4-BE49-F238E27FC236}">
                <a16:creationId xmlns:a16="http://schemas.microsoft.com/office/drawing/2014/main" id="{1CBF7300-AE88-6A7A-84B2-2687808E304C}"/>
              </a:ext>
            </a:extLst>
          </p:cNvPr>
          <p:cNvSpPr>
            <a:spLocks noGrp="1"/>
          </p:cNvSpPr>
          <p:nvPr>
            <p:ph type="chart" sz="quarter" idx="58"/>
          </p:nvPr>
        </p:nvSpPr>
        <p:spPr>
          <a:xfrm>
            <a:off x="2" y="4599451"/>
            <a:ext cx="6095997" cy="2258549"/>
          </a:xfrm>
          <a:prstGeom prst="rect">
            <a:avLst/>
          </a:prstGeom>
        </p:spPr>
        <p:txBody>
          <a:bodyPr/>
          <a:lstStyle>
            <a:lvl1pPr marL="355600" indent="-355600" algn="ctr">
              <a:lnSpc>
                <a:spcPct val="300000"/>
              </a:lnSpc>
              <a:buSzPct val="130000"/>
              <a:buFontTx/>
              <a:buBlip>
                <a:blip r:embed="rId2"/>
              </a:buBlip>
              <a:defRPr sz="14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r>
              <a:rPr lang="en-GB"/>
              <a:t>Click icon to add chart</a:t>
            </a:r>
            <a:endParaRPr lang="pt-PT"/>
          </a:p>
        </p:txBody>
      </p:sp>
      <p:sp>
        <p:nvSpPr>
          <p:cNvPr id="13" name="Marcador de Posição do Texto 3">
            <a:extLst>
              <a:ext uri="{FF2B5EF4-FFF2-40B4-BE49-F238E27FC236}">
                <a16:creationId xmlns:a16="http://schemas.microsoft.com/office/drawing/2014/main" id="{294D1B00-FA5B-2A42-1A57-830ACE76557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095999" y="4251668"/>
            <a:ext cx="6096002" cy="338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pPr lvl="0"/>
            <a:r>
              <a:rPr lang="pt-PT" noProof="0"/>
              <a:t>Nota Imagem</a:t>
            </a:r>
          </a:p>
        </p:txBody>
      </p:sp>
      <p:sp>
        <p:nvSpPr>
          <p:cNvPr id="14" name="Marcador de Posição do Texto 3">
            <a:extLst>
              <a:ext uri="{FF2B5EF4-FFF2-40B4-BE49-F238E27FC236}">
                <a16:creationId xmlns:a16="http://schemas.microsoft.com/office/drawing/2014/main" id="{82259A7F-F441-5830-DCF7-E5832F7BA04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0" y="4251668"/>
            <a:ext cx="6095999" cy="338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pPr lvl="0"/>
            <a:r>
              <a:rPr lang="pt-PT" noProof="0"/>
              <a:t>Nota Gráfico</a:t>
            </a:r>
          </a:p>
        </p:txBody>
      </p:sp>
      <p:sp>
        <p:nvSpPr>
          <p:cNvPr id="2" name="Marcador de Posição do Texto 18">
            <a:extLst>
              <a:ext uri="{FF2B5EF4-FFF2-40B4-BE49-F238E27FC236}">
                <a16:creationId xmlns:a16="http://schemas.microsoft.com/office/drawing/2014/main" id="{F34B0826-0D17-7A67-419D-4A1A599BDAA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5315" y="723287"/>
            <a:ext cx="5033549" cy="261610"/>
          </a:xfrm>
        </p:spPr>
        <p:txBody>
          <a:bodyPr>
            <a:noAutofit/>
          </a:bodyPr>
          <a:lstStyle>
            <a:lvl1pPr marL="0" indent="0">
              <a:buNone/>
              <a:defRPr sz="1100" b="0" i="0" spc="50" baseline="0">
                <a:solidFill>
                  <a:srgbClr val="2698D8"/>
                </a:solidFill>
                <a:latin typeface="Poppins Medium" pitchFamily="2" charset="77"/>
                <a:cs typeface="Poppins Medium" pitchFamily="2" charset="77"/>
              </a:defRPr>
            </a:lvl1pPr>
          </a:lstStyle>
          <a:p>
            <a:pPr lvl="0"/>
            <a:r>
              <a:rPr lang="pt-PT"/>
              <a:t>Tópico 1 </a:t>
            </a:r>
          </a:p>
        </p:txBody>
      </p:sp>
      <p:sp>
        <p:nvSpPr>
          <p:cNvPr id="5" name="Marcador de Posição do Texto 18">
            <a:extLst>
              <a:ext uri="{FF2B5EF4-FFF2-40B4-BE49-F238E27FC236}">
                <a16:creationId xmlns:a16="http://schemas.microsoft.com/office/drawing/2014/main" id="{99EB9E55-8194-90CB-8BBB-391BE4981DB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5315" y="990542"/>
            <a:ext cx="5033549" cy="483092"/>
          </a:xfrm>
        </p:spPr>
        <p:txBody>
          <a:bodyPr>
            <a:noAutofit/>
          </a:bodyPr>
          <a:lstStyle>
            <a:lvl1pPr marL="0" indent="0">
              <a:buNone/>
              <a:defRPr sz="2200" b="1" i="0" spc="50" baseline="0">
                <a:solidFill>
                  <a:srgbClr val="00153E"/>
                </a:solidFill>
                <a:latin typeface="Poppins SemiBold" pitchFamily="2" charset="77"/>
                <a:cs typeface="Poppins SemiBold" pitchFamily="2" charset="77"/>
              </a:defRPr>
            </a:lvl1pPr>
          </a:lstStyle>
          <a:p>
            <a:pPr lvl="0"/>
            <a:r>
              <a:rPr lang="pt-PT"/>
              <a:t>Título </a:t>
            </a:r>
          </a:p>
        </p:txBody>
      </p:sp>
      <p:sp>
        <p:nvSpPr>
          <p:cNvPr id="6" name="Marcador de Posição do Texto 3">
            <a:extLst>
              <a:ext uri="{FF2B5EF4-FFF2-40B4-BE49-F238E27FC236}">
                <a16:creationId xmlns:a16="http://schemas.microsoft.com/office/drawing/2014/main" id="{5D262F4B-13B6-A0B5-2390-220D790C4704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65314" y="1671353"/>
            <a:ext cx="10661370" cy="22092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spc="60" baseline="0">
                <a:solidFill>
                  <a:srgbClr val="00153E"/>
                </a:solidFill>
                <a:latin typeface="Neue Haas Grotesk Display Pro" panose="020D0504030502050203" pitchFamily="34" charset="0"/>
              </a:defRPr>
            </a:lvl1pPr>
          </a:lstStyle>
          <a:p>
            <a:r>
              <a:rPr lang="pt-PT" sz="1100"/>
              <a:t>Texto</a:t>
            </a:r>
            <a:endParaRPr lang="en-GB" sz="110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65C6FCD7-D046-9DF4-9334-057639101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7096" y="707598"/>
            <a:ext cx="2440846" cy="335018"/>
          </a:xfrm>
          <a:prstGeom prst="rect">
            <a:avLst/>
          </a:prstGeom>
        </p:spPr>
      </p:pic>
      <p:pic>
        <p:nvPicPr>
          <p:cNvPr id="4" name="Gráfico 6">
            <a:extLst>
              <a:ext uri="{FF2B5EF4-FFF2-40B4-BE49-F238E27FC236}">
                <a16:creationId xmlns:a16="http://schemas.microsoft.com/office/drawing/2014/main" id="{0BA34C71-B590-20DA-FA0A-14BE2A151C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7096" y="707598"/>
            <a:ext cx="2440846" cy="33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53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áficos/Tabe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Marcador de Posição da Imagem 2">
            <a:extLst>
              <a:ext uri="{FF2B5EF4-FFF2-40B4-BE49-F238E27FC236}">
                <a16:creationId xmlns:a16="http://schemas.microsoft.com/office/drawing/2014/main" id="{02DC9E11-FE4D-8F1E-9294-D8766C801E7C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765314" y="1985573"/>
            <a:ext cx="10661369" cy="4024933"/>
          </a:xfrm>
          <a:prstGeom prst="rect">
            <a:avLst/>
          </a:prstGeom>
        </p:spPr>
        <p:txBody>
          <a:bodyPr/>
          <a:lstStyle>
            <a:lvl1pPr marL="355600" indent="-355600" algn="ctr">
              <a:lnSpc>
                <a:spcPct val="999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r>
              <a:rPr lang="pt-PT"/>
              <a:t>Gráfico Excel</a:t>
            </a:r>
          </a:p>
        </p:txBody>
      </p:sp>
      <p:sp>
        <p:nvSpPr>
          <p:cNvPr id="7" name="Marcador de Posição do Texto 18">
            <a:extLst>
              <a:ext uri="{FF2B5EF4-FFF2-40B4-BE49-F238E27FC236}">
                <a16:creationId xmlns:a16="http://schemas.microsoft.com/office/drawing/2014/main" id="{F32AFFDE-D8FD-8E87-9D94-498A63044E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5315" y="723287"/>
            <a:ext cx="5033549" cy="261610"/>
          </a:xfrm>
        </p:spPr>
        <p:txBody>
          <a:bodyPr>
            <a:noAutofit/>
          </a:bodyPr>
          <a:lstStyle>
            <a:lvl1pPr marL="0" indent="0">
              <a:buNone/>
              <a:defRPr sz="1100" b="0" i="0" spc="50" baseline="0">
                <a:solidFill>
                  <a:srgbClr val="2698D8"/>
                </a:solidFill>
                <a:latin typeface="Poppins Medium" pitchFamily="2" charset="77"/>
                <a:cs typeface="Poppins Medium" pitchFamily="2" charset="77"/>
              </a:defRPr>
            </a:lvl1pPr>
          </a:lstStyle>
          <a:p>
            <a:pPr lvl="0"/>
            <a:r>
              <a:rPr lang="pt-PT"/>
              <a:t>Tópico 1 </a:t>
            </a:r>
          </a:p>
        </p:txBody>
      </p:sp>
      <p:sp>
        <p:nvSpPr>
          <p:cNvPr id="8" name="Marcador de Posição do Texto 18">
            <a:extLst>
              <a:ext uri="{FF2B5EF4-FFF2-40B4-BE49-F238E27FC236}">
                <a16:creationId xmlns:a16="http://schemas.microsoft.com/office/drawing/2014/main" id="{5FA380A0-A223-68CF-FE4B-EF34BB77B30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5315" y="990542"/>
            <a:ext cx="5033549" cy="483092"/>
          </a:xfrm>
        </p:spPr>
        <p:txBody>
          <a:bodyPr>
            <a:noAutofit/>
          </a:bodyPr>
          <a:lstStyle>
            <a:lvl1pPr marL="0" indent="0">
              <a:buNone/>
              <a:defRPr sz="2200" b="1" i="0" spc="50" baseline="0">
                <a:solidFill>
                  <a:srgbClr val="00153E"/>
                </a:solidFill>
                <a:latin typeface="Poppins SemiBold" pitchFamily="2" charset="77"/>
                <a:cs typeface="Poppins SemiBold" pitchFamily="2" charset="77"/>
              </a:defRPr>
            </a:lvl1pPr>
          </a:lstStyle>
          <a:p>
            <a:pPr lvl="0"/>
            <a:r>
              <a:rPr lang="pt-PT"/>
              <a:t>Título 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8CD8280-C5EC-6131-F02C-636F50937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7096" y="707598"/>
            <a:ext cx="2440846" cy="335018"/>
          </a:xfrm>
          <a:prstGeom prst="rect">
            <a:avLst/>
          </a:prstGeom>
        </p:spPr>
      </p:pic>
      <p:pic>
        <p:nvPicPr>
          <p:cNvPr id="2" name="Gráfico 2">
            <a:extLst>
              <a:ext uri="{FF2B5EF4-FFF2-40B4-BE49-F238E27FC236}">
                <a16:creationId xmlns:a16="http://schemas.microsoft.com/office/drawing/2014/main" id="{44CE0C13-5BE1-664C-8F0B-20609450C9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7096" y="707598"/>
            <a:ext cx="2440846" cy="33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629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pa Agradecimentos">
    <p:bg>
      <p:bgPr>
        <a:solidFill>
          <a:srgbClr val="269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3123243D-7658-6946-B894-0D7D2E106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943" y="5612753"/>
            <a:ext cx="778939" cy="778939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9787A419-6350-89A5-E270-A1D9656E7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887" y="6257410"/>
            <a:ext cx="1174964" cy="134281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795DB08F-5CDB-EFB8-C4B0-283421F5F097}"/>
              </a:ext>
            </a:extLst>
          </p:cNvPr>
          <p:cNvSpPr txBox="1"/>
          <p:nvPr/>
        </p:nvSpPr>
        <p:spPr>
          <a:xfrm>
            <a:off x="3121967" y="3977555"/>
            <a:ext cx="4554605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2000" noProof="0">
                <a:solidFill>
                  <a:srgbClr val="B4DCF2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THANK YOU FOR YOUR ATTENTION!</a:t>
            </a:r>
          </a:p>
          <a:p>
            <a:endParaRPr lang="en-GB" sz="2000" noProof="0">
              <a:solidFill>
                <a:srgbClr val="B4DCF2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58EBB84-F08D-50DF-0FEC-4F35E5DF445A}"/>
              </a:ext>
            </a:extLst>
          </p:cNvPr>
          <p:cNvSpPr txBox="1"/>
          <p:nvPr/>
        </p:nvSpPr>
        <p:spPr>
          <a:xfrm>
            <a:off x="2408627" y="6227325"/>
            <a:ext cx="1852841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1000" b="0" i="0" noProof="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centi.pt</a:t>
            </a:r>
            <a:endParaRPr lang="en-GB" sz="1000" b="0" i="0" noProof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4FF4EA79-72C4-E50E-A4C9-AB41D14059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61863" y="3030537"/>
            <a:ext cx="5868274" cy="796926"/>
          </a:xfrm>
          <a:prstGeom prst="rect">
            <a:avLst/>
          </a:prstGeom>
        </p:spPr>
      </p:pic>
      <p:sp>
        <p:nvSpPr>
          <p:cNvPr id="2" name="Marcador de Posição do Texto 9">
            <a:extLst>
              <a:ext uri="{FF2B5EF4-FFF2-40B4-BE49-F238E27FC236}">
                <a16:creationId xmlns:a16="http://schemas.microsoft.com/office/drawing/2014/main" id="{E1EA9AD7-2253-3AE3-1CD1-1A3D6073C319}"/>
              </a:ext>
            </a:extLst>
          </p:cNvPr>
          <p:cNvSpPr txBox="1">
            <a:spLocks/>
          </p:cNvSpPr>
          <p:nvPr/>
        </p:nvSpPr>
        <p:spPr>
          <a:xfrm rot="16200000">
            <a:off x="10163874" y="4693114"/>
            <a:ext cx="3265327" cy="332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250" b="0" kern="1200" spc="80" baseline="0">
                <a:solidFill>
                  <a:srgbClr val="07072F"/>
                </a:solidFill>
                <a:latin typeface="Neue Haas Grotesk Display Pro" panose="020D0504030502050203" pitchFamily="34" charset="0"/>
                <a:ea typeface="+mn-ea"/>
                <a:cs typeface="Poppins Medium" panose="00000600000000000000" pitchFamily="2" charset="0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2pPr>
            <a:lvl3pPr marL="357187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b="1" kern="12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50">
                <a:solidFill>
                  <a:srgbClr val="BEE1F4"/>
                </a:solidFill>
              </a:rPr>
              <a:t>High-Tech Solutions, Endless Possibilities</a:t>
            </a:r>
          </a:p>
        </p:txBody>
      </p:sp>
      <p:pic>
        <p:nvPicPr>
          <p:cNvPr id="4" name="Imagem 7">
            <a:extLst>
              <a:ext uri="{FF2B5EF4-FFF2-40B4-BE49-F238E27FC236}">
                <a16:creationId xmlns:a16="http://schemas.microsoft.com/office/drawing/2014/main" id="{DC58031C-DF21-4E32-6360-319E5C76AB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04943" y="5612753"/>
            <a:ext cx="778939" cy="778939"/>
          </a:xfrm>
          <a:prstGeom prst="rect">
            <a:avLst/>
          </a:prstGeom>
        </p:spPr>
      </p:pic>
      <p:pic>
        <p:nvPicPr>
          <p:cNvPr id="5" name="Gráfico 9">
            <a:extLst>
              <a:ext uri="{FF2B5EF4-FFF2-40B4-BE49-F238E27FC236}">
                <a16:creationId xmlns:a16="http://schemas.microsoft.com/office/drawing/2014/main" id="{D06C3E16-65CB-ED2B-DC95-A2C927386F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5887" y="6257410"/>
            <a:ext cx="1174964" cy="134281"/>
          </a:xfrm>
          <a:prstGeom prst="rect">
            <a:avLst/>
          </a:prstGeom>
        </p:spPr>
      </p:pic>
      <p:sp>
        <p:nvSpPr>
          <p:cNvPr id="6" name="CaixaDeTexto 17">
            <a:extLst>
              <a:ext uri="{FF2B5EF4-FFF2-40B4-BE49-F238E27FC236}">
                <a16:creationId xmlns:a16="http://schemas.microsoft.com/office/drawing/2014/main" id="{8BA9324D-30F1-AF16-B6F5-9D49E7705009}"/>
              </a:ext>
            </a:extLst>
          </p:cNvPr>
          <p:cNvSpPr txBox="1"/>
          <p:nvPr userDrawn="1"/>
        </p:nvSpPr>
        <p:spPr>
          <a:xfrm>
            <a:off x="3121967" y="3977555"/>
            <a:ext cx="4554605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2000" noProof="0">
                <a:solidFill>
                  <a:srgbClr val="B4DCF2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THANK YOU FOR YOUR ATTENTION!</a:t>
            </a:r>
          </a:p>
          <a:p>
            <a:endParaRPr lang="en-GB" sz="2000" noProof="0">
              <a:solidFill>
                <a:srgbClr val="B4DCF2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7" name="CaixaDeTexto 18">
            <a:extLst>
              <a:ext uri="{FF2B5EF4-FFF2-40B4-BE49-F238E27FC236}">
                <a16:creationId xmlns:a16="http://schemas.microsoft.com/office/drawing/2014/main" id="{B43A9890-1DC9-2026-E02E-0E427468F8E4}"/>
              </a:ext>
            </a:extLst>
          </p:cNvPr>
          <p:cNvSpPr txBox="1"/>
          <p:nvPr userDrawn="1"/>
        </p:nvSpPr>
        <p:spPr>
          <a:xfrm>
            <a:off x="2408627" y="6227325"/>
            <a:ext cx="1852841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1000" b="0" i="0" noProof="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centi.pt</a:t>
            </a:r>
            <a:endParaRPr lang="en-GB" sz="1000" b="0" i="0" noProof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9" name="Gráfico 2">
            <a:extLst>
              <a:ext uri="{FF2B5EF4-FFF2-40B4-BE49-F238E27FC236}">
                <a16:creationId xmlns:a16="http://schemas.microsoft.com/office/drawing/2014/main" id="{9B7C836B-8F16-6207-1294-F12BCF62DB5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61863" y="3030537"/>
            <a:ext cx="5868274" cy="796926"/>
          </a:xfrm>
          <a:prstGeom prst="rect">
            <a:avLst/>
          </a:prstGeom>
        </p:spPr>
      </p:pic>
      <p:sp>
        <p:nvSpPr>
          <p:cNvPr id="11" name="Marcador de Posição do Texto 9">
            <a:extLst>
              <a:ext uri="{FF2B5EF4-FFF2-40B4-BE49-F238E27FC236}">
                <a16:creationId xmlns:a16="http://schemas.microsoft.com/office/drawing/2014/main" id="{E4C52498-3DE1-0C2F-08B9-5C23D95D15E8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10163874" y="4693114"/>
            <a:ext cx="3265327" cy="332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250" b="0" kern="1200" spc="80" baseline="0">
                <a:solidFill>
                  <a:srgbClr val="07072F"/>
                </a:solidFill>
                <a:latin typeface="Neue Haas Grotesk Display Pro" panose="020D0504030502050203" pitchFamily="34" charset="0"/>
                <a:ea typeface="+mn-ea"/>
                <a:cs typeface="Poppins Medium" panose="00000600000000000000" pitchFamily="2" charset="0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2pPr>
            <a:lvl3pPr marL="357187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b="1" kern="12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50">
                <a:solidFill>
                  <a:srgbClr val="BEE1F4"/>
                </a:solidFill>
              </a:rPr>
              <a:t>High-Tech Solutions, Endless Possibilities</a:t>
            </a:r>
          </a:p>
        </p:txBody>
      </p:sp>
    </p:spTree>
    <p:extLst>
      <p:ext uri="{BB962C8B-B14F-4D97-AF65-F5344CB8AC3E}">
        <p14:creationId xmlns:p14="http://schemas.microsoft.com/office/powerpoint/2010/main" val="15930482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ven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D0CAC505-339A-A0BA-98DE-C07536709FF9}"/>
              </a:ext>
            </a:extLst>
          </p:cNvPr>
          <p:cNvSpPr/>
          <p:nvPr/>
        </p:nvSpPr>
        <p:spPr>
          <a:xfrm>
            <a:off x="0" y="0"/>
            <a:ext cx="3589020" cy="6858000"/>
          </a:xfrm>
          <a:prstGeom prst="rect">
            <a:avLst/>
          </a:prstGeom>
          <a:solidFill>
            <a:srgbClr val="2698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Marcador de Posição do Texto 9">
            <a:extLst>
              <a:ext uri="{FF2B5EF4-FFF2-40B4-BE49-F238E27FC236}">
                <a16:creationId xmlns:a16="http://schemas.microsoft.com/office/drawing/2014/main" id="{7BE12180-FD33-CBEF-7D55-05A84FF3A38B}"/>
              </a:ext>
            </a:extLst>
          </p:cNvPr>
          <p:cNvSpPr txBox="1">
            <a:spLocks/>
          </p:cNvSpPr>
          <p:nvPr/>
        </p:nvSpPr>
        <p:spPr>
          <a:xfrm rot="16200000">
            <a:off x="10163874" y="4693114"/>
            <a:ext cx="3265327" cy="332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250" b="0" kern="1200" spc="80" baseline="0">
                <a:solidFill>
                  <a:srgbClr val="07072F"/>
                </a:solidFill>
                <a:latin typeface="Neue Haas Grotesk Display Pro" panose="020D0504030502050203" pitchFamily="34" charset="0"/>
                <a:ea typeface="+mn-ea"/>
                <a:cs typeface="Poppins Medium" panose="00000600000000000000" pitchFamily="2" charset="0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2pPr>
            <a:lvl3pPr marL="357187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b="1" kern="12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50"/>
              <a:t>High-Tech Solutions, Endless Possibilities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92E6B2F-62EA-15B2-7E24-D93E16A1D5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2369" y="1800970"/>
            <a:ext cx="2598701" cy="1259674"/>
          </a:xfrm>
          <a:prstGeom prst="rect">
            <a:avLst/>
          </a:prstGeom>
        </p:spPr>
        <p:txBody>
          <a:bodyPr anchor="ctr"/>
          <a:lstStyle>
            <a:lvl1pPr algn="r">
              <a:defRPr sz="2200">
                <a:solidFill>
                  <a:schemeClr val="bg1"/>
                </a:solidFill>
                <a:latin typeface="Poppins Bold" panose="00000800000000000000" pitchFamily="2" charset="0"/>
                <a:cs typeface="Poppins Bold" panose="00000800000000000000" pitchFamily="2" charset="0"/>
              </a:defRPr>
            </a:lvl1pPr>
          </a:lstStyle>
          <a:p>
            <a:r>
              <a:rPr lang="pt-PT"/>
              <a:t>Evento</a:t>
            </a:r>
            <a:endParaRPr lang="en-US"/>
          </a:p>
        </p:txBody>
      </p:sp>
      <p:sp>
        <p:nvSpPr>
          <p:cNvPr id="7" name="Marcador de Posição do Texto 3">
            <a:extLst>
              <a:ext uri="{FF2B5EF4-FFF2-40B4-BE49-F238E27FC236}">
                <a16:creationId xmlns:a16="http://schemas.microsoft.com/office/drawing/2014/main" id="{A70D911A-870B-81B5-6502-3F483B1A64F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1390" y="815009"/>
            <a:ext cx="7345296" cy="93378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Font typeface="+mj-lt"/>
              <a:buNone/>
              <a:defRPr sz="1800" b="1" i="0" spc="80" baseline="0">
                <a:solidFill>
                  <a:schemeClr val="tx1"/>
                </a:solidFill>
                <a:latin typeface="NeueHaasGroteskDisp Pro" panose="020B0504020202020204" pitchFamily="34" charset="77"/>
                <a:cs typeface="Poppins Medium" panose="000006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/>
              <a:t>Título Apresentação 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10F1ADC-C945-6C2A-E0BF-897E93055C5D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4081529" y="5589269"/>
            <a:ext cx="7345296" cy="57119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pt-PT"/>
              <a:t>Logos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162A748-E6B5-2D6F-0EC6-820265A95D5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081390" y="3142269"/>
            <a:ext cx="7345296" cy="44557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Font typeface="+mj-lt"/>
              <a:buNone/>
              <a:defRPr sz="1250" b="0" i="0" spc="80" baseline="0">
                <a:solidFill>
                  <a:schemeClr val="tx1"/>
                </a:solidFill>
                <a:latin typeface="NeueHaasGroteskDisp Pro" panose="020B0504020202020204" pitchFamily="34" charset="77"/>
                <a:cs typeface="Poppins Medium" panose="000006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/>
              <a:t>Orador, email, Centre for </a:t>
            </a:r>
            <a:r>
              <a:rPr lang="pt-PT" err="1"/>
              <a:t>Nanotechnology</a:t>
            </a:r>
            <a:r>
              <a:rPr lang="pt-PT"/>
              <a:t> and </a:t>
            </a:r>
            <a:r>
              <a:rPr lang="pt-PT" err="1"/>
              <a:t>Advanced</a:t>
            </a:r>
            <a:r>
              <a:rPr lang="pt-PT"/>
              <a:t> </a:t>
            </a:r>
            <a:r>
              <a:rPr lang="pt-PT" err="1"/>
              <a:t>Materials</a:t>
            </a:r>
            <a:r>
              <a:rPr lang="pt-PT"/>
              <a:t>, Portugal </a:t>
            </a:r>
          </a:p>
        </p:txBody>
      </p:sp>
      <p:sp>
        <p:nvSpPr>
          <p:cNvPr id="10" name="Marcador de Posição da Imagem 2">
            <a:extLst>
              <a:ext uri="{FF2B5EF4-FFF2-40B4-BE49-F238E27FC236}">
                <a16:creationId xmlns:a16="http://schemas.microsoft.com/office/drawing/2014/main" id="{D696D721-7E73-27F8-2957-B272523798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4081390" y="3669471"/>
            <a:ext cx="7345296" cy="13925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pt-PT"/>
              <a:t>Imagem do evento </a:t>
            </a:r>
          </a:p>
        </p:txBody>
      </p:sp>
      <p:sp>
        <p:nvSpPr>
          <p:cNvPr id="11" name="Marcador de Posição do Texto 3">
            <a:extLst>
              <a:ext uri="{FF2B5EF4-FFF2-40B4-BE49-F238E27FC236}">
                <a16:creationId xmlns:a16="http://schemas.microsoft.com/office/drawing/2014/main" id="{9DCDF5D0-C0FD-DC00-1CF1-1940576E98A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081390" y="1800970"/>
            <a:ext cx="7345296" cy="125967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Font typeface="+mj-lt"/>
              <a:buNone/>
              <a:defRPr sz="1400" b="0" i="0" spc="80" baseline="0">
                <a:solidFill>
                  <a:schemeClr val="tx1"/>
                </a:solidFill>
                <a:latin typeface="NeueHaasGroteskDisp Pro" panose="020B0504020202020204" pitchFamily="34" charset="77"/>
                <a:cs typeface="Poppins Medium" panose="000006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/>
              <a:t>Texto</a:t>
            </a:r>
          </a:p>
        </p:txBody>
      </p:sp>
      <p:sp>
        <p:nvSpPr>
          <p:cNvPr id="15" name="Marcador de Posição do Texto 14">
            <a:extLst>
              <a:ext uri="{FF2B5EF4-FFF2-40B4-BE49-F238E27FC236}">
                <a16:creationId xmlns:a16="http://schemas.microsoft.com/office/drawing/2014/main" id="{548B5D27-5C78-17C0-8C26-91FAD7EC4B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92125" y="3142269"/>
            <a:ext cx="2598738" cy="388620"/>
          </a:xfrm>
        </p:spPr>
        <p:txBody>
          <a:bodyPr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pt-PT"/>
              <a:t>Data, Local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7059BDBE-3AF2-24C5-DAB8-42CF23736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530" y="5664200"/>
            <a:ext cx="2466951" cy="335018"/>
          </a:xfrm>
          <a:prstGeom prst="rect">
            <a:avLst/>
          </a:prstGeom>
        </p:spPr>
      </p:pic>
      <p:sp>
        <p:nvSpPr>
          <p:cNvPr id="2" name="Retângulo 11">
            <a:extLst>
              <a:ext uri="{FF2B5EF4-FFF2-40B4-BE49-F238E27FC236}">
                <a16:creationId xmlns:a16="http://schemas.microsoft.com/office/drawing/2014/main" id="{DA57F877-01D5-59C6-9AC5-DD13722F4F24}"/>
              </a:ext>
            </a:extLst>
          </p:cNvPr>
          <p:cNvSpPr/>
          <p:nvPr userDrawn="1"/>
        </p:nvSpPr>
        <p:spPr>
          <a:xfrm>
            <a:off x="0" y="0"/>
            <a:ext cx="3589020" cy="6858000"/>
          </a:xfrm>
          <a:prstGeom prst="rect">
            <a:avLst/>
          </a:prstGeom>
          <a:solidFill>
            <a:srgbClr val="2698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Marcador de Posição do Texto 9">
            <a:extLst>
              <a:ext uri="{FF2B5EF4-FFF2-40B4-BE49-F238E27FC236}">
                <a16:creationId xmlns:a16="http://schemas.microsoft.com/office/drawing/2014/main" id="{15EB7C21-9E3D-9677-CE21-50DC40701AAD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10163874" y="4693114"/>
            <a:ext cx="3265327" cy="332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250" b="0" kern="1200" spc="80" baseline="0">
                <a:solidFill>
                  <a:srgbClr val="07072F"/>
                </a:solidFill>
                <a:latin typeface="Neue Haas Grotesk Display Pro" panose="020D0504030502050203" pitchFamily="34" charset="0"/>
                <a:ea typeface="+mn-ea"/>
                <a:cs typeface="Poppins Medium" panose="00000600000000000000" pitchFamily="2" charset="0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2pPr>
            <a:lvl3pPr marL="357187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b="1" kern="12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50"/>
              <a:t>High-Tech Solutions, Endless Possibilities</a:t>
            </a:r>
          </a:p>
        </p:txBody>
      </p:sp>
      <p:pic>
        <p:nvPicPr>
          <p:cNvPr id="9" name="Gráfico 4">
            <a:extLst>
              <a:ext uri="{FF2B5EF4-FFF2-40B4-BE49-F238E27FC236}">
                <a16:creationId xmlns:a16="http://schemas.microsoft.com/office/drawing/2014/main" id="{7C40EA5C-F256-92B9-E619-A8129758ED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530" y="5664200"/>
            <a:ext cx="2466951" cy="33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93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Agradecimentos_Even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a Imagem 8">
            <a:extLst>
              <a:ext uri="{FF2B5EF4-FFF2-40B4-BE49-F238E27FC236}">
                <a16:creationId xmlns:a16="http://schemas.microsoft.com/office/drawing/2014/main" id="{D41D2CFD-BB67-CB24-E534-971DA70EEF5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5463" y="556032"/>
            <a:ext cx="10768613" cy="766762"/>
          </a:xfrm>
        </p:spPr>
        <p:txBody>
          <a:bodyPr/>
          <a:lstStyle>
            <a:lvl1pPr marL="0" indent="0">
              <a:buNone/>
              <a:defRPr>
                <a:solidFill>
                  <a:srgbClr val="00153E"/>
                </a:solidFill>
              </a:defRPr>
            </a:lvl1pPr>
          </a:lstStyle>
          <a:p>
            <a:r>
              <a:rPr lang="pt-PT"/>
              <a:t>Logos</a:t>
            </a:r>
          </a:p>
        </p:txBody>
      </p:sp>
      <p:sp>
        <p:nvSpPr>
          <p:cNvPr id="12" name="Marcador de Posição do Texto 18">
            <a:extLst>
              <a:ext uri="{FF2B5EF4-FFF2-40B4-BE49-F238E27FC236}">
                <a16:creationId xmlns:a16="http://schemas.microsoft.com/office/drawing/2014/main" id="{7F72C0A0-DBED-8F0A-D9BE-4ACAFD402C7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5463" y="1562375"/>
            <a:ext cx="10811861" cy="261610"/>
          </a:xfrm>
        </p:spPr>
        <p:txBody>
          <a:bodyPr>
            <a:noAutofit/>
          </a:bodyPr>
          <a:lstStyle>
            <a:lvl1pPr marL="0" indent="0">
              <a:buNone/>
              <a:defRPr sz="1100" b="0" i="0" spc="50" baseline="0">
                <a:solidFill>
                  <a:srgbClr val="00153E"/>
                </a:solidFill>
                <a:latin typeface="Poppins Medium" pitchFamily="2" charset="77"/>
                <a:cs typeface="Poppins Medium" pitchFamily="2" charset="77"/>
              </a:defRPr>
            </a:lvl1pPr>
          </a:lstStyle>
          <a:p>
            <a:pPr lvl="0"/>
            <a:r>
              <a:rPr lang="pt-PT"/>
              <a:t>Tópico 1 </a:t>
            </a:r>
          </a:p>
        </p:txBody>
      </p:sp>
      <p:sp>
        <p:nvSpPr>
          <p:cNvPr id="15" name="Marcador de Posição do Texto 3">
            <a:extLst>
              <a:ext uri="{FF2B5EF4-FFF2-40B4-BE49-F238E27FC236}">
                <a16:creationId xmlns:a16="http://schemas.microsoft.com/office/drawing/2014/main" id="{0B357267-F2EC-9646-3AAC-7561D223924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5462" y="1830163"/>
            <a:ext cx="10811862" cy="3830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60" baseline="0">
                <a:solidFill>
                  <a:srgbClr val="00153E"/>
                </a:solidFill>
                <a:latin typeface="Neue Haas Grotesk Display Pro" panose="020D0504030502050203" pitchFamily="34" charset="0"/>
              </a:defRPr>
            </a:lvl1pPr>
          </a:lstStyle>
          <a:p>
            <a:r>
              <a:rPr lang="pt-PT" sz="1100" err="1"/>
              <a:t>Subtótipo</a:t>
            </a:r>
            <a:r>
              <a:rPr lang="pt-PT" sz="1100"/>
              <a:t> 1</a:t>
            </a:r>
            <a:endParaRPr lang="en-GB" sz="110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49457B46-3BFD-FC8D-EAD8-4B4D8FB20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943" y="5612753"/>
            <a:ext cx="778939" cy="778939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694F99BD-EE9A-5A09-A138-02F7768902C5}"/>
              </a:ext>
            </a:extLst>
          </p:cNvPr>
          <p:cNvSpPr txBox="1"/>
          <p:nvPr/>
        </p:nvSpPr>
        <p:spPr>
          <a:xfrm>
            <a:off x="3121967" y="3977555"/>
            <a:ext cx="5247332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2000" noProof="0">
                <a:solidFill>
                  <a:srgbClr val="2698D8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THANK YOU FOR YOUR ATTENTION!</a:t>
            </a:r>
          </a:p>
          <a:p>
            <a:endParaRPr lang="en-GB" sz="2000" noProof="0">
              <a:solidFill>
                <a:srgbClr val="2698D8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24" name="Gráfico 23">
            <a:extLst>
              <a:ext uri="{FF2B5EF4-FFF2-40B4-BE49-F238E27FC236}">
                <a16:creationId xmlns:a16="http://schemas.microsoft.com/office/drawing/2014/main" id="{F36A32BE-05AF-1284-389C-B2E95E0EF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887" y="6257410"/>
            <a:ext cx="1174964" cy="134281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2FB0D817-DC30-B9C5-7D5D-B0AEE60555D7}"/>
              </a:ext>
            </a:extLst>
          </p:cNvPr>
          <p:cNvSpPr txBox="1"/>
          <p:nvPr/>
        </p:nvSpPr>
        <p:spPr>
          <a:xfrm>
            <a:off x="2408627" y="6227325"/>
            <a:ext cx="1852841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1000" b="0" i="0" noProof="0" err="1">
                <a:solidFill>
                  <a:srgbClr val="00153E"/>
                </a:solidFill>
                <a:latin typeface="Poppins" pitchFamily="2" charset="77"/>
                <a:cs typeface="Poppins" pitchFamily="2" charset="77"/>
              </a:rPr>
              <a:t>centi.pt</a:t>
            </a:r>
            <a:endParaRPr lang="en-GB" sz="1000" b="0" i="0" noProof="0">
              <a:solidFill>
                <a:srgbClr val="00153E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2C9F381-53BA-A072-F22C-040C0B1F2C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61863" y="3030537"/>
            <a:ext cx="5868274" cy="796926"/>
          </a:xfrm>
          <a:prstGeom prst="rect">
            <a:avLst/>
          </a:prstGeom>
        </p:spPr>
      </p:pic>
      <p:sp>
        <p:nvSpPr>
          <p:cNvPr id="2" name="Marcador de Posição do Texto 9">
            <a:extLst>
              <a:ext uri="{FF2B5EF4-FFF2-40B4-BE49-F238E27FC236}">
                <a16:creationId xmlns:a16="http://schemas.microsoft.com/office/drawing/2014/main" id="{D425E2D3-C702-7278-FDA4-405CE644971E}"/>
              </a:ext>
            </a:extLst>
          </p:cNvPr>
          <p:cNvSpPr txBox="1">
            <a:spLocks/>
          </p:cNvSpPr>
          <p:nvPr/>
        </p:nvSpPr>
        <p:spPr>
          <a:xfrm rot="16200000">
            <a:off x="10163874" y="4693114"/>
            <a:ext cx="3265327" cy="332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250" b="0" kern="1200" spc="80" baseline="0">
                <a:solidFill>
                  <a:srgbClr val="07072F"/>
                </a:solidFill>
                <a:latin typeface="Neue Haas Grotesk Display Pro" panose="020D0504030502050203" pitchFamily="34" charset="0"/>
                <a:ea typeface="+mn-ea"/>
                <a:cs typeface="Poppins Medium" panose="00000600000000000000" pitchFamily="2" charset="0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2pPr>
            <a:lvl3pPr marL="357187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b="1" kern="12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50"/>
              <a:t>High-Tech Solutions, Endless Possibilities</a:t>
            </a:r>
          </a:p>
        </p:txBody>
      </p:sp>
      <p:pic>
        <p:nvPicPr>
          <p:cNvPr id="3" name="Imagem 17">
            <a:extLst>
              <a:ext uri="{FF2B5EF4-FFF2-40B4-BE49-F238E27FC236}">
                <a16:creationId xmlns:a16="http://schemas.microsoft.com/office/drawing/2014/main" id="{4569CA25-2267-9D5A-4236-3A2BF8EC01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04943" y="5612753"/>
            <a:ext cx="778939" cy="778939"/>
          </a:xfrm>
          <a:prstGeom prst="rect">
            <a:avLst/>
          </a:prstGeom>
        </p:spPr>
      </p:pic>
      <p:sp>
        <p:nvSpPr>
          <p:cNvPr id="5" name="CaixaDeTexto 20">
            <a:extLst>
              <a:ext uri="{FF2B5EF4-FFF2-40B4-BE49-F238E27FC236}">
                <a16:creationId xmlns:a16="http://schemas.microsoft.com/office/drawing/2014/main" id="{AD775708-C66D-FB96-6A98-DA3C0D320D8F}"/>
              </a:ext>
            </a:extLst>
          </p:cNvPr>
          <p:cNvSpPr txBox="1"/>
          <p:nvPr userDrawn="1"/>
        </p:nvSpPr>
        <p:spPr>
          <a:xfrm>
            <a:off x="3121967" y="3977555"/>
            <a:ext cx="5247332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2000" noProof="0">
                <a:solidFill>
                  <a:srgbClr val="2698D8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THANK YOU FOR YOUR ATTENTION!</a:t>
            </a:r>
          </a:p>
          <a:p>
            <a:endParaRPr lang="en-GB" sz="2000" noProof="0">
              <a:solidFill>
                <a:srgbClr val="2698D8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6" name="Gráfico 23">
            <a:extLst>
              <a:ext uri="{FF2B5EF4-FFF2-40B4-BE49-F238E27FC236}">
                <a16:creationId xmlns:a16="http://schemas.microsoft.com/office/drawing/2014/main" id="{EC5EE625-3941-6482-6BC3-86F7F7F0C8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887" y="6257410"/>
            <a:ext cx="1174964" cy="134281"/>
          </a:xfrm>
          <a:prstGeom prst="rect">
            <a:avLst/>
          </a:prstGeom>
        </p:spPr>
      </p:pic>
      <p:sp>
        <p:nvSpPr>
          <p:cNvPr id="7" name="CaixaDeTexto 24">
            <a:extLst>
              <a:ext uri="{FF2B5EF4-FFF2-40B4-BE49-F238E27FC236}">
                <a16:creationId xmlns:a16="http://schemas.microsoft.com/office/drawing/2014/main" id="{6B41B181-8E37-98CC-DCD3-476411004CF4}"/>
              </a:ext>
            </a:extLst>
          </p:cNvPr>
          <p:cNvSpPr txBox="1"/>
          <p:nvPr userDrawn="1"/>
        </p:nvSpPr>
        <p:spPr>
          <a:xfrm>
            <a:off x="2408627" y="6227325"/>
            <a:ext cx="1852841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1000" b="0" i="0" noProof="0" err="1">
                <a:solidFill>
                  <a:srgbClr val="00153E"/>
                </a:solidFill>
                <a:latin typeface="Poppins" pitchFamily="2" charset="77"/>
                <a:cs typeface="Poppins" pitchFamily="2" charset="77"/>
              </a:rPr>
              <a:t>centi.pt</a:t>
            </a:r>
            <a:endParaRPr lang="en-GB" sz="1000" b="0" i="0" noProof="0">
              <a:solidFill>
                <a:srgbClr val="00153E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8" name="Gráfico 3">
            <a:extLst>
              <a:ext uri="{FF2B5EF4-FFF2-40B4-BE49-F238E27FC236}">
                <a16:creationId xmlns:a16="http://schemas.microsoft.com/office/drawing/2014/main" id="{84CC8CD8-F66A-51A1-7E2B-44B5AAF07BE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61863" y="3030537"/>
            <a:ext cx="5868274" cy="796926"/>
          </a:xfrm>
          <a:prstGeom prst="rect">
            <a:avLst/>
          </a:prstGeom>
        </p:spPr>
      </p:pic>
      <p:sp>
        <p:nvSpPr>
          <p:cNvPr id="10" name="Marcador de Posição do Texto 9">
            <a:extLst>
              <a:ext uri="{FF2B5EF4-FFF2-40B4-BE49-F238E27FC236}">
                <a16:creationId xmlns:a16="http://schemas.microsoft.com/office/drawing/2014/main" id="{3400BA7B-6D06-A671-5B79-B6E0B152883D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10163874" y="4693114"/>
            <a:ext cx="3265327" cy="332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250" b="0" kern="1200" spc="80" baseline="0">
                <a:solidFill>
                  <a:srgbClr val="07072F"/>
                </a:solidFill>
                <a:latin typeface="Neue Haas Grotesk Display Pro" panose="020D0504030502050203" pitchFamily="34" charset="0"/>
                <a:ea typeface="+mn-ea"/>
                <a:cs typeface="Poppins Medium" panose="00000600000000000000" pitchFamily="2" charset="0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2pPr>
            <a:lvl3pPr marL="357187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b="1" kern="12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50"/>
              <a:t>High-Tech Solutions, Endless Possibilities</a:t>
            </a:r>
          </a:p>
        </p:txBody>
      </p:sp>
    </p:spTree>
    <p:extLst>
      <p:ext uri="{BB962C8B-B14F-4D97-AF65-F5344CB8AC3E}">
        <p14:creationId xmlns:p14="http://schemas.microsoft.com/office/powerpoint/2010/main" val="15609619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exto - Gráfico -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8">
            <a:extLst>
              <a:ext uri="{FF2B5EF4-FFF2-40B4-BE49-F238E27FC236}">
                <a16:creationId xmlns:a16="http://schemas.microsoft.com/office/drawing/2014/main" id="{F34B0826-0D17-7A67-419D-4A1A599BDAA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5315" y="723287"/>
            <a:ext cx="5033549" cy="261610"/>
          </a:xfrm>
        </p:spPr>
        <p:txBody>
          <a:bodyPr>
            <a:noAutofit/>
          </a:bodyPr>
          <a:lstStyle>
            <a:lvl1pPr marL="0" indent="0">
              <a:buNone/>
              <a:defRPr sz="1100" b="0" i="0" spc="50" baseline="0">
                <a:solidFill>
                  <a:srgbClr val="2698D8"/>
                </a:solidFill>
                <a:latin typeface="Poppins Medium" pitchFamily="2" charset="77"/>
                <a:cs typeface="Poppins Medium" pitchFamily="2" charset="77"/>
              </a:defRPr>
            </a:lvl1pPr>
          </a:lstStyle>
          <a:p>
            <a:pPr lvl="0"/>
            <a:r>
              <a:rPr lang="pt-PT"/>
              <a:t>Tópico 1 </a:t>
            </a:r>
          </a:p>
        </p:txBody>
      </p:sp>
      <p:sp>
        <p:nvSpPr>
          <p:cNvPr id="5" name="Marcador de Posição do Texto 18">
            <a:extLst>
              <a:ext uri="{FF2B5EF4-FFF2-40B4-BE49-F238E27FC236}">
                <a16:creationId xmlns:a16="http://schemas.microsoft.com/office/drawing/2014/main" id="{99EB9E55-8194-90CB-8BBB-391BE4981DB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5315" y="990542"/>
            <a:ext cx="5033549" cy="483092"/>
          </a:xfrm>
        </p:spPr>
        <p:txBody>
          <a:bodyPr>
            <a:noAutofit/>
          </a:bodyPr>
          <a:lstStyle>
            <a:lvl1pPr marL="0" indent="0">
              <a:buNone/>
              <a:defRPr sz="2200" b="1" i="0" spc="50" baseline="0">
                <a:solidFill>
                  <a:srgbClr val="00153E"/>
                </a:solidFill>
                <a:latin typeface="Poppins SemiBold" pitchFamily="2" charset="77"/>
                <a:cs typeface="Poppins SemiBold" pitchFamily="2" charset="77"/>
              </a:defRPr>
            </a:lvl1pPr>
          </a:lstStyle>
          <a:p>
            <a:pPr lvl="0"/>
            <a:r>
              <a:rPr lang="pt-PT"/>
              <a:t>Título 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7FA1A61-28AD-6EBD-6B5C-BC498A513CF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11057" y="2160640"/>
            <a:ext cx="2335394" cy="3321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spc="40" baseline="0">
                <a:solidFill>
                  <a:srgbClr val="07072F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 noProof="0"/>
              <a:t>Focus 1</a:t>
            </a:r>
          </a:p>
        </p:txBody>
      </p:sp>
      <p:sp>
        <p:nvSpPr>
          <p:cNvPr id="7" name="Marcador de Posição do Texto 3">
            <a:extLst>
              <a:ext uri="{FF2B5EF4-FFF2-40B4-BE49-F238E27FC236}">
                <a16:creationId xmlns:a16="http://schemas.microsoft.com/office/drawing/2014/main" id="{CA2E7C21-9DB6-6775-487A-410FBAEC8E6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11057" y="3961987"/>
            <a:ext cx="2335394" cy="3321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spc="40" baseline="0">
                <a:solidFill>
                  <a:srgbClr val="07072F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 noProof="0"/>
              <a:t>Focus 2</a:t>
            </a:r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6C6CFA12-EDC3-9AD3-DC63-CEED8F3506B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11057" y="5772126"/>
            <a:ext cx="2335394" cy="3321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spc="40" baseline="0">
                <a:solidFill>
                  <a:srgbClr val="07072F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 noProof="0"/>
              <a:t>Focus 3</a:t>
            </a:r>
          </a:p>
        </p:txBody>
      </p:sp>
      <p:sp>
        <p:nvSpPr>
          <p:cNvPr id="12" name="Marcador de Posição do Texto 3">
            <a:extLst>
              <a:ext uri="{FF2B5EF4-FFF2-40B4-BE49-F238E27FC236}">
                <a16:creationId xmlns:a16="http://schemas.microsoft.com/office/drawing/2014/main" id="{223C19F2-E429-7249-2B6F-503059DC6B8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011657" y="2167645"/>
            <a:ext cx="2281667" cy="3321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spc="40" baseline="0">
                <a:solidFill>
                  <a:srgbClr val="07072F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 noProof="0"/>
              <a:t>Focus 4</a:t>
            </a:r>
          </a:p>
        </p:txBody>
      </p:sp>
      <p:sp>
        <p:nvSpPr>
          <p:cNvPr id="15" name="Marcador de Posição do Texto 3">
            <a:extLst>
              <a:ext uri="{FF2B5EF4-FFF2-40B4-BE49-F238E27FC236}">
                <a16:creationId xmlns:a16="http://schemas.microsoft.com/office/drawing/2014/main" id="{69804FD3-305E-6F4F-12B9-BA4390E6FB4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011657" y="3961987"/>
            <a:ext cx="2281667" cy="3321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spc="40" baseline="0">
                <a:solidFill>
                  <a:srgbClr val="07072F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 noProof="0"/>
              <a:t>Focus 5</a:t>
            </a:r>
          </a:p>
        </p:txBody>
      </p:sp>
      <p:sp>
        <p:nvSpPr>
          <p:cNvPr id="16" name="Marcador de Posição do Texto 3">
            <a:extLst>
              <a:ext uri="{FF2B5EF4-FFF2-40B4-BE49-F238E27FC236}">
                <a16:creationId xmlns:a16="http://schemas.microsoft.com/office/drawing/2014/main" id="{C727C7B8-EECC-5846-032A-F10C3C80B74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11657" y="5780349"/>
            <a:ext cx="2281667" cy="3321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spc="40" baseline="0">
                <a:solidFill>
                  <a:srgbClr val="07072F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 noProof="0"/>
              <a:t>Focus 6</a:t>
            </a:r>
          </a:p>
        </p:txBody>
      </p:sp>
      <p:sp>
        <p:nvSpPr>
          <p:cNvPr id="17" name="Marcador de Posição da Imagem 7">
            <a:extLst>
              <a:ext uri="{FF2B5EF4-FFF2-40B4-BE49-F238E27FC236}">
                <a16:creationId xmlns:a16="http://schemas.microsoft.com/office/drawing/2014/main" id="{74FCABCF-14F4-5E9F-8C0B-C6560EA9C0CB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3854859" y="1574495"/>
            <a:ext cx="1485703" cy="1485703"/>
          </a:xfrm>
          <a:prstGeom prst="ellipse">
            <a:avLst/>
          </a:prstGeom>
        </p:spPr>
        <p:txBody>
          <a:bodyPr/>
          <a:lstStyle>
            <a:lvl1pPr marL="355600" indent="-355600" algn="ctr">
              <a:lnSpc>
                <a:spcPct val="15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pt-PT"/>
          </a:p>
        </p:txBody>
      </p:sp>
      <p:sp>
        <p:nvSpPr>
          <p:cNvPr id="18" name="Marcador de Posição da Imagem 7">
            <a:extLst>
              <a:ext uri="{FF2B5EF4-FFF2-40B4-BE49-F238E27FC236}">
                <a16:creationId xmlns:a16="http://schemas.microsoft.com/office/drawing/2014/main" id="{622C195A-4C77-1441-223A-0D7D9C045167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6859715" y="1574494"/>
            <a:ext cx="1485703" cy="1485703"/>
          </a:xfrm>
          <a:prstGeom prst="ellipse">
            <a:avLst/>
          </a:prstGeom>
        </p:spPr>
        <p:txBody>
          <a:bodyPr/>
          <a:lstStyle>
            <a:lvl1pPr marL="355600" indent="-355600" algn="ctr">
              <a:lnSpc>
                <a:spcPct val="15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pt-PT"/>
          </a:p>
        </p:txBody>
      </p:sp>
      <p:sp>
        <p:nvSpPr>
          <p:cNvPr id="19" name="Marcador de Posição da Imagem 7">
            <a:extLst>
              <a:ext uri="{FF2B5EF4-FFF2-40B4-BE49-F238E27FC236}">
                <a16:creationId xmlns:a16="http://schemas.microsoft.com/office/drawing/2014/main" id="{56F6B99B-591C-8730-DB87-7FF0D30CE82E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3854859" y="3387798"/>
            <a:ext cx="1485703" cy="1485703"/>
          </a:xfrm>
          <a:prstGeom prst="ellipse">
            <a:avLst/>
          </a:prstGeom>
        </p:spPr>
        <p:txBody>
          <a:bodyPr/>
          <a:lstStyle>
            <a:lvl1pPr marL="355600" indent="-355600" algn="ctr">
              <a:lnSpc>
                <a:spcPct val="2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pt-PT"/>
          </a:p>
        </p:txBody>
      </p:sp>
      <p:sp>
        <p:nvSpPr>
          <p:cNvPr id="20" name="Marcador de Posição da Imagem 7">
            <a:extLst>
              <a:ext uri="{FF2B5EF4-FFF2-40B4-BE49-F238E27FC236}">
                <a16:creationId xmlns:a16="http://schemas.microsoft.com/office/drawing/2014/main" id="{3B44809D-FC27-EB11-18FA-48B385C7C8AA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859715" y="3387797"/>
            <a:ext cx="1485703" cy="1485703"/>
          </a:xfrm>
          <a:prstGeom prst="ellipse">
            <a:avLst/>
          </a:prstGeom>
        </p:spPr>
        <p:txBody>
          <a:bodyPr/>
          <a:lstStyle>
            <a:lvl1pPr marL="355600" indent="-355600">
              <a:lnSpc>
                <a:spcPct val="15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r>
              <a:rPr lang="pt-PT"/>
              <a:t>Imagem</a:t>
            </a:r>
          </a:p>
        </p:txBody>
      </p:sp>
      <p:sp>
        <p:nvSpPr>
          <p:cNvPr id="21" name="Marcador de Posição da Imagem 7">
            <a:extLst>
              <a:ext uri="{FF2B5EF4-FFF2-40B4-BE49-F238E27FC236}">
                <a16:creationId xmlns:a16="http://schemas.microsoft.com/office/drawing/2014/main" id="{656B8D30-3B59-76E5-197B-74225DD9EE2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854859" y="5199053"/>
            <a:ext cx="1485703" cy="1485703"/>
          </a:xfrm>
          <a:prstGeom prst="ellipse">
            <a:avLst/>
          </a:prstGeom>
        </p:spPr>
        <p:txBody>
          <a:bodyPr/>
          <a:lstStyle>
            <a:lvl1pPr marL="355600" indent="-355600" algn="ctr"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pt-PT"/>
          </a:p>
        </p:txBody>
      </p:sp>
      <p:sp>
        <p:nvSpPr>
          <p:cNvPr id="22" name="Marcador de Posição da Imagem 7">
            <a:extLst>
              <a:ext uri="{FF2B5EF4-FFF2-40B4-BE49-F238E27FC236}">
                <a16:creationId xmlns:a16="http://schemas.microsoft.com/office/drawing/2014/main" id="{B73C7CB0-DC1E-C594-C0CE-1B6E03BA6887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6859715" y="5199052"/>
            <a:ext cx="1485703" cy="1485703"/>
          </a:xfrm>
          <a:prstGeom prst="ellipse">
            <a:avLst/>
          </a:prstGeom>
        </p:spPr>
        <p:txBody>
          <a:bodyPr/>
          <a:lstStyle>
            <a:lvl1pPr marL="355600" indent="-355600" algn="ctr">
              <a:lnSpc>
                <a:spcPct val="15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pt-PT"/>
          </a:p>
        </p:txBody>
      </p:sp>
      <p:cxnSp>
        <p:nvCxnSpPr>
          <p:cNvPr id="23" name="Conexão reta unidirecional 2">
            <a:extLst>
              <a:ext uri="{FF2B5EF4-FFF2-40B4-BE49-F238E27FC236}">
                <a16:creationId xmlns:a16="http://schemas.microsoft.com/office/drawing/2014/main" id="{01D35C22-CEEC-C5B2-C971-1389F6825ACD}"/>
              </a:ext>
            </a:extLst>
          </p:cNvPr>
          <p:cNvCxnSpPr>
            <a:cxnSpLocks/>
          </p:cNvCxnSpPr>
          <p:nvPr/>
        </p:nvCxnSpPr>
        <p:spPr>
          <a:xfrm flipV="1">
            <a:off x="3047061" y="2324387"/>
            <a:ext cx="530003" cy="2349"/>
          </a:xfrm>
          <a:prstGeom prst="straightConnector1">
            <a:avLst/>
          </a:prstGeom>
          <a:ln w="12700">
            <a:solidFill>
              <a:srgbClr val="000E2A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ta unidirecional 32">
            <a:extLst>
              <a:ext uri="{FF2B5EF4-FFF2-40B4-BE49-F238E27FC236}">
                <a16:creationId xmlns:a16="http://schemas.microsoft.com/office/drawing/2014/main" id="{1D130F5E-9DF3-2204-EAFA-344E8BD9EF95}"/>
              </a:ext>
            </a:extLst>
          </p:cNvPr>
          <p:cNvCxnSpPr>
            <a:cxnSpLocks/>
          </p:cNvCxnSpPr>
          <p:nvPr/>
        </p:nvCxnSpPr>
        <p:spPr>
          <a:xfrm flipV="1">
            <a:off x="3047061" y="4126680"/>
            <a:ext cx="530003" cy="1403"/>
          </a:xfrm>
          <a:prstGeom prst="straightConnector1">
            <a:avLst/>
          </a:prstGeom>
          <a:ln w="12700">
            <a:solidFill>
              <a:srgbClr val="000E2A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xão reta unidirecional 35">
            <a:extLst>
              <a:ext uri="{FF2B5EF4-FFF2-40B4-BE49-F238E27FC236}">
                <a16:creationId xmlns:a16="http://schemas.microsoft.com/office/drawing/2014/main" id="{90419599-4B85-EDC8-CCE5-257D2FC7F5C4}"/>
              </a:ext>
            </a:extLst>
          </p:cNvPr>
          <p:cNvCxnSpPr>
            <a:cxnSpLocks/>
          </p:cNvCxnSpPr>
          <p:nvPr/>
        </p:nvCxnSpPr>
        <p:spPr>
          <a:xfrm>
            <a:off x="3047061" y="5938222"/>
            <a:ext cx="530003" cy="692"/>
          </a:xfrm>
          <a:prstGeom prst="straightConnector1">
            <a:avLst/>
          </a:prstGeom>
          <a:ln w="12700">
            <a:solidFill>
              <a:srgbClr val="000E2A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reta unidirecional 40">
            <a:extLst>
              <a:ext uri="{FF2B5EF4-FFF2-40B4-BE49-F238E27FC236}">
                <a16:creationId xmlns:a16="http://schemas.microsoft.com/office/drawing/2014/main" id="{ACA3AD99-1748-21C9-3C43-10BBDC95C438}"/>
              </a:ext>
            </a:extLst>
          </p:cNvPr>
          <p:cNvCxnSpPr>
            <a:cxnSpLocks/>
          </p:cNvCxnSpPr>
          <p:nvPr/>
        </p:nvCxnSpPr>
        <p:spPr>
          <a:xfrm>
            <a:off x="8603127" y="2324387"/>
            <a:ext cx="507920" cy="0"/>
          </a:xfrm>
          <a:prstGeom prst="straightConnector1">
            <a:avLst/>
          </a:prstGeom>
          <a:ln w="12700" cap="rnd">
            <a:solidFill>
              <a:srgbClr val="000E2A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xão reta unidirecional 41">
            <a:extLst>
              <a:ext uri="{FF2B5EF4-FFF2-40B4-BE49-F238E27FC236}">
                <a16:creationId xmlns:a16="http://schemas.microsoft.com/office/drawing/2014/main" id="{47A8D7B1-333D-A7FE-F0D5-2B53AB9BDFEE}"/>
              </a:ext>
            </a:extLst>
          </p:cNvPr>
          <p:cNvCxnSpPr>
            <a:cxnSpLocks/>
          </p:cNvCxnSpPr>
          <p:nvPr/>
        </p:nvCxnSpPr>
        <p:spPr>
          <a:xfrm>
            <a:off x="8603127" y="4126680"/>
            <a:ext cx="507920" cy="0"/>
          </a:xfrm>
          <a:prstGeom prst="straightConnector1">
            <a:avLst/>
          </a:prstGeom>
          <a:ln w="12700" cap="rnd">
            <a:solidFill>
              <a:srgbClr val="000E2A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unidirecional 42">
            <a:extLst>
              <a:ext uri="{FF2B5EF4-FFF2-40B4-BE49-F238E27FC236}">
                <a16:creationId xmlns:a16="http://schemas.microsoft.com/office/drawing/2014/main" id="{9875CAFD-4A11-787F-D038-376D42AA18C2}"/>
              </a:ext>
            </a:extLst>
          </p:cNvPr>
          <p:cNvCxnSpPr>
            <a:cxnSpLocks/>
          </p:cNvCxnSpPr>
          <p:nvPr/>
        </p:nvCxnSpPr>
        <p:spPr>
          <a:xfrm>
            <a:off x="8603127" y="5938914"/>
            <a:ext cx="507920" cy="0"/>
          </a:xfrm>
          <a:prstGeom prst="straightConnector1">
            <a:avLst/>
          </a:prstGeom>
          <a:ln w="12700" cap="rnd">
            <a:solidFill>
              <a:srgbClr val="000E2A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E03D1E9A-2C97-E3CC-9016-9C0609002C00}"/>
              </a:ext>
            </a:extLst>
          </p:cNvPr>
          <p:cNvSpPr/>
          <p:nvPr/>
        </p:nvSpPr>
        <p:spPr>
          <a:xfrm>
            <a:off x="3763046" y="1499662"/>
            <a:ext cx="1649450" cy="1649450"/>
          </a:xfrm>
          <a:prstGeom prst="ellipse">
            <a:avLst/>
          </a:prstGeom>
          <a:noFill/>
          <a:ln w="12700">
            <a:solidFill>
              <a:srgbClr val="0015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F890CE3-2E23-4BE5-68CF-09289954816C}"/>
              </a:ext>
            </a:extLst>
          </p:cNvPr>
          <p:cNvSpPr/>
          <p:nvPr/>
        </p:nvSpPr>
        <p:spPr>
          <a:xfrm>
            <a:off x="3772985" y="3301163"/>
            <a:ext cx="1649450" cy="1649450"/>
          </a:xfrm>
          <a:prstGeom prst="ellipse">
            <a:avLst/>
          </a:prstGeom>
          <a:noFill/>
          <a:ln w="12700">
            <a:solidFill>
              <a:srgbClr val="0015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0B5BCA4-76B9-65E5-63BC-1CAB877F4013}"/>
              </a:ext>
            </a:extLst>
          </p:cNvPr>
          <p:cNvSpPr/>
          <p:nvPr/>
        </p:nvSpPr>
        <p:spPr>
          <a:xfrm>
            <a:off x="6777841" y="3310590"/>
            <a:ext cx="1649450" cy="1649450"/>
          </a:xfrm>
          <a:prstGeom prst="ellipse">
            <a:avLst/>
          </a:prstGeom>
          <a:noFill/>
          <a:ln w="12700">
            <a:solidFill>
              <a:srgbClr val="0015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090FCA-F268-A21A-43EE-B25B4A01A0EC}"/>
              </a:ext>
            </a:extLst>
          </p:cNvPr>
          <p:cNvSpPr/>
          <p:nvPr/>
        </p:nvSpPr>
        <p:spPr>
          <a:xfrm>
            <a:off x="6777841" y="1492620"/>
            <a:ext cx="1649450" cy="1649450"/>
          </a:xfrm>
          <a:prstGeom prst="ellipse">
            <a:avLst/>
          </a:prstGeom>
          <a:noFill/>
          <a:ln w="12700">
            <a:solidFill>
              <a:srgbClr val="0015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D1C6337-8C5B-6AB5-38B9-90B6B97AE839}"/>
              </a:ext>
            </a:extLst>
          </p:cNvPr>
          <p:cNvSpPr/>
          <p:nvPr/>
        </p:nvSpPr>
        <p:spPr>
          <a:xfrm>
            <a:off x="6777841" y="5123436"/>
            <a:ext cx="1649450" cy="1649450"/>
          </a:xfrm>
          <a:prstGeom prst="ellipse">
            <a:avLst/>
          </a:prstGeom>
          <a:noFill/>
          <a:ln w="12700">
            <a:solidFill>
              <a:srgbClr val="0015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529E1D-00CD-0C71-F061-BD32DD7D5F2B}"/>
              </a:ext>
            </a:extLst>
          </p:cNvPr>
          <p:cNvSpPr/>
          <p:nvPr/>
        </p:nvSpPr>
        <p:spPr>
          <a:xfrm>
            <a:off x="3772473" y="5123436"/>
            <a:ext cx="1649450" cy="1649450"/>
          </a:xfrm>
          <a:prstGeom prst="ellipse">
            <a:avLst/>
          </a:prstGeom>
          <a:noFill/>
          <a:ln w="12700">
            <a:solidFill>
              <a:srgbClr val="0015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B3E69664-4452-0BB4-50CB-E316F7E2D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7096" y="707598"/>
            <a:ext cx="2440846" cy="335018"/>
          </a:xfrm>
          <a:prstGeom prst="rect">
            <a:avLst/>
          </a:prstGeom>
        </p:spPr>
      </p:pic>
      <p:sp>
        <p:nvSpPr>
          <p:cNvPr id="3" name="Marcador de Posição do Texto 9">
            <a:extLst>
              <a:ext uri="{FF2B5EF4-FFF2-40B4-BE49-F238E27FC236}">
                <a16:creationId xmlns:a16="http://schemas.microsoft.com/office/drawing/2014/main" id="{AE5C2E13-DF03-950D-26F2-5A422C6DCFF6}"/>
              </a:ext>
            </a:extLst>
          </p:cNvPr>
          <p:cNvSpPr txBox="1">
            <a:spLocks/>
          </p:cNvSpPr>
          <p:nvPr/>
        </p:nvSpPr>
        <p:spPr>
          <a:xfrm rot="16200000">
            <a:off x="10163874" y="4693114"/>
            <a:ext cx="3265327" cy="332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250" b="0" kern="1200" spc="80" baseline="0">
                <a:solidFill>
                  <a:srgbClr val="07072F"/>
                </a:solidFill>
                <a:latin typeface="Neue Haas Grotesk Display Pro" panose="020D0504030502050203" pitchFamily="34" charset="0"/>
                <a:ea typeface="+mn-ea"/>
                <a:cs typeface="Poppins Medium" panose="00000600000000000000" pitchFamily="2" charset="0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2pPr>
            <a:lvl3pPr marL="357187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b="1" kern="12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50"/>
              <a:t>High-Tech Solutions, Endless Possibilities</a:t>
            </a:r>
          </a:p>
        </p:txBody>
      </p:sp>
      <p:cxnSp>
        <p:nvCxnSpPr>
          <p:cNvPr id="8" name="Conexão reta unidirecional 2">
            <a:extLst>
              <a:ext uri="{FF2B5EF4-FFF2-40B4-BE49-F238E27FC236}">
                <a16:creationId xmlns:a16="http://schemas.microsoft.com/office/drawing/2014/main" id="{4B512276-C695-112D-D5F9-64B349F1CF1D}"/>
              </a:ext>
            </a:extLst>
          </p:cNvPr>
          <p:cNvCxnSpPr>
            <a:cxnSpLocks/>
          </p:cNvCxnSpPr>
          <p:nvPr userDrawn="1"/>
        </p:nvCxnSpPr>
        <p:spPr>
          <a:xfrm flipV="1">
            <a:off x="3047061" y="2324387"/>
            <a:ext cx="530003" cy="2349"/>
          </a:xfrm>
          <a:prstGeom prst="straightConnector1">
            <a:avLst/>
          </a:prstGeom>
          <a:ln w="12700">
            <a:solidFill>
              <a:srgbClr val="000E2A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unidirecional 32">
            <a:extLst>
              <a:ext uri="{FF2B5EF4-FFF2-40B4-BE49-F238E27FC236}">
                <a16:creationId xmlns:a16="http://schemas.microsoft.com/office/drawing/2014/main" id="{2EA2F84C-C9EC-D209-5929-14B202AAFC43}"/>
              </a:ext>
            </a:extLst>
          </p:cNvPr>
          <p:cNvCxnSpPr>
            <a:cxnSpLocks/>
          </p:cNvCxnSpPr>
          <p:nvPr userDrawn="1"/>
        </p:nvCxnSpPr>
        <p:spPr>
          <a:xfrm flipV="1">
            <a:off x="3047061" y="4126680"/>
            <a:ext cx="530003" cy="1403"/>
          </a:xfrm>
          <a:prstGeom prst="straightConnector1">
            <a:avLst/>
          </a:prstGeom>
          <a:ln w="12700">
            <a:solidFill>
              <a:srgbClr val="000E2A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reta unidirecional 35">
            <a:extLst>
              <a:ext uri="{FF2B5EF4-FFF2-40B4-BE49-F238E27FC236}">
                <a16:creationId xmlns:a16="http://schemas.microsoft.com/office/drawing/2014/main" id="{2D7DF80D-D1BE-9F37-D94B-CEB50D619A8D}"/>
              </a:ext>
            </a:extLst>
          </p:cNvPr>
          <p:cNvCxnSpPr>
            <a:cxnSpLocks/>
          </p:cNvCxnSpPr>
          <p:nvPr userDrawn="1"/>
        </p:nvCxnSpPr>
        <p:spPr>
          <a:xfrm>
            <a:off x="3047061" y="5938222"/>
            <a:ext cx="530003" cy="692"/>
          </a:xfrm>
          <a:prstGeom prst="straightConnector1">
            <a:avLst/>
          </a:prstGeom>
          <a:ln w="12700">
            <a:solidFill>
              <a:srgbClr val="000E2A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unidirecional 40">
            <a:extLst>
              <a:ext uri="{FF2B5EF4-FFF2-40B4-BE49-F238E27FC236}">
                <a16:creationId xmlns:a16="http://schemas.microsoft.com/office/drawing/2014/main" id="{DB7ABCAD-7F6E-C9BB-521D-57D265DCA77B}"/>
              </a:ext>
            </a:extLst>
          </p:cNvPr>
          <p:cNvCxnSpPr>
            <a:cxnSpLocks/>
          </p:cNvCxnSpPr>
          <p:nvPr userDrawn="1"/>
        </p:nvCxnSpPr>
        <p:spPr>
          <a:xfrm>
            <a:off x="8603127" y="2324387"/>
            <a:ext cx="507920" cy="0"/>
          </a:xfrm>
          <a:prstGeom prst="straightConnector1">
            <a:avLst/>
          </a:prstGeom>
          <a:ln w="12700" cap="rnd">
            <a:solidFill>
              <a:srgbClr val="000E2A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41">
            <a:extLst>
              <a:ext uri="{FF2B5EF4-FFF2-40B4-BE49-F238E27FC236}">
                <a16:creationId xmlns:a16="http://schemas.microsoft.com/office/drawing/2014/main" id="{9FF99EC7-CE8E-8A37-77EA-B6F7B91016E0}"/>
              </a:ext>
            </a:extLst>
          </p:cNvPr>
          <p:cNvCxnSpPr>
            <a:cxnSpLocks/>
          </p:cNvCxnSpPr>
          <p:nvPr userDrawn="1"/>
        </p:nvCxnSpPr>
        <p:spPr>
          <a:xfrm>
            <a:off x="8603127" y="4126680"/>
            <a:ext cx="507920" cy="0"/>
          </a:xfrm>
          <a:prstGeom prst="straightConnector1">
            <a:avLst/>
          </a:prstGeom>
          <a:ln w="12700" cap="rnd">
            <a:solidFill>
              <a:srgbClr val="000E2A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xão reta unidirecional 42">
            <a:extLst>
              <a:ext uri="{FF2B5EF4-FFF2-40B4-BE49-F238E27FC236}">
                <a16:creationId xmlns:a16="http://schemas.microsoft.com/office/drawing/2014/main" id="{0D5DA3FF-B1DC-4A32-73A1-46BAD51074C4}"/>
              </a:ext>
            </a:extLst>
          </p:cNvPr>
          <p:cNvCxnSpPr>
            <a:cxnSpLocks/>
          </p:cNvCxnSpPr>
          <p:nvPr userDrawn="1"/>
        </p:nvCxnSpPr>
        <p:spPr>
          <a:xfrm>
            <a:off x="8603127" y="5938914"/>
            <a:ext cx="507920" cy="0"/>
          </a:xfrm>
          <a:prstGeom prst="straightConnector1">
            <a:avLst/>
          </a:prstGeom>
          <a:ln w="12700" cap="rnd">
            <a:solidFill>
              <a:srgbClr val="000E2A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76129224-F5E6-9037-7A2D-89FFA8E57DBE}"/>
              </a:ext>
            </a:extLst>
          </p:cNvPr>
          <p:cNvSpPr/>
          <p:nvPr userDrawn="1"/>
        </p:nvSpPr>
        <p:spPr>
          <a:xfrm>
            <a:off x="3763046" y="1499662"/>
            <a:ext cx="1649450" cy="1649450"/>
          </a:xfrm>
          <a:prstGeom prst="ellipse">
            <a:avLst/>
          </a:prstGeom>
          <a:noFill/>
          <a:ln w="12700">
            <a:solidFill>
              <a:srgbClr val="0015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1874FE6-3989-70F6-0561-CDF42E01623C}"/>
              </a:ext>
            </a:extLst>
          </p:cNvPr>
          <p:cNvSpPr/>
          <p:nvPr userDrawn="1"/>
        </p:nvSpPr>
        <p:spPr>
          <a:xfrm>
            <a:off x="3772985" y="3301163"/>
            <a:ext cx="1649450" cy="1649450"/>
          </a:xfrm>
          <a:prstGeom prst="ellipse">
            <a:avLst/>
          </a:prstGeom>
          <a:noFill/>
          <a:ln w="12700">
            <a:solidFill>
              <a:srgbClr val="0015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6A6AB40-7FA9-9F43-7F59-3E1406C6F3A5}"/>
              </a:ext>
            </a:extLst>
          </p:cNvPr>
          <p:cNvSpPr/>
          <p:nvPr userDrawn="1"/>
        </p:nvSpPr>
        <p:spPr>
          <a:xfrm>
            <a:off x="6777841" y="3310590"/>
            <a:ext cx="1649450" cy="1649450"/>
          </a:xfrm>
          <a:prstGeom prst="ellipse">
            <a:avLst/>
          </a:prstGeom>
          <a:noFill/>
          <a:ln w="12700">
            <a:solidFill>
              <a:srgbClr val="0015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127EF12-32F5-0EC4-5694-523D6B17BA50}"/>
              </a:ext>
            </a:extLst>
          </p:cNvPr>
          <p:cNvSpPr/>
          <p:nvPr userDrawn="1"/>
        </p:nvSpPr>
        <p:spPr>
          <a:xfrm>
            <a:off x="6777841" y="1492620"/>
            <a:ext cx="1649450" cy="1649450"/>
          </a:xfrm>
          <a:prstGeom prst="ellipse">
            <a:avLst/>
          </a:prstGeom>
          <a:noFill/>
          <a:ln w="12700">
            <a:solidFill>
              <a:srgbClr val="0015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A4B9DE1-B762-56B5-D5DE-50DBE32A451A}"/>
              </a:ext>
            </a:extLst>
          </p:cNvPr>
          <p:cNvSpPr/>
          <p:nvPr userDrawn="1"/>
        </p:nvSpPr>
        <p:spPr>
          <a:xfrm>
            <a:off x="6777841" y="5123436"/>
            <a:ext cx="1649450" cy="1649450"/>
          </a:xfrm>
          <a:prstGeom prst="ellipse">
            <a:avLst/>
          </a:prstGeom>
          <a:noFill/>
          <a:ln w="12700">
            <a:solidFill>
              <a:srgbClr val="0015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D56BEB4-93D7-2E62-92F4-B9F963114C97}"/>
              </a:ext>
            </a:extLst>
          </p:cNvPr>
          <p:cNvSpPr/>
          <p:nvPr userDrawn="1"/>
        </p:nvSpPr>
        <p:spPr>
          <a:xfrm>
            <a:off x="3772473" y="5123436"/>
            <a:ext cx="1649450" cy="1649450"/>
          </a:xfrm>
          <a:prstGeom prst="ellipse">
            <a:avLst/>
          </a:prstGeom>
          <a:noFill/>
          <a:ln w="12700">
            <a:solidFill>
              <a:srgbClr val="0015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2" name="Gráfico 5">
            <a:extLst>
              <a:ext uri="{FF2B5EF4-FFF2-40B4-BE49-F238E27FC236}">
                <a16:creationId xmlns:a16="http://schemas.microsoft.com/office/drawing/2014/main" id="{51A6410E-C0F7-4C85-70F7-46D4DC815B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7096" y="707598"/>
            <a:ext cx="2440846" cy="335018"/>
          </a:xfrm>
          <a:prstGeom prst="rect">
            <a:avLst/>
          </a:prstGeom>
        </p:spPr>
      </p:pic>
      <p:sp>
        <p:nvSpPr>
          <p:cNvPr id="43" name="Marcador de Posição do Texto 9">
            <a:extLst>
              <a:ext uri="{FF2B5EF4-FFF2-40B4-BE49-F238E27FC236}">
                <a16:creationId xmlns:a16="http://schemas.microsoft.com/office/drawing/2014/main" id="{317F3DBE-C090-588D-0041-BED09BBCF009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10163874" y="4693114"/>
            <a:ext cx="3265327" cy="332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250" b="0" kern="1200" spc="80" baseline="0">
                <a:solidFill>
                  <a:srgbClr val="07072F"/>
                </a:solidFill>
                <a:latin typeface="Neue Haas Grotesk Display Pro" panose="020D0504030502050203" pitchFamily="34" charset="0"/>
                <a:ea typeface="+mn-ea"/>
                <a:cs typeface="Poppins Medium" panose="00000600000000000000" pitchFamily="2" charset="0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2pPr>
            <a:lvl3pPr marL="357187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b="1" kern="12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50"/>
              <a:t>High-Tech Solutions, Endless Possibilities</a:t>
            </a:r>
          </a:p>
        </p:txBody>
      </p:sp>
    </p:spTree>
    <p:extLst>
      <p:ext uri="{BB962C8B-B14F-4D97-AF65-F5344CB8AC3E}">
        <p14:creationId xmlns:p14="http://schemas.microsoft.com/office/powerpoint/2010/main" val="2049347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719774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ixaDeTexto 27">
            <a:extLst>
              <a:ext uri="{FF2B5EF4-FFF2-40B4-BE49-F238E27FC236}">
                <a16:creationId xmlns:a16="http://schemas.microsoft.com/office/drawing/2014/main" id="{C46F7254-159E-A4E0-BD86-B751225F108E}"/>
              </a:ext>
            </a:extLst>
          </p:cNvPr>
          <p:cNvSpPr txBox="1"/>
          <p:nvPr userDrawn="1"/>
        </p:nvSpPr>
        <p:spPr>
          <a:xfrm>
            <a:off x="519897" y="5732215"/>
            <a:ext cx="1852841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1000" noProof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Contacts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9E03B57-29B7-1DF0-537B-FA9E59F635C3}"/>
              </a:ext>
            </a:extLst>
          </p:cNvPr>
          <p:cNvSpPr txBox="1"/>
          <p:nvPr userDrawn="1"/>
        </p:nvSpPr>
        <p:spPr>
          <a:xfrm>
            <a:off x="510470" y="5929771"/>
            <a:ext cx="2614392" cy="461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850" spc="20" baseline="0" noProof="0">
                <a:solidFill>
                  <a:schemeClr val="bg1"/>
                </a:solidFill>
                <a:latin typeface="Neue Haas Grotesk Text Pro" panose="020B0504020202020204" pitchFamily="34" charset="0"/>
              </a:rPr>
              <a:t>Tel: (+351) 252 104 152</a:t>
            </a:r>
          </a:p>
          <a:p>
            <a:pPr lvl="0">
              <a:lnSpc>
                <a:spcPct val="150000"/>
              </a:lnSpc>
            </a:pPr>
            <a:r>
              <a:rPr lang="en-US" sz="850" spc="20" baseline="0" noProof="0">
                <a:solidFill>
                  <a:schemeClr val="bg1"/>
                </a:solidFill>
                <a:latin typeface="Neue Haas Grotesk Text Pro" panose="020B0504020202020204" pitchFamily="34" charset="0"/>
              </a:rPr>
              <a:t>Email: </a:t>
            </a:r>
            <a:r>
              <a:rPr lang="en-US" sz="850" spc="20" baseline="0" noProof="0" err="1">
                <a:solidFill>
                  <a:schemeClr val="bg1"/>
                </a:solidFill>
                <a:latin typeface="Neue Haas Grotesk Text Pro" panose="020B0504020202020204" pitchFamily="34" charset="0"/>
              </a:rPr>
              <a:t>centi@centi.pt</a:t>
            </a:r>
            <a:endParaRPr lang="en-US" sz="850" spc="20" baseline="0" noProof="0">
              <a:solidFill>
                <a:schemeClr val="bg1"/>
              </a:solidFill>
              <a:latin typeface="Neue Haas Grotesk Text Pro" panose="020B0504020202020204" pitchFamily="34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C8F249B-AB45-2698-2D38-FBA913AA4795}"/>
              </a:ext>
            </a:extLst>
          </p:cNvPr>
          <p:cNvSpPr txBox="1"/>
          <p:nvPr userDrawn="1"/>
        </p:nvSpPr>
        <p:spPr>
          <a:xfrm>
            <a:off x="2408627" y="5740874"/>
            <a:ext cx="1852841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1000" noProof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Visit Us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BA91202-D2DB-74F1-5629-3098CC2D0112}"/>
              </a:ext>
            </a:extLst>
          </p:cNvPr>
          <p:cNvSpPr txBox="1"/>
          <p:nvPr userDrawn="1"/>
        </p:nvSpPr>
        <p:spPr>
          <a:xfrm>
            <a:off x="2399199" y="5938430"/>
            <a:ext cx="2808361" cy="461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PT" sz="850" spc="20" baseline="0" noProof="0">
                <a:solidFill>
                  <a:schemeClr val="bg1"/>
                </a:solidFill>
                <a:latin typeface="Neue Haas Grotesk Text Pro" panose="020B0504020202020204" pitchFamily="34" charset="0"/>
              </a:rPr>
              <a:t>Rua Fernando Mesquita, 2785</a:t>
            </a:r>
          </a:p>
          <a:p>
            <a:pPr lvl="0">
              <a:lnSpc>
                <a:spcPct val="150000"/>
              </a:lnSpc>
            </a:pPr>
            <a:r>
              <a:rPr lang="pt-PT" sz="850" spc="20" baseline="0" noProof="0">
                <a:solidFill>
                  <a:schemeClr val="bg1"/>
                </a:solidFill>
                <a:latin typeface="Neue Haas Grotesk Text Pro" panose="020B0504020202020204" pitchFamily="34" charset="0"/>
              </a:rPr>
              <a:t>4760-034 Vila Nova de Famalicão, Portugal</a:t>
            </a:r>
            <a:endParaRPr lang="en-US" sz="850" spc="20" baseline="0" noProof="0">
              <a:solidFill>
                <a:schemeClr val="bg1"/>
              </a:solidFill>
              <a:latin typeface="Neue Haas Grotesk Text Pro" panose="020B0504020202020204" pitchFamily="34" charset="0"/>
            </a:endParaRPr>
          </a:p>
        </p:txBody>
      </p:sp>
      <p:sp>
        <p:nvSpPr>
          <p:cNvPr id="68" name="Marcador de Posição do Texto 9">
            <a:extLst>
              <a:ext uri="{FF2B5EF4-FFF2-40B4-BE49-F238E27FC236}">
                <a16:creationId xmlns:a16="http://schemas.microsoft.com/office/drawing/2014/main" id="{2BC9AFC2-4021-DE72-DC00-5853152257C7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10163874" y="4693114"/>
            <a:ext cx="3265327" cy="332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250" b="0" kern="1200" spc="80" baseline="0">
                <a:solidFill>
                  <a:srgbClr val="07072F"/>
                </a:solidFill>
                <a:latin typeface="Neue Haas Grotesk Display Pro" panose="020D0504030502050203" pitchFamily="34" charset="0"/>
                <a:ea typeface="+mn-ea"/>
                <a:cs typeface="Poppins Medium" panose="00000600000000000000" pitchFamily="2" charset="0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2pPr>
            <a:lvl3pPr marL="357187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b="1" kern="12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50">
                <a:solidFill>
                  <a:srgbClr val="BEE1F4"/>
                </a:solidFill>
              </a:rPr>
              <a:t>High-Tech Solutions, Endless Possibilities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B4FB02D0-9728-1113-70A1-4C95CD02FB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9632" y="5740874"/>
            <a:ext cx="1264666" cy="675729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8DDACD5E-1C42-61C6-8C14-341A8CBDAA0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1863" y="3030537"/>
            <a:ext cx="5868274" cy="79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421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ve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D0CAC505-339A-A0BA-98DE-C07536709FF9}"/>
              </a:ext>
            </a:extLst>
          </p:cNvPr>
          <p:cNvSpPr/>
          <p:nvPr userDrawn="1"/>
        </p:nvSpPr>
        <p:spPr>
          <a:xfrm>
            <a:off x="0" y="0"/>
            <a:ext cx="3589020" cy="6858000"/>
          </a:xfrm>
          <a:prstGeom prst="rect">
            <a:avLst/>
          </a:prstGeom>
          <a:solidFill>
            <a:srgbClr val="2698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Marcador de Posição do Texto 9">
            <a:extLst>
              <a:ext uri="{FF2B5EF4-FFF2-40B4-BE49-F238E27FC236}">
                <a16:creationId xmlns:a16="http://schemas.microsoft.com/office/drawing/2014/main" id="{7BE12180-FD33-CBEF-7D55-05A84FF3A38B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10163874" y="4693114"/>
            <a:ext cx="3265327" cy="332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250" b="0" kern="1200" spc="80" baseline="0">
                <a:solidFill>
                  <a:srgbClr val="07072F"/>
                </a:solidFill>
                <a:latin typeface="Neue Haas Grotesk Display Pro" panose="020D0504030502050203" pitchFamily="34" charset="0"/>
                <a:ea typeface="+mn-ea"/>
                <a:cs typeface="Poppins Medium" panose="00000600000000000000" pitchFamily="2" charset="0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2pPr>
            <a:lvl3pPr marL="357187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b="1" kern="12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50"/>
              <a:t>High-Tech Solutions, Endless Possibilities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92E6B2F-62EA-15B2-7E24-D93E16A1D5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2369" y="1800970"/>
            <a:ext cx="2598701" cy="1259674"/>
          </a:xfrm>
          <a:prstGeom prst="rect">
            <a:avLst/>
          </a:prstGeom>
        </p:spPr>
        <p:txBody>
          <a:bodyPr anchor="ctr"/>
          <a:lstStyle>
            <a:lvl1pPr algn="r">
              <a:defRPr sz="2200">
                <a:solidFill>
                  <a:schemeClr val="bg1"/>
                </a:solidFill>
                <a:latin typeface="Poppins Bold" panose="00000800000000000000" pitchFamily="2" charset="0"/>
                <a:cs typeface="Poppins Bold" panose="00000800000000000000" pitchFamily="2" charset="0"/>
              </a:defRPr>
            </a:lvl1pPr>
          </a:lstStyle>
          <a:p>
            <a:r>
              <a:rPr lang="pt-PT"/>
              <a:t>Evento</a:t>
            </a:r>
            <a:endParaRPr lang="en-US"/>
          </a:p>
        </p:txBody>
      </p:sp>
      <p:sp>
        <p:nvSpPr>
          <p:cNvPr id="7" name="Marcador de Posição do Texto 3">
            <a:extLst>
              <a:ext uri="{FF2B5EF4-FFF2-40B4-BE49-F238E27FC236}">
                <a16:creationId xmlns:a16="http://schemas.microsoft.com/office/drawing/2014/main" id="{A70D911A-870B-81B5-6502-3F483B1A64F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1390" y="815009"/>
            <a:ext cx="7345296" cy="93378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Font typeface="+mj-lt"/>
              <a:buNone/>
              <a:defRPr sz="1800" b="1" i="0" spc="80" baseline="0">
                <a:solidFill>
                  <a:schemeClr val="tx1"/>
                </a:solidFill>
                <a:latin typeface="NeueHaasGroteskDisp Pro" panose="020B0504020202020204" pitchFamily="34" charset="77"/>
                <a:cs typeface="Poppins Medium" panose="000006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/>
              <a:t>Título Apresentação 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10F1ADC-C945-6C2A-E0BF-897E93055C5D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4081529" y="5589269"/>
            <a:ext cx="7345296" cy="57119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pt-PT"/>
              <a:t>Logos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162A748-E6B5-2D6F-0EC6-820265A95D5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081390" y="3142269"/>
            <a:ext cx="7345296" cy="44557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Font typeface="+mj-lt"/>
              <a:buNone/>
              <a:defRPr sz="1250" b="0" i="0" spc="80" baseline="0">
                <a:solidFill>
                  <a:schemeClr val="tx1"/>
                </a:solidFill>
                <a:latin typeface="NeueHaasGroteskDisp Pro" panose="020B0504020202020204" pitchFamily="34" charset="77"/>
                <a:cs typeface="Poppins Medium" panose="000006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/>
              <a:t>Orador, email, Centre for </a:t>
            </a:r>
            <a:r>
              <a:rPr lang="pt-PT" err="1"/>
              <a:t>Nanotechnology</a:t>
            </a:r>
            <a:r>
              <a:rPr lang="pt-PT"/>
              <a:t> and </a:t>
            </a:r>
            <a:r>
              <a:rPr lang="pt-PT" err="1"/>
              <a:t>Advanced</a:t>
            </a:r>
            <a:r>
              <a:rPr lang="pt-PT"/>
              <a:t> </a:t>
            </a:r>
            <a:r>
              <a:rPr lang="pt-PT" err="1"/>
              <a:t>Materials</a:t>
            </a:r>
            <a:r>
              <a:rPr lang="pt-PT"/>
              <a:t>, Portugal </a:t>
            </a:r>
          </a:p>
        </p:txBody>
      </p:sp>
      <p:sp>
        <p:nvSpPr>
          <p:cNvPr id="10" name="Marcador de Posição da Imagem 2">
            <a:extLst>
              <a:ext uri="{FF2B5EF4-FFF2-40B4-BE49-F238E27FC236}">
                <a16:creationId xmlns:a16="http://schemas.microsoft.com/office/drawing/2014/main" id="{D696D721-7E73-27F8-2957-B272523798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4081390" y="3669471"/>
            <a:ext cx="7345296" cy="13925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pt-PT"/>
              <a:t>Imagem do evento </a:t>
            </a:r>
          </a:p>
        </p:txBody>
      </p:sp>
      <p:sp>
        <p:nvSpPr>
          <p:cNvPr id="11" name="Marcador de Posição do Texto 3">
            <a:extLst>
              <a:ext uri="{FF2B5EF4-FFF2-40B4-BE49-F238E27FC236}">
                <a16:creationId xmlns:a16="http://schemas.microsoft.com/office/drawing/2014/main" id="{9DCDF5D0-C0FD-DC00-1CF1-1940576E98A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081390" y="1800970"/>
            <a:ext cx="7345296" cy="125967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Font typeface="+mj-lt"/>
              <a:buNone/>
              <a:defRPr sz="1400" b="0" i="0" spc="80" baseline="0">
                <a:solidFill>
                  <a:schemeClr val="tx1"/>
                </a:solidFill>
                <a:latin typeface="NeueHaasGroteskDisp Pro" panose="020B0504020202020204" pitchFamily="34" charset="77"/>
                <a:cs typeface="Poppins Medium" panose="000006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/>
              <a:t>Texto</a:t>
            </a:r>
          </a:p>
        </p:txBody>
      </p:sp>
      <p:sp>
        <p:nvSpPr>
          <p:cNvPr id="15" name="Marcador de Posição do Texto 14">
            <a:extLst>
              <a:ext uri="{FF2B5EF4-FFF2-40B4-BE49-F238E27FC236}">
                <a16:creationId xmlns:a16="http://schemas.microsoft.com/office/drawing/2014/main" id="{548B5D27-5C78-17C0-8C26-91FAD7EC4B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92125" y="3142269"/>
            <a:ext cx="2598738" cy="388620"/>
          </a:xfrm>
        </p:spPr>
        <p:txBody>
          <a:bodyPr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pt-PT"/>
              <a:t>Data, Local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7059BDBE-3AF2-24C5-DAB8-42CF237367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530" y="5664200"/>
            <a:ext cx="2466951" cy="33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249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arcador de Posição do Texto 9">
            <a:extLst>
              <a:ext uri="{FF2B5EF4-FFF2-40B4-BE49-F238E27FC236}">
                <a16:creationId xmlns:a16="http://schemas.microsoft.com/office/drawing/2014/main" id="{7BE12180-FD33-CBEF-7D55-05A84FF3A38B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10163874" y="4693114"/>
            <a:ext cx="3265327" cy="332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250" b="0" kern="1200" spc="80" baseline="0">
                <a:solidFill>
                  <a:srgbClr val="07072F"/>
                </a:solidFill>
                <a:latin typeface="Neue Haas Grotesk Display Pro" panose="020D0504030502050203" pitchFamily="34" charset="0"/>
                <a:ea typeface="+mn-ea"/>
                <a:cs typeface="Poppins Medium" panose="00000600000000000000" pitchFamily="2" charset="0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2pPr>
            <a:lvl3pPr marL="357187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b="1" kern="12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50"/>
              <a:t>High-Tech Solutions, Endless Possibilities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92E6B2F-62EA-15B2-7E24-D93E16A1D5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2369" y="2563846"/>
            <a:ext cx="3927231" cy="855664"/>
          </a:xfrm>
          <a:prstGeom prst="rect">
            <a:avLst/>
          </a:prstGeom>
        </p:spPr>
        <p:txBody>
          <a:bodyPr anchor="ctr"/>
          <a:lstStyle>
            <a:lvl1pPr algn="r">
              <a:defRPr sz="2200">
                <a:solidFill>
                  <a:srgbClr val="00153E"/>
                </a:solidFill>
                <a:latin typeface="Poppins Bold" panose="00000800000000000000" pitchFamily="2" charset="0"/>
                <a:cs typeface="Poppins Bold" panose="00000800000000000000" pitchFamily="2" charset="0"/>
              </a:defRPr>
            </a:lvl1pPr>
          </a:lstStyle>
          <a:p>
            <a:r>
              <a:rPr lang="pt-PT"/>
              <a:t>Agenda</a:t>
            </a:r>
            <a:endParaRPr lang="en-US"/>
          </a:p>
        </p:txBody>
      </p:sp>
      <p:sp>
        <p:nvSpPr>
          <p:cNvPr id="7" name="Marcador de Posição do Texto 3">
            <a:extLst>
              <a:ext uri="{FF2B5EF4-FFF2-40B4-BE49-F238E27FC236}">
                <a16:creationId xmlns:a16="http://schemas.microsoft.com/office/drawing/2014/main" id="{A70D911A-870B-81B5-6502-3F483B1A64F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086350" y="815009"/>
            <a:ext cx="6340335" cy="43533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 sz="1250" b="0" spc="80" baseline="0">
                <a:solidFill>
                  <a:srgbClr val="07072F"/>
                </a:solidFill>
                <a:latin typeface="Neue Haas Grotesk Display Pro" panose="020D0504030502050203" pitchFamily="34" charset="0"/>
                <a:cs typeface="Poppins Medium" panose="00000600000000000000" pitchFamily="2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GB" noProof="0" err="1"/>
              <a:t>Tópico</a:t>
            </a:r>
            <a:r>
              <a:rPr lang="en-GB" noProof="0"/>
              <a:t> 1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GB" noProof="0" err="1"/>
              <a:t>Tópico</a:t>
            </a:r>
            <a:r>
              <a:rPr lang="en-GB" noProof="0"/>
              <a:t> 2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GB" noProof="0" err="1"/>
              <a:t>Tópico</a:t>
            </a:r>
            <a:r>
              <a:rPr lang="en-GB" noProof="0"/>
              <a:t> 3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GB" noProof="0" err="1"/>
              <a:t>Tópico</a:t>
            </a:r>
            <a:r>
              <a:rPr lang="en-GB" noProof="0"/>
              <a:t> 4 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E0C592A-325C-97DE-4793-D9A4474CE8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530" y="5664200"/>
            <a:ext cx="2466951" cy="33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343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ção do Texto 18">
            <a:extLst>
              <a:ext uri="{FF2B5EF4-FFF2-40B4-BE49-F238E27FC236}">
                <a16:creationId xmlns:a16="http://schemas.microsoft.com/office/drawing/2014/main" id="{E967EC9B-FDCF-FFCC-FBF0-1D61480E0FB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5315" y="723287"/>
            <a:ext cx="5033549" cy="261610"/>
          </a:xfrm>
        </p:spPr>
        <p:txBody>
          <a:bodyPr>
            <a:noAutofit/>
          </a:bodyPr>
          <a:lstStyle>
            <a:lvl1pPr marL="0" indent="0">
              <a:buNone/>
              <a:defRPr sz="1100" b="0" i="0" spc="50" baseline="0">
                <a:solidFill>
                  <a:srgbClr val="2698D8"/>
                </a:solidFill>
                <a:latin typeface="Poppins Medium" pitchFamily="2" charset="77"/>
                <a:cs typeface="Poppins Medium" pitchFamily="2" charset="77"/>
              </a:defRPr>
            </a:lvl1pPr>
          </a:lstStyle>
          <a:p>
            <a:pPr lvl="0"/>
            <a:r>
              <a:rPr lang="pt-PT"/>
              <a:t>Tópico 1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48212F5-D0C4-59DF-F5AD-DF1367890040}"/>
              </a:ext>
            </a:extLst>
          </p:cNvPr>
          <p:cNvSpPr txBox="1"/>
          <p:nvPr userDrawn="1"/>
        </p:nvSpPr>
        <p:spPr>
          <a:xfrm>
            <a:off x="3535052" y="6947555"/>
            <a:ext cx="11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/>
          </a:p>
        </p:txBody>
      </p:sp>
      <p:sp>
        <p:nvSpPr>
          <p:cNvPr id="15" name="Marcador de Posição do Texto 3">
            <a:extLst>
              <a:ext uri="{FF2B5EF4-FFF2-40B4-BE49-F238E27FC236}">
                <a16:creationId xmlns:a16="http://schemas.microsoft.com/office/drawing/2014/main" id="{91A2BEFE-DAD1-E9B2-AE05-0242E1613A0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5315" y="1671353"/>
            <a:ext cx="5033550" cy="36024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spc="60" baseline="0">
                <a:solidFill>
                  <a:srgbClr val="00153E"/>
                </a:solidFill>
                <a:latin typeface="Neue Haas Grotesk Display Pro" panose="020D0504030502050203" pitchFamily="34" charset="0"/>
              </a:defRPr>
            </a:lvl1pPr>
          </a:lstStyle>
          <a:p>
            <a:r>
              <a:rPr lang="pt-PT" sz="1100"/>
              <a:t>Texto</a:t>
            </a:r>
            <a:endParaRPr lang="en-GB" sz="1100"/>
          </a:p>
        </p:txBody>
      </p:sp>
      <p:sp>
        <p:nvSpPr>
          <p:cNvPr id="24" name="Marcador de Posição do Texto 18">
            <a:extLst>
              <a:ext uri="{FF2B5EF4-FFF2-40B4-BE49-F238E27FC236}">
                <a16:creationId xmlns:a16="http://schemas.microsoft.com/office/drawing/2014/main" id="{D571C2BD-A6DF-688E-9D87-D380C89752E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5315" y="990542"/>
            <a:ext cx="5033549" cy="483092"/>
          </a:xfrm>
        </p:spPr>
        <p:txBody>
          <a:bodyPr>
            <a:noAutofit/>
          </a:bodyPr>
          <a:lstStyle>
            <a:lvl1pPr marL="0" indent="0">
              <a:buNone/>
              <a:defRPr sz="2200" b="1" i="0" spc="50" baseline="0">
                <a:solidFill>
                  <a:srgbClr val="00153E"/>
                </a:solidFill>
                <a:latin typeface="Poppins SemiBold" pitchFamily="2" charset="77"/>
                <a:cs typeface="Poppins SemiBold" pitchFamily="2" charset="77"/>
              </a:defRPr>
            </a:lvl1pPr>
          </a:lstStyle>
          <a:p>
            <a:pPr lvl="0"/>
            <a:r>
              <a:rPr lang="pt-PT"/>
              <a:t>Título </a:t>
            </a:r>
          </a:p>
        </p:txBody>
      </p:sp>
      <p:sp>
        <p:nvSpPr>
          <p:cNvPr id="2" name="Marcador de Posição do Texto 3">
            <a:extLst>
              <a:ext uri="{FF2B5EF4-FFF2-40B4-BE49-F238E27FC236}">
                <a16:creationId xmlns:a16="http://schemas.microsoft.com/office/drawing/2014/main" id="{6B3506F4-670B-B3A1-6742-365A3B01B5F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97878" y="1671353"/>
            <a:ext cx="5033550" cy="36024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spc="60" baseline="0">
                <a:solidFill>
                  <a:srgbClr val="00153E"/>
                </a:solidFill>
                <a:latin typeface="Neue Haas Grotesk Display Pro" panose="020D0504030502050203" pitchFamily="34" charset="0"/>
              </a:defRPr>
            </a:lvl1pPr>
          </a:lstStyle>
          <a:p>
            <a:r>
              <a:rPr lang="pt-PT" sz="1100"/>
              <a:t>Texto</a:t>
            </a:r>
            <a:endParaRPr lang="en-GB" sz="110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DAAE5B6A-00FA-E707-D6AC-C9774AA984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530" y="5664200"/>
            <a:ext cx="2466951" cy="335018"/>
          </a:xfrm>
          <a:prstGeom prst="rect">
            <a:avLst/>
          </a:prstGeom>
        </p:spPr>
      </p:pic>
      <p:sp>
        <p:nvSpPr>
          <p:cNvPr id="5" name="Marcador de Posição do Texto 9">
            <a:extLst>
              <a:ext uri="{FF2B5EF4-FFF2-40B4-BE49-F238E27FC236}">
                <a16:creationId xmlns:a16="http://schemas.microsoft.com/office/drawing/2014/main" id="{7ABC051E-849D-12F2-ADFB-F9A77C1D38D9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10163874" y="4693114"/>
            <a:ext cx="3265327" cy="332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250" b="0" kern="1200" spc="80" baseline="0">
                <a:solidFill>
                  <a:srgbClr val="07072F"/>
                </a:solidFill>
                <a:latin typeface="Neue Haas Grotesk Display Pro" panose="020D0504030502050203" pitchFamily="34" charset="0"/>
                <a:ea typeface="+mn-ea"/>
                <a:cs typeface="Poppins Medium" panose="00000600000000000000" pitchFamily="2" charset="0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2pPr>
            <a:lvl3pPr marL="357187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b="1" kern="12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50"/>
              <a:t>High-Tech Solutions, Endless Possibilities</a:t>
            </a:r>
          </a:p>
        </p:txBody>
      </p:sp>
    </p:spTree>
    <p:extLst>
      <p:ext uri="{BB962C8B-B14F-4D97-AF65-F5344CB8AC3E}">
        <p14:creationId xmlns:p14="http://schemas.microsoft.com/office/powerpoint/2010/main" val="2387720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pa Agradecimentos_Eve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a Imagem 8">
            <a:extLst>
              <a:ext uri="{FF2B5EF4-FFF2-40B4-BE49-F238E27FC236}">
                <a16:creationId xmlns:a16="http://schemas.microsoft.com/office/drawing/2014/main" id="{D41D2CFD-BB67-CB24-E534-971DA70EEF5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5463" y="556032"/>
            <a:ext cx="10768613" cy="766762"/>
          </a:xfrm>
        </p:spPr>
        <p:txBody>
          <a:bodyPr/>
          <a:lstStyle>
            <a:lvl1pPr marL="0" indent="0">
              <a:buNone/>
              <a:defRPr>
                <a:solidFill>
                  <a:srgbClr val="00153E"/>
                </a:solidFill>
              </a:defRPr>
            </a:lvl1pPr>
          </a:lstStyle>
          <a:p>
            <a:r>
              <a:rPr lang="pt-PT"/>
              <a:t>Logos</a:t>
            </a:r>
          </a:p>
        </p:txBody>
      </p:sp>
      <p:sp>
        <p:nvSpPr>
          <p:cNvPr id="12" name="Marcador de Posição do Texto 18">
            <a:extLst>
              <a:ext uri="{FF2B5EF4-FFF2-40B4-BE49-F238E27FC236}">
                <a16:creationId xmlns:a16="http://schemas.microsoft.com/office/drawing/2014/main" id="{7F72C0A0-DBED-8F0A-D9BE-4ACAFD402C7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5463" y="1562375"/>
            <a:ext cx="10811861" cy="261610"/>
          </a:xfrm>
        </p:spPr>
        <p:txBody>
          <a:bodyPr>
            <a:noAutofit/>
          </a:bodyPr>
          <a:lstStyle>
            <a:lvl1pPr marL="0" indent="0">
              <a:buNone/>
              <a:defRPr sz="1100" b="0" i="0" spc="50" baseline="0">
                <a:solidFill>
                  <a:srgbClr val="00153E"/>
                </a:solidFill>
                <a:latin typeface="Poppins Medium" pitchFamily="2" charset="77"/>
                <a:cs typeface="Poppins Medium" pitchFamily="2" charset="77"/>
              </a:defRPr>
            </a:lvl1pPr>
          </a:lstStyle>
          <a:p>
            <a:pPr lvl="0"/>
            <a:r>
              <a:rPr lang="pt-PT"/>
              <a:t>Tópico 1 </a:t>
            </a:r>
          </a:p>
        </p:txBody>
      </p:sp>
      <p:sp>
        <p:nvSpPr>
          <p:cNvPr id="15" name="Marcador de Posição do Texto 3">
            <a:extLst>
              <a:ext uri="{FF2B5EF4-FFF2-40B4-BE49-F238E27FC236}">
                <a16:creationId xmlns:a16="http://schemas.microsoft.com/office/drawing/2014/main" id="{0B357267-F2EC-9646-3AAC-7561D223924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5462" y="1830163"/>
            <a:ext cx="10811862" cy="3830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60" baseline="0">
                <a:solidFill>
                  <a:srgbClr val="00153E"/>
                </a:solidFill>
                <a:latin typeface="Neue Haas Grotesk Display Pro" panose="020D0504030502050203" pitchFamily="34" charset="0"/>
              </a:defRPr>
            </a:lvl1pPr>
          </a:lstStyle>
          <a:p>
            <a:r>
              <a:rPr lang="pt-PT" sz="1100" err="1"/>
              <a:t>Subtótipo</a:t>
            </a:r>
            <a:r>
              <a:rPr lang="pt-PT" sz="1100"/>
              <a:t> 1</a:t>
            </a:r>
            <a:endParaRPr lang="en-GB" sz="110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49457B46-3BFD-FC8D-EAD8-4B4D8FB207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04943" y="5612753"/>
            <a:ext cx="778939" cy="778939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694F99BD-EE9A-5A09-A138-02F7768902C5}"/>
              </a:ext>
            </a:extLst>
          </p:cNvPr>
          <p:cNvSpPr txBox="1"/>
          <p:nvPr userDrawn="1"/>
        </p:nvSpPr>
        <p:spPr>
          <a:xfrm>
            <a:off x="3121967" y="3977555"/>
            <a:ext cx="5247332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2000" noProof="0">
                <a:solidFill>
                  <a:srgbClr val="2698D8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THANK YOU FOR YOUR ATTENTION!</a:t>
            </a:r>
          </a:p>
          <a:p>
            <a:endParaRPr lang="en-GB" sz="2000" noProof="0">
              <a:solidFill>
                <a:srgbClr val="2698D8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24" name="Gráfico 23">
            <a:extLst>
              <a:ext uri="{FF2B5EF4-FFF2-40B4-BE49-F238E27FC236}">
                <a16:creationId xmlns:a16="http://schemas.microsoft.com/office/drawing/2014/main" id="{F36A32BE-05AF-1284-389C-B2E95E0EF1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887" y="6257410"/>
            <a:ext cx="1174964" cy="134281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2FB0D817-DC30-B9C5-7D5D-B0AEE60555D7}"/>
              </a:ext>
            </a:extLst>
          </p:cNvPr>
          <p:cNvSpPr txBox="1"/>
          <p:nvPr userDrawn="1"/>
        </p:nvSpPr>
        <p:spPr>
          <a:xfrm>
            <a:off x="2408627" y="6227325"/>
            <a:ext cx="1852841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1000" b="0" i="0" noProof="0" err="1">
                <a:solidFill>
                  <a:srgbClr val="00153E"/>
                </a:solidFill>
                <a:latin typeface="Poppins" pitchFamily="2" charset="77"/>
                <a:cs typeface="Poppins" pitchFamily="2" charset="77"/>
              </a:rPr>
              <a:t>centi.pt</a:t>
            </a:r>
            <a:endParaRPr lang="en-GB" sz="1000" b="0" i="0" noProof="0">
              <a:solidFill>
                <a:srgbClr val="00153E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2C9F381-53BA-A072-F22C-040C0B1F2C7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61863" y="3030537"/>
            <a:ext cx="5868274" cy="796926"/>
          </a:xfrm>
          <a:prstGeom prst="rect">
            <a:avLst/>
          </a:prstGeom>
        </p:spPr>
      </p:pic>
      <p:sp>
        <p:nvSpPr>
          <p:cNvPr id="2" name="Marcador de Posição do Texto 9">
            <a:extLst>
              <a:ext uri="{FF2B5EF4-FFF2-40B4-BE49-F238E27FC236}">
                <a16:creationId xmlns:a16="http://schemas.microsoft.com/office/drawing/2014/main" id="{D425E2D3-C702-7278-FDA4-405CE644971E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10163874" y="4693114"/>
            <a:ext cx="3265327" cy="332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250" b="0" kern="1200" spc="80" baseline="0">
                <a:solidFill>
                  <a:srgbClr val="07072F"/>
                </a:solidFill>
                <a:latin typeface="Neue Haas Grotesk Display Pro" panose="020D0504030502050203" pitchFamily="34" charset="0"/>
                <a:ea typeface="+mn-ea"/>
                <a:cs typeface="Poppins Medium" panose="00000600000000000000" pitchFamily="2" charset="0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2pPr>
            <a:lvl3pPr marL="357187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b="1" kern="12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50"/>
              <a:t>High-Tech Solutions, Endless Possibilities</a:t>
            </a:r>
          </a:p>
        </p:txBody>
      </p:sp>
    </p:spTree>
    <p:extLst>
      <p:ext uri="{BB962C8B-B14F-4D97-AF65-F5344CB8AC3E}">
        <p14:creationId xmlns:p14="http://schemas.microsoft.com/office/powerpoint/2010/main" val="309961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parad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92E6B2F-62EA-15B2-7E24-D93E16A1D5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2369" y="2563846"/>
            <a:ext cx="3927231" cy="855664"/>
          </a:xfrm>
          <a:prstGeom prst="rect">
            <a:avLst/>
          </a:prstGeom>
        </p:spPr>
        <p:txBody>
          <a:bodyPr anchor="ctr"/>
          <a:lstStyle>
            <a:lvl1pPr algn="r">
              <a:defRPr sz="2200">
                <a:solidFill>
                  <a:srgbClr val="00153E"/>
                </a:solidFill>
                <a:latin typeface="Poppins Bold" panose="00000800000000000000" pitchFamily="2" charset="0"/>
                <a:cs typeface="Poppins Bold" panose="00000800000000000000" pitchFamily="2" charset="0"/>
              </a:defRPr>
            </a:lvl1pPr>
          </a:lstStyle>
          <a:p>
            <a:r>
              <a:rPr lang="pt-PT"/>
              <a:t>Tópico 1</a:t>
            </a:r>
            <a:endParaRPr lang="en-US"/>
          </a:p>
        </p:txBody>
      </p:sp>
      <p:sp>
        <p:nvSpPr>
          <p:cNvPr id="7" name="Marcador de Posição do Texto 3">
            <a:extLst>
              <a:ext uri="{FF2B5EF4-FFF2-40B4-BE49-F238E27FC236}">
                <a16:creationId xmlns:a16="http://schemas.microsoft.com/office/drawing/2014/main" id="{A70D911A-870B-81B5-6502-3F483B1A64F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161358" y="815009"/>
            <a:ext cx="3265327" cy="43533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 sz="1250" b="0" spc="80" baseline="0">
                <a:solidFill>
                  <a:srgbClr val="07072F"/>
                </a:solidFill>
                <a:latin typeface="Neue Haas Grotesk Display Pro" panose="020D0504030502050203" pitchFamily="34" charset="0"/>
                <a:cs typeface="Poppins Medium" panose="00000600000000000000" pitchFamily="2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GB" noProof="0" err="1"/>
              <a:t>Tópico</a:t>
            </a:r>
            <a:r>
              <a:rPr lang="en-GB" noProof="0"/>
              <a:t> 1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GB" noProof="0" err="1"/>
              <a:t>Tópico</a:t>
            </a:r>
            <a:r>
              <a:rPr lang="en-GB" noProof="0"/>
              <a:t> 2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GB" noProof="0" err="1"/>
              <a:t>Tópico</a:t>
            </a:r>
            <a:r>
              <a:rPr lang="en-GB" noProof="0"/>
              <a:t> 3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GB" noProof="0" err="1"/>
              <a:t>Tópico</a:t>
            </a:r>
            <a:r>
              <a:rPr lang="en-GB" noProof="0"/>
              <a:t> 4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2C1E6B3-980C-C532-8E11-D3666C466EF7}"/>
              </a:ext>
            </a:extLst>
          </p:cNvPr>
          <p:cNvSpPr/>
          <p:nvPr userDrawn="1"/>
        </p:nvSpPr>
        <p:spPr>
          <a:xfrm>
            <a:off x="5451649" y="2060527"/>
            <a:ext cx="1288701" cy="12887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Marcador de Posição da Imagem 7">
            <a:extLst>
              <a:ext uri="{FF2B5EF4-FFF2-40B4-BE49-F238E27FC236}">
                <a16:creationId xmlns:a16="http://schemas.microsoft.com/office/drawing/2014/main" id="{A10CEEB6-3BCF-5AE4-018F-1A934F558C3E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4890326" y="1645193"/>
            <a:ext cx="2692970" cy="2692970"/>
          </a:xfrm>
          <a:prstGeom prst="ellipse">
            <a:avLst/>
          </a:prstGeom>
        </p:spPr>
        <p:txBody>
          <a:bodyPr/>
          <a:lstStyle>
            <a:lvl1pPr marL="355600" indent="-355600" algn="ctr">
              <a:lnSpc>
                <a:spcPct val="2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r>
              <a:rPr lang="pt-PT" err="1"/>
              <a:t>Img</a:t>
            </a:r>
            <a:endParaRPr lang="pt-PT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BC8A4421-9F52-3026-AB0B-84E72AE5D3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5530" y="5664200"/>
            <a:ext cx="2466951" cy="335018"/>
          </a:xfrm>
          <a:prstGeom prst="rect">
            <a:avLst/>
          </a:prstGeom>
        </p:spPr>
      </p:pic>
      <p:sp>
        <p:nvSpPr>
          <p:cNvPr id="5" name="Marcador de Posição do Texto 9">
            <a:extLst>
              <a:ext uri="{FF2B5EF4-FFF2-40B4-BE49-F238E27FC236}">
                <a16:creationId xmlns:a16="http://schemas.microsoft.com/office/drawing/2014/main" id="{FFB6CFCF-14EF-7414-3B02-5C60FF49E5EC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10163874" y="4693114"/>
            <a:ext cx="3265327" cy="332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250" b="0" kern="1200" spc="80" baseline="0">
                <a:solidFill>
                  <a:srgbClr val="07072F"/>
                </a:solidFill>
                <a:latin typeface="Neue Haas Grotesk Display Pro" panose="020D0504030502050203" pitchFamily="34" charset="0"/>
                <a:ea typeface="+mn-ea"/>
                <a:cs typeface="Poppins Medium" panose="00000600000000000000" pitchFamily="2" charset="0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2pPr>
            <a:lvl3pPr marL="357187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b="1" kern="12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50"/>
              <a:t>High-Tech Solutions, Endless Possibilities</a:t>
            </a:r>
          </a:p>
        </p:txBody>
      </p:sp>
    </p:spTree>
    <p:extLst>
      <p:ext uri="{BB962C8B-B14F-4D97-AF65-F5344CB8AC3E}">
        <p14:creationId xmlns:p14="http://schemas.microsoft.com/office/powerpoint/2010/main" val="39125560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ção do Texto 18">
            <a:extLst>
              <a:ext uri="{FF2B5EF4-FFF2-40B4-BE49-F238E27FC236}">
                <a16:creationId xmlns:a16="http://schemas.microsoft.com/office/drawing/2014/main" id="{E967EC9B-FDCF-FFCC-FBF0-1D61480E0FB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5315" y="723287"/>
            <a:ext cx="5033549" cy="261610"/>
          </a:xfrm>
        </p:spPr>
        <p:txBody>
          <a:bodyPr>
            <a:noAutofit/>
          </a:bodyPr>
          <a:lstStyle>
            <a:lvl1pPr marL="0" indent="0">
              <a:buNone/>
              <a:defRPr sz="1100" b="0" i="0" spc="50" baseline="0">
                <a:solidFill>
                  <a:srgbClr val="2698D8"/>
                </a:solidFill>
                <a:latin typeface="Poppins Medium" pitchFamily="2" charset="77"/>
                <a:cs typeface="Poppins Medium" pitchFamily="2" charset="77"/>
              </a:defRPr>
            </a:lvl1pPr>
          </a:lstStyle>
          <a:p>
            <a:pPr lvl="0"/>
            <a:r>
              <a:rPr lang="pt-PT"/>
              <a:t>Tópico 1 </a:t>
            </a:r>
          </a:p>
        </p:txBody>
      </p:sp>
      <p:sp>
        <p:nvSpPr>
          <p:cNvPr id="12" name="Marcador de Posição da Imagem 11">
            <a:extLst>
              <a:ext uri="{FF2B5EF4-FFF2-40B4-BE49-F238E27FC236}">
                <a16:creationId xmlns:a16="http://schemas.microsoft.com/office/drawing/2014/main" id="{9B23CBB8-2C01-C315-C488-72A2F4962C4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96000" y="1154113"/>
            <a:ext cx="5218113" cy="45497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kumimoji="0" lang="pt-PT" sz="1100" b="0" i="0" u="none" strike="noStrike" kern="1200" cap="none" spc="0" normalizeH="0" baseline="0" noProof="0">
                <a:ln>
                  <a:noFill/>
                </a:ln>
                <a:solidFill>
                  <a:srgbClr val="00153E"/>
                </a:solidFill>
                <a:effectLst/>
                <a:uLnTx/>
                <a:uFillTx/>
                <a:latin typeface="Neue Haas Grotesk Display Pro" panose="020D0504030502050203"/>
                <a:ea typeface="+mn-ea"/>
                <a:cs typeface="Arial" panose="020B0604020202020204" pitchFamily="34" charset="0"/>
              </a:rPr>
              <a:t>Imagem</a:t>
            </a:r>
            <a:endParaRPr lang="pt-PT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48212F5-D0C4-59DF-F5AD-DF1367890040}"/>
              </a:ext>
            </a:extLst>
          </p:cNvPr>
          <p:cNvSpPr txBox="1"/>
          <p:nvPr userDrawn="1"/>
        </p:nvSpPr>
        <p:spPr>
          <a:xfrm>
            <a:off x="3535052" y="6947555"/>
            <a:ext cx="11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/>
          </a:p>
        </p:txBody>
      </p:sp>
      <p:sp>
        <p:nvSpPr>
          <p:cNvPr id="15" name="Marcador de Posição do Texto 3">
            <a:extLst>
              <a:ext uri="{FF2B5EF4-FFF2-40B4-BE49-F238E27FC236}">
                <a16:creationId xmlns:a16="http://schemas.microsoft.com/office/drawing/2014/main" id="{91A2BEFE-DAD1-E9B2-AE05-0242E1613A0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5315" y="1671353"/>
            <a:ext cx="5033550" cy="36024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spc="60" baseline="0">
                <a:solidFill>
                  <a:srgbClr val="00153E"/>
                </a:solidFill>
                <a:latin typeface="Neue Haas Grotesk Display Pro" panose="020D0504030502050203" pitchFamily="34" charset="0"/>
              </a:defRPr>
            </a:lvl1pPr>
          </a:lstStyle>
          <a:p>
            <a:r>
              <a:rPr lang="pt-PT" sz="1100"/>
              <a:t>Texto</a:t>
            </a:r>
            <a:endParaRPr lang="en-GB" sz="1100"/>
          </a:p>
        </p:txBody>
      </p:sp>
      <p:sp>
        <p:nvSpPr>
          <p:cNvPr id="24" name="Marcador de Posição do Texto 18">
            <a:extLst>
              <a:ext uri="{FF2B5EF4-FFF2-40B4-BE49-F238E27FC236}">
                <a16:creationId xmlns:a16="http://schemas.microsoft.com/office/drawing/2014/main" id="{D571C2BD-A6DF-688E-9D87-D380C89752E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5315" y="990542"/>
            <a:ext cx="5033549" cy="483092"/>
          </a:xfrm>
        </p:spPr>
        <p:txBody>
          <a:bodyPr>
            <a:noAutofit/>
          </a:bodyPr>
          <a:lstStyle>
            <a:lvl1pPr marL="0" indent="0">
              <a:buNone/>
              <a:defRPr sz="2200" b="1" i="0" spc="50" baseline="0">
                <a:solidFill>
                  <a:srgbClr val="00153E"/>
                </a:solidFill>
                <a:latin typeface="Poppins SemiBold" pitchFamily="2" charset="77"/>
                <a:cs typeface="Poppins SemiBold" pitchFamily="2" charset="77"/>
              </a:defRPr>
            </a:lvl1pPr>
          </a:lstStyle>
          <a:p>
            <a:pPr lvl="0"/>
            <a:r>
              <a:rPr lang="pt-PT"/>
              <a:t>Título 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3A3E4D82-028C-10BC-0B01-B422D66403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530" y="5664200"/>
            <a:ext cx="2466951" cy="335018"/>
          </a:xfrm>
          <a:prstGeom prst="rect">
            <a:avLst/>
          </a:prstGeom>
        </p:spPr>
      </p:pic>
      <p:sp>
        <p:nvSpPr>
          <p:cNvPr id="4" name="Marcador de Posição do Texto 9">
            <a:extLst>
              <a:ext uri="{FF2B5EF4-FFF2-40B4-BE49-F238E27FC236}">
                <a16:creationId xmlns:a16="http://schemas.microsoft.com/office/drawing/2014/main" id="{E761A7E1-0E44-4163-7EA5-A2457276B657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10163874" y="4693114"/>
            <a:ext cx="3265327" cy="332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250" b="0" kern="1200" spc="80" baseline="0">
                <a:solidFill>
                  <a:srgbClr val="07072F"/>
                </a:solidFill>
                <a:latin typeface="Neue Haas Grotesk Display Pro" panose="020D0504030502050203" pitchFamily="34" charset="0"/>
                <a:ea typeface="+mn-ea"/>
                <a:cs typeface="Poppins Medium" panose="00000600000000000000" pitchFamily="2" charset="0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2pPr>
            <a:lvl3pPr marL="357187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b="1" kern="12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50"/>
              <a:t>High-Tech Solutions, Endless Possibilities</a:t>
            </a:r>
          </a:p>
        </p:txBody>
      </p:sp>
    </p:spTree>
    <p:extLst>
      <p:ext uri="{BB962C8B-B14F-4D97-AF65-F5344CB8AC3E}">
        <p14:creationId xmlns:p14="http://schemas.microsoft.com/office/powerpoint/2010/main" val="417585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arcador de Posição do Texto 9">
            <a:extLst>
              <a:ext uri="{FF2B5EF4-FFF2-40B4-BE49-F238E27FC236}">
                <a16:creationId xmlns:a16="http://schemas.microsoft.com/office/drawing/2014/main" id="{7BE12180-FD33-CBEF-7D55-05A84FF3A38B}"/>
              </a:ext>
            </a:extLst>
          </p:cNvPr>
          <p:cNvSpPr txBox="1">
            <a:spLocks/>
          </p:cNvSpPr>
          <p:nvPr/>
        </p:nvSpPr>
        <p:spPr>
          <a:xfrm rot="16200000">
            <a:off x="10163874" y="4693114"/>
            <a:ext cx="3265327" cy="332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250" b="0" kern="1200" spc="80" baseline="0">
                <a:solidFill>
                  <a:srgbClr val="07072F"/>
                </a:solidFill>
                <a:latin typeface="Neue Haas Grotesk Display Pro" panose="020D0504030502050203" pitchFamily="34" charset="0"/>
                <a:ea typeface="+mn-ea"/>
                <a:cs typeface="Poppins Medium" panose="00000600000000000000" pitchFamily="2" charset="0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2pPr>
            <a:lvl3pPr marL="357187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b="1" kern="12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50"/>
              <a:t>High-Tech Solutions, Endless Possibilities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92E6B2F-62EA-15B2-7E24-D93E16A1D5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2369" y="2563846"/>
            <a:ext cx="3927231" cy="855664"/>
          </a:xfrm>
          <a:prstGeom prst="rect">
            <a:avLst/>
          </a:prstGeom>
        </p:spPr>
        <p:txBody>
          <a:bodyPr anchor="ctr"/>
          <a:lstStyle>
            <a:lvl1pPr algn="r">
              <a:defRPr sz="2200">
                <a:solidFill>
                  <a:srgbClr val="00153E"/>
                </a:solidFill>
                <a:latin typeface="Poppins Bold" panose="00000800000000000000" pitchFamily="2" charset="0"/>
                <a:cs typeface="Poppins Bold" panose="00000800000000000000" pitchFamily="2" charset="0"/>
              </a:defRPr>
            </a:lvl1pPr>
          </a:lstStyle>
          <a:p>
            <a:r>
              <a:rPr lang="pt-PT"/>
              <a:t>Agenda</a:t>
            </a:r>
            <a:endParaRPr lang="en-US"/>
          </a:p>
        </p:txBody>
      </p:sp>
      <p:sp>
        <p:nvSpPr>
          <p:cNvPr id="7" name="Marcador de Posição do Texto 3">
            <a:extLst>
              <a:ext uri="{FF2B5EF4-FFF2-40B4-BE49-F238E27FC236}">
                <a16:creationId xmlns:a16="http://schemas.microsoft.com/office/drawing/2014/main" id="{A70D911A-870B-81B5-6502-3F483B1A64F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086350" y="815009"/>
            <a:ext cx="6340335" cy="43533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 sz="1250" b="0" spc="80" baseline="0">
                <a:solidFill>
                  <a:srgbClr val="07072F"/>
                </a:solidFill>
                <a:latin typeface="Neue Haas Grotesk Display Pro" panose="020D0504030502050203" pitchFamily="34" charset="0"/>
                <a:cs typeface="Poppins Medium" panose="00000600000000000000" pitchFamily="2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GB" noProof="0" err="1"/>
              <a:t>Tópico</a:t>
            </a:r>
            <a:r>
              <a:rPr lang="en-GB" noProof="0"/>
              <a:t> 1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GB" noProof="0" err="1"/>
              <a:t>Tópico</a:t>
            </a:r>
            <a:r>
              <a:rPr lang="en-GB" noProof="0"/>
              <a:t> 2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GB" noProof="0" err="1"/>
              <a:t>Tópico</a:t>
            </a:r>
            <a:r>
              <a:rPr lang="en-GB" noProof="0"/>
              <a:t> 3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GB" noProof="0" err="1"/>
              <a:t>Tópico</a:t>
            </a:r>
            <a:r>
              <a:rPr lang="en-GB" noProof="0"/>
              <a:t> 4 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E0C592A-325C-97DE-4793-D9A4474CE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530" y="5664200"/>
            <a:ext cx="2466951" cy="335018"/>
          </a:xfrm>
          <a:prstGeom prst="rect">
            <a:avLst/>
          </a:prstGeom>
        </p:spPr>
      </p:pic>
      <p:sp>
        <p:nvSpPr>
          <p:cNvPr id="2" name="Marcador de Posição do Texto 9">
            <a:extLst>
              <a:ext uri="{FF2B5EF4-FFF2-40B4-BE49-F238E27FC236}">
                <a16:creationId xmlns:a16="http://schemas.microsoft.com/office/drawing/2014/main" id="{EEBF3C69-878A-40C7-E312-1D23F8299589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10163874" y="4693114"/>
            <a:ext cx="3265327" cy="332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250" b="0" kern="1200" spc="80" baseline="0">
                <a:solidFill>
                  <a:srgbClr val="07072F"/>
                </a:solidFill>
                <a:latin typeface="Neue Haas Grotesk Display Pro" panose="020D0504030502050203" pitchFamily="34" charset="0"/>
                <a:ea typeface="+mn-ea"/>
                <a:cs typeface="Poppins Medium" panose="00000600000000000000" pitchFamily="2" charset="0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2pPr>
            <a:lvl3pPr marL="357187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b="1" kern="12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50"/>
              <a:t>High-Tech Solutions, Endless Possibilities</a:t>
            </a:r>
          </a:p>
        </p:txBody>
      </p:sp>
      <p:pic>
        <p:nvPicPr>
          <p:cNvPr id="3" name="Gráfico 7">
            <a:extLst>
              <a:ext uri="{FF2B5EF4-FFF2-40B4-BE49-F238E27FC236}">
                <a16:creationId xmlns:a16="http://schemas.microsoft.com/office/drawing/2014/main" id="{C0E898B2-DEC9-A365-0798-CDF6FA2030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530" y="5664200"/>
            <a:ext cx="2466951" cy="33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200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v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48212F5-D0C4-59DF-F5AD-DF1367890040}"/>
              </a:ext>
            </a:extLst>
          </p:cNvPr>
          <p:cNvSpPr txBox="1"/>
          <p:nvPr userDrawn="1"/>
        </p:nvSpPr>
        <p:spPr>
          <a:xfrm>
            <a:off x="3535052" y="6947555"/>
            <a:ext cx="11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/>
          </a:p>
        </p:txBody>
      </p:sp>
      <p:sp>
        <p:nvSpPr>
          <p:cNvPr id="13" name="Marcador de Posição do Texto 3">
            <a:extLst>
              <a:ext uri="{FF2B5EF4-FFF2-40B4-BE49-F238E27FC236}">
                <a16:creationId xmlns:a16="http://schemas.microsoft.com/office/drawing/2014/main" id="{58936E73-5814-ACB4-B486-2564C1C2B8A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5315" y="1671353"/>
            <a:ext cx="10475842" cy="36024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spc="60" baseline="0">
                <a:solidFill>
                  <a:srgbClr val="00153E"/>
                </a:solidFill>
                <a:latin typeface="Neue Haas Grotesk Display Pro" panose="020D0504030502050203" pitchFamily="34" charset="0"/>
              </a:defRPr>
            </a:lvl1pPr>
          </a:lstStyle>
          <a:p>
            <a:r>
              <a:rPr lang="pt-PT" sz="1100"/>
              <a:t>Texto</a:t>
            </a:r>
            <a:endParaRPr lang="en-GB" sz="1100"/>
          </a:p>
        </p:txBody>
      </p:sp>
      <p:sp>
        <p:nvSpPr>
          <p:cNvPr id="14" name="Marcador de Posição do Texto 18">
            <a:extLst>
              <a:ext uri="{FF2B5EF4-FFF2-40B4-BE49-F238E27FC236}">
                <a16:creationId xmlns:a16="http://schemas.microsoft.com/office/drawing/2014/main" id="{98B90F3B-D24D-7103-7965-9F607C4B8B2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5315" y="723287"/>
            <a:ext cx="5033549" cy="261610"/>
          </a:xfrm>
        </p:spPr>
        <p:txBody>
          <a:bodyPr>
            <a:noAutofit/>
          </a:bodyPr>
          <a:lstStyle>
            <a:lvl1pPr marL="0" indent="0">
              <a:buNone/>
              <a:defRPr sz="1100" b="0" i="0" spc="50" baseline="0">
                <a:solidFill>
                  <a:srgbClr val="2698D8"/>
                </a:solidFill>
                <a:latin typeface="Poppins Medium" pitchFamily="2" charset="77"/>
                <a:cs typeface="Poppins Medium" pitchFamily="2" charset="77"/>
              </a:defRPr>
            </a:lvl1pPr>
          </a:lstStyle>
          <a:p>
            <a:pPr lvl="0"/>
            <a:r>
              <a:rPr lang="pt-PT"/>
              <a:t>Tópico 1 </a:t>
            </a:r>
          </a:p>
        </p:txBody>
      </p:sp>
      <p:sp>
        <p:nvSpPr>
          <p:cNvPr id="15" name="Marcador de Posição do Texto 18">
            <a:extLst>
              <a:ext uri="{FF2B5EF4-FFF2-40B4-BE49-F238E27FC236}">
                <a16:creationId xmlns:a16="http://schemas.microsoft.com/office/drawing/2014/main" id="{D196455F-3840-0ADF-D300-7E4CE322B26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5315" y="990542"/>
            <a:ext cx="5033549" cy="483092"/>
          </a:xfrm>
        </p:spPr>
        <p:txBody>
          <a:bodyPr>
            <a:noAutofit/>
          </a:bodyPr>
          <a:lstStyle>
            <a:lvl1pPr marL="0" indent="0">
              <a:buNone/>
              <a:defRPr sz="2200" b="1" i="0" spc="50" baseline="0">
                <a:solidFill>
                  <a:srgbClr val="00153E"/>
                </a:solidFill>
                <a:latin typeface="Poppins SemiBold" pitchFamily="2" charset="77"/>
                <a:cs typeface="Poppins SemiBold" pitchFamily="2" charset="77"/>
              </a:defRPr>
            </a:lvl1pPr>
          </a:lstStyle>
          <a:p>
            <a:pPr lvl="0"/>
            <a:r>
              <a:rPr lang="pt-PT"/>
              <a:t>Título </a:t>
            </a:r>
          </a:p>
        </p:txBody>
      </p:sp>
      <p:sp>
        <p:nvSpPr>
          <p:cNvPr id="5" name="Marcador de Posição do Texto 9">
            <a:extLst>
              <a:ext uri="{FF2B5EF4-FFF2-40B4-BE49-F238E27FC236}">
                <a16:creationId xmlns:a16="http://schemas.microsoft.com/office/drawing/2014/main" id="{802BB702-46FF-45B5-7BBF-685E0BD033CE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10163874" y="4693114"/>
            <a:ext cx="3265327" cy="332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250" b="0" kern="1200" spc="80" baseline="0">
                <a:solidFill>
                  <a:srgbClr val="07072F"/>
                </a:solidFill>
                <a:latin typeface="Neue Haas Grotesk Display Pro" panose="020D0504030502050203" pitchFamily="34" charset="0"/>
                <a:ea typeface="+mn-ea"/>
                <a:cs typeface="Poppins Medium" panose="00000600000000000000" pitchFamily="2" charset="0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2pPr>
            <a:lvl3pPr marL="357187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b="1" kern="12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50"/>
              <a:t>High-Tech Solutions, Endless Possibilities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B241B0FB-5192-8621-D9ED-8F80E10A64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7096" y="707598"/>
            <a:ext cx="2440846" cy="33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578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cesso - 4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arcador de Posição do Texto 3">
            <a:extLst>
              <a:ext uri="{FF2B5EF4-FFF2-40B4-BE49-F238E27FC236}">
                <a16:creationId xmlns:a16="http://schemas.microsoft.com/office/drawing/2014/main" id="{EDD9AF5F-A058-3FFF-6D1D-DD3F627A73A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0252" y="4319576"/>
            <a:ext cx="2246799" cy="5464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spc="40" baseline="0">
                <a:solidFill>
                  <a:srgbClr val="00153E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 noProof="0" err="1"/>
              <a:t>Descrição</a:t>
            </a:r>
            <a:r>
              <a:rPr lang="en-US" noProof="0"/>
              <a:t> </a:t>
            </a:r>
          </a:p>
        </p:txBody>
      </p:sp>
      <p:sp>
        <p:nvSpPr>
          <p:cNvPr id="32" name="Marcador de Posição do Texto 3">
            <a:extLst>
              <a:ext uri="{FF2B5EF4-FFF2-40B4-BE49-F238E27FC236}">
                <a16:creationId xmlns:a16="http://schemas.microsoft.com/office/drawing/2014/main" id="{B5780BC2-CE10-8266-6931-5CAA7E89D32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562048" y="4322711"/>
            <a:ext cx="2246798" cy="5464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spc="40" baseline="0">
                <a:solidFill>
                  <a:srgbClr val="00153E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 noProof="0" err="1"/>
              <a:t>Descrição</a:t>
            </a:r>
            <a:r>
              <a:rPr lang="en-US" noProof="0"/>
              <a:t> </a:t>
            </a:r>
          </a:p>
        </p:txBody>
      </p:sp>
      <p:sp>
        <p:nvSpPr>
          <p:cNvPr id="34" name="Marcador de Posição do Texto 3">
            <a:extLst>
              <a:ext uri="{FF2B5EF4-FFF2-40B4-BE49-F238E27FC236}">
                <a16:creationId xmlns:a16="http://schemas.microsoft.com/office/drawing/2014/main" id="{A0D8DF77-01A7-CF86-39F1-1DAA94493AE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43843" y="4319576"/>
            <a:ext cx="2246798" cy="5464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spc="40" baseline="0">
                <a:solidFill>
                  <a:srgbClr val="00153E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 noProof="0" err="1"/>
              <a:t>Descrição</a:t>
            </a:r>
            <a:r>
              <a:rPr lang="en-US" noProof="0"/>
              <a:t> </a:t>
            </a:r>
          </a:p>
        </p:txBody>
      </p:sp>
      <p:sp>
        <p:nvSpPr>
          <p:cNvPr id="13" name="Marcador de Posição do Texto 3">
            <a:extLst>
              <a:ext uri="{FF2B5EF4-FFF2-40B4-BE49-F238E27FC236}">
                <a16:creationId xmlns:a16="http://schemas.microsoft.com/office/drawing/2014/main" id="{DEE8DEA8-50F7-6B65-BE75-631306012BA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904622" y="4319576"/>
            <a:ext cx="2246798" cy="5464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spc="40" baseline="0">
                <a:solidFill>
                  <a:srgbClr val="00153E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 noProof="0" err="1"/>
              <a:t>Descrição</a:t>
            </a:r>
            <a:r>
              <a:rPr lang="en-US" noProof="0"/>
              <a:t> </a:t>
            </a:r>
          </a:p>
        </p:txBody>
      </p:sp>
      <p:sp>
        <p:nvSpPr>
          <p:cNvPr id="2" name="Marcador de Posição da Imagem 7">
            <a:extLst>
              <a:ext uri="{FF2B5EF4-FFF2-40B4-BE49-F238E27FC236}">
                <a16:creationId xmlns:a16="http://schemas.microsoft.com/office/drawing/2014/main" id="{CDACE226-DC54-A188-CC16-770C78C441C6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880253" y="1898379"/>
            <a:ext cx="2246799" cy="2246799"/>
          </a:xfrm>
          <a:prstGeom prst="ellipse">
            <a:avLst/>
          </a:prstGeom>
        </p:spPr>
        <p:txBody>
          <a:bodyPr/>
          <a:lstStyle>
            <a:lvl1pPr marL="355600" indent="-355600" algn="ctr">
              <a:lnSpc>
                <a:spcPct val="2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endParaRPr lang="pt-PT"/>
          </a:p>
        </p:txBody>
      </p:sp>
      <p:sp>
        <p:nvSpPr>
          <p:cNvPr id="5" name="Marcador de Posição da Imagem 7">
            <a:extLst>
              <a:ext uri="{FF2B5EF4-FFF2-40B4-BE49-F238E27FC236}">
                <a16:creationId xmlns:a16="http://schemas.microsoft.com/office/drawing/2014/main" id="{3EC9A1D4-848E-D456-AF6D-7219DBD8316C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3562048" y="1898379"/>
            <a:ext cx="2246799" cy="2246799"/>
          </a:xfrm>
          <a:prstGeom prst="ellipse">
            <a:avLst/>
          </a:prstGeom>
        </p:spPr>
        <p:txBody>
          <a:bodyPr/>
          <a:lstStyle>
            <a:lvl1pPr marL="355600" indent="-355600" algn="ctr">
              <a:lnSpc>
                <a:spcPct val="2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endParaRPr lang="pt-PT"/>
          </a:p>
        </p:txBody>
      </p:sp>
      <p:sp>
        <p:nvSpPr>
          <p:cNvPr id="10" name="Marcador de Posição da Imagem 7">
            <a:extLst>
              <a:ext uri="{FF2B5EF4-FFF2-40B4-BE49-F238E27FC236}">
                <a16:creationId xmlns:a16="http://schemas.microsoft.com/office/drawing/2014/main" id="{B62F5D4A-2A40-B612-D8D3-EA284DDC2DCE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6243843" y="1898379"/>
            <a:ext cx="2246799" cy="2246799"/>
          </a:xfrm>
          <a:prstGeom prst="ellipse">
            <a:avLst/>
          </a:prstGeom>
        </p:spPr>
        <p:txBody>
          <a:bodyPr/>
          <a:lstStyle>
            <a:lvl1pPr marL="355600" indent="-355600" algn="ctr">
              <a:lnSpc>
                <a:spcPct val="2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endParaRPr lang="pt-PT"/>
          </a:p>
        </p:txBody>
      </p:sp>
      <p:sp>
        <p:nvSpPr>
          <p:cNvPr id="11" name="Marcador de Posição da Imagem 7">
            <a:extLst>
              <a:ext uri="{FF2B5EF4-FFF2-40B4-BE49-F238E27FC236}">
                <a16:creationId xmlns:a16="http://schemas.microsoft.com/office/drawing/2014/main" id="{B89FA312-66B0-EE9B-DC02-44DC22E720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8904622" y="1898379"/>
            <a:ext cx="2246799" cy="2246799"/>
          </a:xfrm>
          <a:prstGeom prst="ellipse">
            <a:avLst/>
          </a:prstGeom>
        </p:spPr>
        <p:txBody>
          <a:bodyPr/>
          <a:lstStyle>
            <a:lvl1pPr marL="355600" indent="-355600" algn="ctr">
              <a:lnSpc>
                <a:spcPct val="2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endParaRPr lang="pt-PT"/>
          </a:p>
        </p:txBody>
      </p:sp>
      <p:sp>
        <p:nvSpPr>
          <p:cNvPr id="6" name="Marcador de Posição do Texto 18">
            <a:extLst>
              <a:ext uri="{FF2B5EF4-FFF2-40B4-BE49-F238E27FC236}">
                <a16:creationId xmlns:a16="http://schemas.microsoft.com/office/drawing/2014/main" id="{06E41B3B-797B-1170-E987-30F045E2150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5315" y="723287"/>
            <a:ext cx="5033549" cy="261610"/>
          </a:xfrm>
        </p:spPr>
        <p:txBody>
          <a:bodyPr>
            <a:noAutofit/>
          </a:bodyPr>
          <a:lstStyle>
            <a:lvl1pPr marL="0" indent="0">
              <a:buNone/>
              <a:defRPr sz="1100" b="0" i="0" spc="50" baseline="0">
                <a:solidFill>
                  <a:srgbClr val="2698D8"/>
                </a:solidFill>
                <a:latin typeface="Poppins Medium" pitchFamily="2" charset="77"/>
                <a:cs typeface="Poppins Medium" pitchFamily="2" charset="77"/>
              </a:defRPr>
            </a:lvl1pPr>
          </a:lstStyle>
          <a:p>
            <a:pPr lvl="0"/>
            <a:r>
              <a:rPr lang="pt-PT"/>
              <a:t>Tópico 1 </a:t>
            </a:r>
          </a:p>
        </p:txBody>
      </p:sp>
      <p:sp>
        <p:nvSpPr>
          <p:cNvPr id="7" name="Marcador de Posição do Texto 18">
            <a:extLst>
              <a:ext uri="{FF2B5EF4-FFF2-40B4-BE49-F238E27FC236}">
                <a16:creationId xmlns:a16="http://schemas.microsoft.com/office/drawing/2014/main" id="{A8DDB666-6699-5A0E-C1E5-076B6B9BAC2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5315" y="990542"/>
            <a:ext cx="5033549" cy="483092"/>
          </a:xfrm>
        </p:spPr>
        <p:txBody>
          <a:bodyPr>
            <a:noAutofit/>
          </a:bodyPr>
          <a:lstStyle>
            <a:lvl1pPr marL="0" indent="0">
              <a:buNone/>
              <a:defRPr sz="2200" b="1" i="0" spc="50" baseline="0">
                <a:solidFill>
                  <a:srgbClr val="00153E"/>
                </a:solidFill>
                <a:latin typeface="Poppins SemiBold" pitchFamily="2" charset="77"/>
                <a:cs typeface="Poppins SemiBold" pitchFamily="2" charset="77"/>
              </a:defRPr>
            </a:lvl1pPr>
          </a:lstStyle>
          <a:p>
            <a:pPr lvl="0"/>
            <a:r>
              <a:rPr lang="pt-PT"/>
              <a:t>Título 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6671938-92AC-2A95-6854-6124898C20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5530" y="5664200"/>
            <a:ext cx="2466951" cy="335018"/>
          </a:xfrm>
          <a:prstGeom prst="rect">
            <a:avLst/>
          </a:prstGeom>
        </p:spPr>
      </p:pic>
      <p:sp>
        <p:nvSpPr>
          <p:cNvPr id="3" name="Marcador de Posição do Texto 9">
            <a:extLst>
              <a:ext uri="{FF2B5EF4-FFF2-40B4-BE49-F238E27FC236}">
                <a16:creationId xmlns:a16="http://schemas.microsoft.com/office/drawing/2014/main" id="{DBE3FBCB-BC06-603B-68CE-BB29228EDC06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10163874" y="4693114"/>
            <a:ext cx="3265327" cy="332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250" b="0" kern="1200" spc="80" baseline="0">
                <a:solidFill>
                  <a:srgbClr val="07072F"/>
                </a:solidFill>
                <a:latin typeface="Neue Haas Grotesk Display Pro" panose="020D0504030502050203" pitchFamily="34" charset="0"/>
                <a:ea typeface="+mn-ea"/>
                <a:cs typeface="Poppins Medium" panose="00000600000000000000" pitchFamily="2" charset="0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2pPr>
            <a:lvl3pPr marL="357187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b="1" kern="12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50"/>
              <a:t>High-Tech Solutions, Endless Possibilities</a:t>
            </a:r>
          </a:p>
        </p:txBody>
      </p:sp>
    </p:spTree>
    <p:extLst>
      <p:ext uri="{BB962C8B-B14F-4D97-AF65-F5344CB8AC3E}">
        <p14:creationId xmlns:p14="http://schemas.microsoft.com/office/powerpoint/2010/main" val="14016582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- 4 Im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arcador de Posição do Texto 3">
            <a:extLst>
              <a:ext uri="{FF2B5EF4-FFF2-40B4-BE49-F238E27FC236}">
                <a16:creationId xmlns:a16="http://schemas.microsoft.com/office/drawing/2014/main" id="{EDD9AF5F-A058-3FFF-6D1D-DD3F627A73A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243843" y="2641306"/>
            <a:ext cx="2246799" cy="5464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50" spc="40" baseline="0">
                <a:solidFill>
                  <a:srgbClr val="00153E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 noProof="0"/>
              <a:t>Field 1</a:t>
            </a:r>
          </a:p>
        </p:txBody>
      </p:sp>
      <p:sp>
        <p:nvSpPr>
          <p:cNvPr id="32" name="Marcador de Posição do Texto 3">
            <a:extLst>
              <a:ext uri="{FF2B5EF4-FFF2-40B4-BE49-F238E27FC236}">
                <a16:creationId xmlns:a16="http://schemas.microsoft.com/office/drawing/2014/main" id="{B5780BC2-CE10-8266-6931-5CAA7E89D32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925639" y="2644441"/>
            <a:ext cx="2246798" cy="5464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50" spc="40" baseline="0">
                <a:solidFill>
                  <a:srgbClr val="00153E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 noProof="0"/>
              <a:t>Field 2</a:t>
            </a:r>
          </a:p>
        </p:txBody>
      </p:sp>
      <p:sp>
        <p:nvSpPr>
          <p:cNvPr id="34" name="Marcador de Posição do Texto 3">
            <a:extLst>
              <a:ext uri="{FF2B5EF4-FFF2-40B4-BE49-F238E27FC236}">
                <a16:creationId xmlns:a16="http://schemas.microsoft.com/office/drawing/2014/main" id="{A0D8DF77-01A7-CF86-39F1-1DAA94493AE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43843" y="5586365"/>
            <a:ext cx="2246798" cy="5464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50" spc="40" baseline="0">
                <a:solidFill>
                  <a:srgbClr val="00153E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 noProof="0"/>
              <a:t>Field 3</a:t>
            </a:r>
          </a:p>
        </p:txBody>
      </p:sp>
      <p:sp>
        <p:nvSpPr>
          <p:cNvPr id="13" name="Marcador de Posição do Texto 3">
            <a:extLst>
              <a:ext uri="{FF2B5EF4-FFF2-40B4-BE49-F238E27FC236}">
                <a16:creationId xmlns:a16="http://schemas.microsoft.com/office/drawing/2014/main" id="{DEE8DEA8-50F7-6B65-BE75-631306012BA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904622" y="5586365"/>
            <a:ext cx="2246798" cy="5464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50" spc="40" baseline="0">
                <a:solidFill>
                  <a:srgbClr val="00153E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 noProof="0"/>
              <a:t>Field 4</a:t>
            </a:r>
          </a:p>
        </p:txBody>
      </p:sp>
      <p:sp>
        <p:nvSpPr>
          <p:cNvPr id="2" name="Marcador de Posição da Imagem 7">
            <a:extLst>
              <a:ext uri="{FF2B5EF4-FFF2-40B4-BE49-F238E27FC236}">
                <a16:creationId xmlns:a16="http://schemas.microsoft.com/office/drawing/2014/main" id="{CDACE226-DC54-A188-CC16-770C78C441C6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6343235" y="423337"/>
            <a:ext cx="2046706" cy="2046706"/>
          </a:xfrm>
          <a:prstGeom prst="ellipse">
            <a:avLst/>
          </a:prstGeom>
        </p:spPr>
        <p:txBody>
          <a:bodyPr/>
          <a:lstStyle>
            <a:lvl1pPr marL="355600" indent="-355600" algn="ctr">
              <a:lnSpc>
                <a:spcPct val="2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endParaRPr lang="pt-PT"/>
          </a:p>
        </p:txBody>
      </p:sp>
      <p:sp>
        <p:nvSpPr>
          <p:cNvPr id="5" name="Marcador de Posição da Imagem 7">
            <a:extLst>
              <a:ext uri="{FF2B5EF4-FFF2-40B4-BE49-F238E27FC236}">
                <a16:creationId xmlns:a16="http://schemas.microsoft.com/office/drawing/2014/main" id="{3EC9A1D4-848E-D456-AF6D-7219DBD8316C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025030" y="423337"/>
            <a:ext cx="2046706" cy="2046706"/>
          </a:xfrm>
          <a:prstGeom prst="ellipse">
            <a:avLst/>
          </a:prstGeom>
        </p:spPr>
        <p:txBody>
          <a:bodyPr/>
          <a:lstStyle>
            <a:lvl1pPr marL="355600" indent="-355600" algn="ctr">
              <a:lnSpc>
                <a:spcPct val="2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endParaRPr lang="pt-PT"/>
          </a:p>
        </p:txBody>
      </p:sp>
      <p:sp>
        <p:nvSpPr>
          <p:cNvPr id="10" name="Marcador de Posição da Imagem 7">
            <a:extLst>
              <a:ext uri="{FF2B5EF4-FFF2-40B4-BE49-F238E27FC236}">
                <a16:creationId xmlns:a16="http://schemas.microsoft.com/office/drawing/2014/main" id="{B62F5D4A-2A40-B612-D8D3-EA284DDC2DCE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6344549" y="3366575"/>
            <a:ext cx="2045392" cy="2045392"/>
          </a:xfrm>
          <a:prstGeom prst="ellipse">
            <a:avLst/>
          </a:prstGeom>
        </p:spPr>
        <p:txBody>
          <a:bodyPr/>
          <a:lstStyle>
            <a:lvl1pPr marL="355600" indent="-355600" algn="ctr">
              <a:lnSpc>
                <a:spcPct val="2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endParaRPr lang="pt-PT"/>
          </a:p>
        </p:txBody>
      </p:sp>
      <p:sp>
        <p:nvSpPr>
          <p:cNvPr id="11" name="Marcador de Posição da Imagem 7">
            <a:extLst>
              <a:ext uri="{FF2B5EF4-FFF2-40B4-BE49-F238E27FC236}">
                <a16:creationId xmlns:a16="http://schemas.microsoft.com/office/drawing/2014/main" id="{B89FA312-66B0-EE9B-DC02-44DC22E720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9025030" y="3366574"/>
            <a:ext cx="2045393" cy="2045393"/>
          </a:xfrm>
          <a:prstGeom prst="ellipse">
            <a:avLst/>
          </a:prstGeom>
        </p:spPr>
        <p:txBody>
          <a:bodyPr/>
          <a:lstStyle>
            <a:lvl1pPr marL="355600" indent="-355600" algn="ctr">
              <a:lnSpc>
                <a:spcPct val="2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endParaRPr lang="pt-PT"/>
          </a:p>
        </p:txBody>
      </p:sp>
      <p:sp>
        <p:nvSpPr>
          <p:cNvPr id="7" name="Marcador de Posição do Texto 3">
            <a:extLst>
              <a:ext uri="{FF2B5EF4-FFF2-40B4-BE49-F238E27FC236}">
                <a16:creationId xmlns:a16="http://schemas.microsoft.com/office/drawing/2014/main" id="{9E7FB13B-C2F9-D61A-2822-85E72978E8F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5315" y="1671353"/>
            <a:ext cx="4942831" cy="35268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spc="60" baseline="0">
                <a:solidFill>
                  <a:srgbClr val="00153E"/>
                </a:solidFill>
                <a:latin typeface="Neue Haas Grotesk Display Pro" panose="020D0504030502050203" pitchFamily="34" charset="0"/>
              </a:defRPr>
            </a:lvl1pPr>
          </a:lstStyle>
          <a:p>
            <a:r>
              <a:rPr lang="pt-PT" sz="1100"/>
              <a:t>Texto </a:t>
            </a:r>
            <a:endParaRPr lang="en-GB" sz="1100"/>
          </a:p>
        </p:txBody>
      </p:sp>
      <p:sp>
        <p:nvSpPr>
          <p:cNvPr id="6" name="Marcador de Posição do Texto 18">
            <a:extLst>
              <a:ext uri="{FF2B5EF4-FFF2-40B4-BE49-F238E27FC236}">
                <a16:creationId xmlns:a16="http://schemas.microsoft.com/office/drawing/2014/main" id="{062C5664-710F-2F70-CCC7-2257E397463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5315" y="723287"/>
            <a:ext cx="5033549" cy="261610"/>
          </a:xfrm>
        </p:spPr>
        <p:txBody>
          <a:bodyPr>
            <a:noAutofit/>
          </a:bodyPr>
          <a:lstStyle>
            <a:lvl1pPr marL="0" indent="0">
              <a:buNone/>
              <a:defRPr sz="1100" b="0" i="0" spc="50" baseline="0">
                <a:solidFill>
                  <a:srgbClr val="2698D8"/>
                </a:solidFill>
                <a:latin typeface="Poppins Medium" pitchFamily="2" charset="77"/>
                <a:cs typeface="Poppins Medium" pitchFamily="2" charset="77"/>
              </a:defRPr>
            </a:lvl1pPr>
          </a:lstStyle>
          <a:p>
            <a:pPr lvl="0"/>
            <a:r>
              <a:rPr lang="pt-PT"/>
              <a:t>Tópico 1 </a:t>
            </a:r>
          </a:p>
        </p:txBody>
      </p:sp>
      <p:sp>
        <p:nvSpPr>
          <p:cNvPr id="9" name="Marcador de Posição do Texto 18">
            <a:extLst>
              <a:ext uri="{FF2B5EF4-FFF2-40B4-BE49-F238E27FC236}">
                <a16:creationId xmlns:a16="http://schemas.microsoft.com/office/drawing/2014/main" id="{1491B844-B25F-3293-F096-CA66480EAD1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5315" y="990542"/>
            <a:ext cx="5033549" cy="483092"/>
          </a:xfrm>
        </p:spPr>
        <p:txBody>
          <a:bodyPr>
            <a:noAutofit/>
          </a:bodyPr>
          <a:lstStyle>
            <a:lvl1pPr marL="0" indent="0">
              <a:buNone/>
              <a:defRPr sz="2200" b="1" i="0" spc="50" baseline="0">
                <a:solidFill>
                  <a:srgbClr val="00153E"/>
                </a:solidFill>
                <a:latin typeface="Poppins SemiBold" pitchFamily="2" charset="77"/>
                <a:cs typeface="Poppins SemiBold" pitchFamily="2" charset="77"/>
              </a:defRPr>
            </a:lvl1pPr>
          </a:lstStyle>
          <a:p>
            <a:pPr lvl="0"/>
            <a:r>
              <a:rPr lang="pt-PT"/>
              <a:t>Título 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8184543E-8EF3-023B-DD06-3BAD489EE4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5530" y="5664200"/>
            <a:ext cx="2466951" cy="335018"/>
          </a:xfrm>
          <a:prstGeom prst="rect">
            <a:avLst/>
          </a:prstGeom>
        </p:spPr>
      </p:pic>
      <p:sp>
        <p:nvSpPr>
          <p:cNvPr id="3" name="Marcador de Posição do Texto 9">
            <a:extLst>
              <a:ext uri="{FF2B5EF4-FFF2-40B4-BE49-F238E27FC236}">
                <a16:creationId xmlns:a16="http://schemas.microsoft.com/office/drawing/2014/main" id="{8B6D1CF5-E0D4-87C9-4A84-DB4BF094E74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10163874" y="4693114"/>
            <a:ext cx="3265327" cy="332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250" b="0" kern="1200" spc="80" baseline="0">
                <a:solidFill>
                  <a:srgbClr val="07072F"/>
                </a:solidFill>
                <a:latin typeface="Neue Haas Grotesk Display Pro" panose="020D0504030502050203" pitchFamily="34" charset="0"/>
                <a:ea typeface="+mn-ea"/>
                <a:cs typeface="Poppins Medium" panose="00000600000000000000" pitchFamily="2" charset="0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2pPr>
            <a:lvl3pPr marL="357187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b="1" kern="12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50"/>
              <a:t>High-Tech Solutions, Endless Possibilities</a:t>
            </a:r>
          </a:p>
        </p:txBody>
      </p:sp>
    </p:spTree>
    <p:extLst>
      <p:ext uri="{BB962C8B-B14F-4D97-AF65-F5344CB8AC3E}">
        <p14:creationId xmlns:p14="http://schemas.microsoft.com/office/powerpoint/2010/main" val="36948845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,Sub-títulos - 1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C8ACC19-B6CD-FBBE-7843-F4FC4680D286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7563678" y="2035377"/>
            <a:ext cx="3204012" cy="3253060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 marL="355600" indent="-355600" algn="ctr">
              <a:lnSpc>
                <a:spcPct val="300000"/>
              </a:lnSpc>
              <a:buSzPct val="130000"/>
              <a:buFontTx/>
              <a:buBlip>
                <a:blip r:embed="rId2"/>
              </a:buBlip>
              <a:defRPr sz="14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endParaRPr lang="pt-PT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8354854-0FF8-170D-818A-6BBB2DD0E4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316" y="1762428"/>
            <a:ext cx="5033548" cy="47695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153E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r>
              <a:rPr lang="en-US" noProof="0"/>
              <a:t>Sub-</a:t>
            </a:r>
            <a:r>
              <a:rPr lang="en-US" noProof="0" err="1"/>
              <a:t>Título</a:t>
            </a:r>
            <a:endParaRPr lang="en-US" noProof="0"/>
          </a:p>
        </p:txBody>
      </p:sp>
      <p:sp>
        <p:nvSpPr>
          <p:cNvPr id="6" name="Marcador de Posição do Texto 3">
            <a:extLst>
              <a:ext uri="{FF2B5EF4-FFF2-40B4-BE49-F238E27FC236}">
                <a16:creationId xmlns:a16="http://schemas.microsoft.com/office/drawing/2014/main" id="{C35EC9A5-BF0B-E328-E1C6-0C1015F229A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5314" y="2384347"/>
            <a:ext cx="5033547" cy="30490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spc="60" baseline="0">
                <a:solidFill>
                  <a:srgbClr val="00153E"/>
                </a:solidFill>
                <a:latin typeface="Neue Haas Grotesk Display Pro" panose="020D0504030502050203" pitchFamily="34" charset="0"/>
              </a:defRPr>
            </a:lvl1pPr>
          </a:lstStyle>
          <a:p>
            <a:r>
              <a:rPr lang="pt-PT" sz="1100"/>
              <a:t>Texto </a:t>
            </a:r>
            <a:endParaRPr lang="en-GB" sz="1100"/>
          </a:p>
        </p:txBody>
      </p:sp>
      <p:sp>
        <p:nvSpPr>
          <p:cNvPr id="2" name="Marcador de Posição do Texto 18">
            <a:extLst>
              <a:ext uri="{FF2B5EF4-FFF2-40B4-BE49-F238E27FC236}">
                <a16:creationId xmlns:a16="http://schemas.microsoft.com/office/drawing/2014/main" id="{8383DCED-6815-3235-2373-5515A077672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5315" y="723287"/>
            <a:ext cx="5033549" cy="261610"/>
          </a:xfrm>
        </p:spPr>
        <p:txBody>
          <a:bodyPr>
            <a:noAutofit/>
          </a:bodyPr>
          <a:lstStyle>
            <a:lvl1pPr marL="0" indent="0">
              <a:buNone/>
              <a:defRPr sz="1100" b="0" i="0" spc="50" baseline="0">
                <a:solidFill>
                  <a:srgbClr val="2698D8"/>
                </a:solidFill>
                <a:latin typeface="Poppins Medium" pitchFamily="2" charset="77"/>
                <a:cs typeface="Poppins Medium" pitchFamily="2" charset="77"/>
              </a:defRPr>
            </a:lvl1pPr>
          </a:lstStyle>
          <a:p>
            <a:pPr lvl="0"/>
            <a:r>
              <a:rPr lang="pt-PT"/>
              <a:t>Tópico 1 </a:t>
            </a:r>
          </a:p>
        </p:txBody>
      </p:sp>
      <p:sp>
        <p:nvSpPr>
          <p:cNvPr id="4" name="Marcador de Posição do Texto 18">
            <a:extLst>
              <a:ext uri="{FF2B5EF4-FFF2-40B4-BE49-F238E27FC236}">
                <a16:creationId xmlns:a16="http://schemas.microsoft.com/office/drawing/2014/main" id="{E2CD45C3-C8C0-26B1-9B50-B6BFD040D6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5315" y="990542"/>
            <a:ext cx="5033549" cy="483092"/>
          </a:xfrm>
        </p:spPr>
        <p:txBody>
          <a:bodyPr>
            <a:noAutofit/>
          </a:bodyPr>
          <a:lstStyle>
            <a:lvl1pPr marL="0" indent="0">
              <a:buNone/>
              <a:defRPr sz="2200" b="1" i="0" spc="50" baseline="0">
                <a:solidFill>
                  <a:srgbClr val="00153E"/>
                </a:solidFill>
                <a:latin typeface="Poppins SemiBold" pitchFamily="2" charset="77"/>
                <a:cs typeface="Poppins SemiBold" pitchFamily="2" charset="77"/>
              </a:defRPr>
            </a:lvl1pPr>
          </a:lstStyle>
          <a:p>
            <a:pPr lvl="0"/>
            <a:r>
              <a:rPr lang="pt-PT"/>
              <a:t>Título 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1D959F4F-11A8-EA80-9E38-21DA92A79E0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5530" y="5664200"/>
            <a:ext cx="2466951" cy="33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15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- 6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a Imagem 7">
            <a:extLst>
              <a:ext uri="{FF2B5EF4-FFF2-40B4-BE49-F238E27FC236}">
                <a16:creationId xmlns:a16="http://schemas.microsoft.com/office/drawing/2014/main" id="{5B696DCF-D56B-38F7-B92A-7E0B0186E48D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7526034" y="428533"/>
            <a:ext cx="1824359" cy="1824359"/>
          </a:xfrm>
          <a:prstGeom prst="ellipse">
            <a:avLst/>
          </a:prstGeom>
        </p:spPr>
        <p:txBody>
          <a:bodyPr/>
          <a:lstStyle>
            <a:lvl1pPr marL="355600" indent="-355600" algn="ctr">
              <a:lnSpc>
                <a:spcPct val="2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endParaRPr lang="pt-PT"/>
          </a:p>
        </p:txBody>
      </p:sp>
      <p:sp>
        <p:nvSpPr>
          <p:cNvPr id="8" name="Marcador de Posição da Imagem 7">
            <a:extLst>
              <a:ext uri="{FF2B5EF4-FFF2-40B4-BE49-F238E27FC236}">
                <a16:creationId xmlns:a16="http://schemas.microsoft.com/office/drawing/2014/main" id="{FF947E6C-DC70-F4F4-800E-57BB194BCBAF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9704622" y="428532"/>
            <a:ext cx="1824359" cy="1824359"/>
          </a:xfrm>
          <a:prstGeom prst="ellipse">
            <a:avLst/>
          </a:prstGeom>
        </p:spPr>
        <p:txBody>
          <a:bodyPr/>
          <a:lstStyle>
            <a:lvl1pPr marL="355600" indent="-355600" algn="ctr">
              <a:lnSpc>
                <a:spcPct val="2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endParaRPr lang="pt-PT"/>
          </a:p>
        </p:txBody>
      </p:sp>
      <p:sp>
        <p:nvSpPr>
          <p:cNvPr id="10" name="Marcador de Posição da Imagem 7">
            <a:extLst>
              <a:ext uri="{FF2B5EF4-FFF2-40B4-BE49-F238E27FC236}">
                <a16:creationId xmlns:a16="http://schemas.microsoft.com/office/drawing/2014/main" id="{B9389323-425F-9504-8470-6178D1A4A0E7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704622" y="2516820"/>
            <a:ext cx="1824359" cy="1824359"/>
          </a:xfrm>
          <a:prstGeom prst="ellipse">
            <a:avLst/>
          </a:prstGeom>
        </p:spPr>
        <p:txBody>
          <a:bodyPr/>
          <a:lstStyle>
            <a:lvl1pPr marL="355600" indent="-355600" algn="ctr">
              <a:lnSpc>
                <a:spcPct val="2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11" name="Marcador de Posição da Imagem 7">
            <a:extLst>
              <a:ext uri="{FF2B5EF4-FFF2-40B4-BE49-F238E27FC236}">
                <a16:creationId xmlns:a16="http://schemas.microsoft.com/office/drawing/2014/main" id="{E5776585-18C6-E9C2-B0CB-8FF294B9DC56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7526034" y="2516820"/>
            <a:ext cx="1824359" cy="1824359"/>
          </a:xfrm>
          <a:prstGeom prst="ellipse">
            <a:avLst/>
          </a:prstGeom>
        </p:spPr>
        <p:txBody>
          <a:bodyPr/>
          <a:lstStyle>
            <a:lvl1pPr marL="355600" indent="-355600" algn="ctr">
              <a:lnSpc>
                <a:spcPct val="2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endParaRPr lang="pt-PT"/>
          </a:p>
        </p:txBody>
      </p:sp>
      <p:sp>
        <p:nvSpPr>
          <p:cNvPr id="12" name="Marcador de Posição da Imagem 7">
            <a:extLst>
              <a:ext uri="{FF2B5EF4-FFF2-40B4-BE49-F238E27FC236}">
                <a16:creationId xmlns:a16="http://schemas.microsoft.com/office/drawing/2014/main" id="{5A7590FE-AC10-9C20-8AD3-9B76E8DEE4DB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9704622" y="4605108"/>
            <a:ext cx="1824359" cy="1824359"/>
          </a:xfrm>
          <a:prstGeom prst="ellipse">
            <a:avLst/>
          </a:prstGeom>
        </p:spPr>
        <p:txBody>
          <a:bodyPr/>
          <a:lstStyle>
            <a:lvl1pPr marL="355600" indent="-355600" algn="ctr">
              <a:lnSpc>
                <a:spcPct val="2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endParaRPr lang="pt-PT"/>
          </a:p>
        </p:txBody>
      </p:sp>
      <p:sp>
        <p:nvSpPr>
          <p:cNvPr id="13" name="Marcador de Posição da Imagem 7">
            <a:extLst>
              <a:ext uri="{FF2B5EF4-FFF2-40B4-BE49-F238E27FC236}">
                <a16:creationId xmlns:a16="http://schemas.microsoft.com/office/drawing/2014/main" id="{3D72C12D-7A74-5CA4-25AF-09FB81E10BD7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7526034" y="4605108"/>
            <a:ext cx="1824359" cy="1824359"/>
          </a:xfrm>
          <a:prstGeom prst="ellipse">
            <a:avLst/>
          </a:prstGeom>
        </p:spPr>
        <p:txBody>
          <a:bodyPr/>
          <a:lstStyle>
            <a:lvl1pPr marL="355600" indent="-355600" algn="ctr">
              <a:lnSpc>
                <a:spcPct val="2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endParaRPr lang="pt-PT"/>
          </a:p>
        </p:txBody>
      </p:sp>
      <p:sp>
        <p:nvSpPr>
          <p:cNvPr id="2" name="Marcador de Posição do Texto 18">
            <a:extLst>
              <a:ext uri="{FF2B5EF4-FFF2-40B4-BE49-F238E27FC236}">
                <a16:creationId xmlns:a16="http://schemas.microsoft.com/office/drawing/2014/main" id="{58D64515-EAA0-DEB6-7353-38F31DBC753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5315" y="723287"/>
            <a:ext cx="5033549" cy="261610"/>
          </a:xfrm>
        </p:spPr>
        <p:txBody>
          <a:bodyPr>
            <a:noAutofit/>
          </a:bodyPr>
          <a:lstStyle>
            <a:lvl1pPr marL="0" indent="0">
              <a:buNone/>
              <a:defRPr sz="1100" b="0" i="0" spc="50" baseline="0">
                <a:solidFill>
                  <a:srgbClr val="2698D8"/>
                </a:solidFill>
                <a:latin typeface="Poppins Medium" pitchFamily="2" charset="77"/>
                <a:cs typeface="Poppins Medium" pitchFamily="2" charset="77"/>
              </a:defRPr>
            </a:lvl1pPr>
          </a:lstStyle>
          <a:p>
            <a:pPr lvl="0"/>
            <a:r>
              <a:rPr lang="pt-PT"/>
              <a:t>Tópico 1 </a:t>
            </a:r>
          </a:p>
        </p:txBody>
      </p:sp>
      <p:sp>
        <p:nvSpPr>
          <p:cNvPr id="3" name="Marcador de Posição do Texto 18">
            <a:extLst>
              <a:ext uri="{FF2B5EF4-FFF2-40B4-BE49-F238E27FC236}">
                <a16:creationId xmlns:a16="http://schemas.microsoft.com/office/drawing/2014/main" id="{8A636271-4EB3-3A1E-5782-6DE88EB4638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5315" y="990542"/>
            <a:ext cx="5033549" cy="483092"/>
          </a:xfrm>
        </p:spPr>
        <p:txBody>
          <a:bodyPr>
            <a:noAutofit/>
          </a:bodyPr>
          <a:lstStyle>
            <a:lvl1pPr marL="0" indent="0">
              <a:buNone/>
              <a:defRPr sz="2200" b="1" i="0" spc="50" baseline="0">
                <a:solidFill>
                  <a:srgbClr val="00153E"/>
                </a:solidFill>
                <a:latin typeface="Poppins SemiBold" pitchFamily="2" charset="77"/>
                <a:cs typeface="Poppins SemiBold" pitchFamily="2" charset="77"/>
              </a:defRPr>
            </a:lvl1pPr>
          </a:lstStyle>
          <a:p>
            <a:pPr lvl="0"/>
            <a:r>
              <a:rPr lang="pt-PT"/>
              <a:t>Título 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136FFE0-C8CC-1A0F-51D6-D34EFB1C902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5315" y="1671353"/>
            <a:ext cx="5033550" cy="36024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spc="60" baseline="0">
                <a:solidFill>
                  <a:srgbClr val="00153E"/>
                </a:solidFill>
                <a:latin typeface="Neue Haas Grotesk Display Pro" panose="020D0504030502050203" pitchFamily="34" charset="0"/>
              </a:defRPr>
            </a:lvl1pPr>
          </a:lstStyle>
          <a:p>
            <a:r>
              <a:rPr lang="pt-PT" sz="1100"/>
              <a:t>Texto</a:t>
            </a:r>
            <a:endParaRPr lang="en-GB" sz="110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C56369DB-DCB0-4152-50F3-118F4CDBE6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5530" y="5664200"/>
            <a:ext cx="2466951" cy="33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,Sub-títulos - 1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8354854-0FF8-170D-818A-6BBB2DD0E4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316" y="1762428"/>
            <a:ext cx="5033548" cy="47695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153E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r>
              <a:rPr lang="en-US" noProof="0"/>
              <a:t>Sub-</a:t>
            </a:r>
            <a:r>
              <a:rPr lang="en-US" noProof="0" err="1"/>
              <a:t>Título</a:t>
            </a:r>
            <a:endParaRPr lang="en-US" noProof="0"/>
          </a:p>
        </p:txBody>
      </p:sp>
      <p:sp>
        <p:nvSpPr>
          <p:cNvPr id="6" name="Marcador de Posição do Texto 3">
            <a:extLst>
              <a:ext uri="{FF2B5EF4-FFF2-40B4-BE49-F238E27FC236}">
                <a16:creationId xmlns:a16="http://schemas.microsoft.com/office/drawing/2014/main" id="{C35EC9A5-BF0B-E328-E1C6-0C1015F229A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5314" y="2384347"/>
            <a:ext cx="5033547" cy="30490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spc="60" baseline="0">
                <a:solidFill>
                  <a:srgbClr val="00153E"/>
                </a:solidFill>
                <a:latin typeface="Neue Haas Grotesk Display Pro" panose="020D0504030502050203" pitchFamily="34" charset="0"/>
              </a:defRPr>
            </a:lvl1pPr>
          </a:lstStyle>
          <a:p>
            <a:r>
              <a:rPr lang="pt-PT" sz="1100"/>
              <a:t>Texto </a:t>
            </a:r>
            <a:endParaRPr lang="en-GB" sz="1100"/>
          </a:p>
        </p:txBody>
      </p:sp>
      <p:sp>
        <p:nvSpPr>
          <p:cNvPr id="2" name="Marcador de Posição do Texto 18">
            <a:extLst>
              <a:ext uri="{FF2B5EF4-FFF2-40B4-BE49-F238E27FC236}">
                <a16:creationId xmlns:a16="http://schemas.microsoft.com/office/drawing/2014/main" id="{8383DCED-6815-3235-2373-5515A077672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5315" y="723287"/>
            <a:ext cx="5033549" cy="261610"/>
          </a:xfrm>
        </p:spPr>
        <p:txBody>
          <a:bodyPr>
            <a:noAutofit/>
          </a:bodyPr>
          <a:lstStyle>
            <a:lvl1pPr marL="0" indent="0">
              <a:buNone/>
              <a:defRPr sz="1100" b="0" i="0" spc="50" baseline="0">
                <a:solidFill>
                  <a:srgbClr val="2698D8"/>
                </a:solidFill>
                <a:latin typeface="Poppins Medium" pitchFamily="2" charset="77"/>
                <a:cs typeface="Poppins Medium" pitchFamily="2" charset="77"/>
              </a:defRPr>
            </a:lvl1pPr>
          </a:lstStyle>
          <a:p>
            <a:pPr lvl="0"/>
            <a:r>
              <a:rPr lang="pt-PT"/>
              <a:t>Tópico 1 </a:t>
            </a:r>
          </a:p>
        </p:txBody>
      </p:sp>
      <p:sp>
        <p:nvSpPr>
          <p:cNvPr id="4" name="Marcador de Posição do Texto 18">
            <a:extLst>
              <a:ext uri="{FF2B5EF4-FFF2-40B4-BE49-F238E27FC236}">
                <a16:creationId xmlns:a16="http://schemas.microsoft.com/office/drawing/2014/main" id="{E2CD45C3-C8C0-26B1-9B50-B6BFD040D6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5315" y="990542"/>
            <a:ext cx="5033549" cy="483092"/>
          </a:xfrm>
        </p:spPr>
        <p:txBody>
          <a:bodyPr>
            <a:noAutofit/>
          </a:bodyPr>
          <a:lstStyle>
            <a:lvl1pPr marL="0" indent="0">
              <a:buNone/>
              <a:defRPr sz="2200" b="1" i="0" spc="50" baseline="0">
                <a:solidFill>
                  <a:srgbClr val="00153E"/>
                </a:solidFill>
                <a:latin typeface="Poppins SemiBold" pitchFamily="2" charset="77"/>
                <a:cs typeface="Poppins SemiBold" pitchFamily="2" charset="77"/>
              </a:defRPr>
            </a:lvl1pPr>
          </a:lstStyle>
          <a:p>
            <a:pPr lvl="0"/>
            <a:r>
              <a:rPr lang="pt-PT"/>
              <a:t>Título </a:t>
            </a:r>
          </a:p>
        </p:txBody>
      </p:sp>
      <p:sp>
        <p:nvSpPr>
          <p:cNvPr id="7" name="Marcador de Posição da Imagem 7">
            <a:extLst>
              <a:ext uri="{FF2B5EF4-FFF2-40B4-BE49-F238E27FC236}">
                <a16:creationId xmlns:a16="http://schemas.microsoft.com/office/drawing/2014/main" id="{6D42579F-740A-DD17-A590-EF00621ED8F3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7526034" y="428533"/>
            <a:ext cx="1824359" cy="1824359"/>
          </a:xfrm>
          <a:prstGeom prst="ellipse">
            <a:avLst/>
          </a:prstGeom>
        </p:spPr>
        <p:txBody>
          <a:bodyPr/>
          <a:lstStyle>
            <a:lvl1pPr marL="355600" indent="-355600" algn="ctr">
              <a:lnSpc>
                <a:spcPct val="2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endParaRPr lang="pt-PT"/>
          </a:p>
        </p:txBody>
      </p:sp>
      <p:sp>
        <p:nvSpPr>
          <p:cNvPr id="9" name="Marcador de Posição da Imagem 7">
            <a:extLst>
              <a:ext uri="{FF2B5EF4-FFF2-40B4-BE49-F238E27FC236}">
                <a16:creationId xmlns:a16="http://schemas.microsoft.com/office/drawing/2014/main" id="{E401EF14-77FE-4B79-E126-5B38041D0B32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9704622" y="428532"/>
            <a:ext cx="1824359" cy="1824359"/>
          </a:xfrm>
          <a:prstGeom prst="ellipse">
            <a:avLst/>
          </a:prstGeom>
        </p:spPr>
        <p:txBody>
          <a:bodyPr/>
          <a:lstStyle>
            <a:lvl1pPr marL="355600" indent="-355600" algn="ctr">
              <a:lnSpc>
                <a:spcPct val="2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endParaRPr lang="pt-PT"/>
          </a:p>
        </p:txBody>
      </p:sp>
      <p:sp>
        <p:nvSpPr>
          <p:cNvPr id="10" name="Marcador de Posição da Imagem 7">
            <a:extLst>
              <a:ext uri="{FF2B5EF4-FFF2-40B4-BE49-F238E27FC236}">
                <a16:creationId xmlns:a16="http://schemas.microsoft.com/office/drawing/2014/main" id="{D0CF97B2-B2B1-8BBA-4D61-599E9B4FA690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704622" y="2516820"/>
            <a:ext cx="1824359" cy="1824359"/>
          </a:xfrm>
          <a:prstGeom prst="ellipse">
            <a:avLst/>
          </a:prstGeom>
        </p:spPr>
        <p:txBody>
          <a:bodyPr/>
          <a:lstStyle>
            <a:lvl1pPr marL="355600" indent="-355600" algn="ctr">
              <a:lnSpc>
                <a:spcPct val="2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11" name="Marcador de Posição da Imagem 7">
            <a:extLst>
              <a:ext uri="{FF2B5EF4-FFF2-40B4-BE49-F238E27FC236}">
                <a16:creationId xmlns:a16="http://schemas.microsoft.com/office/drawing/2014/main" id="{FF4F0B15-F570-E3B6-BCFC-7AA0BA5EFBF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7526034" y="2516820"/>
            <a:ext cx="1824359" cy="1824359"/>
          </a:xfrm>
          <a:prstGeom prst="ellipse">
            <a:avLst/>
          </a:prstGeom>
        </p:spPr>
        <p:txBody>
          <a:bodyPr/>
          <a:lstStyle>
            <a:lvl1pPr marL="355600" indent="-355600" algn="ctr">
              <a:lnSpc>
                <a:spcPct val="2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endParaRPr lang="pt-PT"/>
          </a:p>
        </p:txBody>
      </p:sp>
      <p:sp>
        <p:nvSpPr>
          <p:cNvPr id="12" name="Marcador de Posição da Imagem 7">
            <a:extLst>
              <a:ext uri="{FF2B5EF4-FFF2-40B4-BE49-F238E27FC236}">
                <a16:creationId xmlns:a16="http://schemas.microsoft.com/office/drawing/2014/main" id="{E19E737D-C707-432D-28E3-9B448D533B87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9704622" y="4605108"/>
            <a:ext cx="1824359" cy="1824359"/>
          </a:xfrm>
          <a:prstGeom prst="ellipse">
            <a:avLst/>
          </a:prstGeom>
        </p:spPr>
        <p:txBody>
          <a:bodyPr/>
          <a:lstStyle>
            <a:lvl1pPr marL="355600" indent="-355600" algn="ctr">
              <a:lnSpc>
                <a:spcPct val="2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endParaRPr lang="pt-PT"/>
          </a:p>
        </p:txBody>
      </p:sp>
      <p:sp>
        <p:nvSpPr>
          <p:cNvPr id="13" name="Marcador de Posição da Imagem 7">
            <a:extLst>
              <a:ext uri="{FF2B5EF4-FFF2-40B4-BE49-F238E27FC236}">
                <a16:creationId xmlns:a16="http://schemas.microsoft.com/office/drawing/2014/main" id="{C9A9E203-E1A3-43A3-70EC-E09BA061C11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7526034" y="4605108"/>
            <a:ext cx="1824359" cy="1824359"/>
          </a:xfrm>
          <a:prstGeom prst="ellipse">
            <a:avLst/>
          </a:prstGeom>
        </p:spPr>
        <p:txBody>
          <a:bodyPr/>
          <a:lstStyle>
            <a:lvl1pPr marL="355600" indent="-355600" algn="ctr">
              <a:lnSpc>
                <a:spcPct val="2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endParaRPr lang="pt-PT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7DB10D5-F52C-9385-4E97-B88AC11EA7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5530" y="5664200"/>
            <a:ext cx="2466951" cy="33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32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- 1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Posição da Imagem 2">
            <a:extLst>
              <a:ext uri="{FF2B5EF4-FFF2-40B4-BE49-F238E27FC236}">
                <a16:creationId xmlns:a16="http://schemas.microsoft.com/office/drawing/2014/main" id="{4D268EF1-D868-41FD-602E-98F867BBC91D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6352234" y="0"/>
            <a:ext cx="5839766" cy="6858000"/>
          </a:xfrm>
          <a:prstGeom prst="rect">
            <a:avLst/>
          </a:prstGeom>
        </p:spPr>
        <p:txBody>
          <a:bodyPr/>
          <a:lstStyle>
            <a:lvl1pPr marL="355600" indent="-355600" algn="ctr">
              <a:lnSpc>
                <a:spcPct val="300000"/>
              </a:lnSpc>
              <a:buSzPct val="130000"/>
              <a:buFontTx/>
              <a:buBlip>
                <a:blip r:embed="rId2"/>
              </a:buBlip>
              <a:defRPr sz="14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endParaRPr lang="pt-PT"/>
          </a:p>
        </p:txBody>
      </p:sp>
      <p:sp>
        <p:nvSpPr>
          <p:cNvPr id="2" name="Marcador de Posição do Texto 18">
            <a:extLst>
              <a:ext uri="{FF2B5EF4-FFF2-40B4-BE49-F238E27FC236}">
                <a16:creationId xmlns:a16="http://schemas.microsoft.com/office/drawing/2014/main" id="{F52945CD-0229-D6A0-663B-A71DDDED574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5315" y="723287"/>
            <a:ext cx="5033549" cy="261610"/>
          </a:xfrm>
        </p:spPr>
        <p:txBody>
          <a:bodyPr>
            <a:noAutofit/>
          </a:bodyPr>
          <a:lstStyle>
            <a:lvl1pPr marL="0" indent="0">
              <a:buNone/>
              <a:defRPr sz="1100" b="0" i="0" spc="50" baseline="0">
                <a:solidFill>
                  <a:srgbClr val="2698D8"/>
                </a:solidFill>
                <a:latin typeface="Poppins Medium" pitchFamily="2" charset="77"/>
                <a:cs typeface="Poppins Medium" pitchFamily="2" charset="77"/>
              </a:defRPr>
            </a:lvl1pPr>
          </a:lstStyle>
          <a:p>
            <a:pPr lvl="0"/>
            <a:r>
              <a:rPr lang="pt-PT"/>
              <a:t>Tópico 1 </a:t>
            </a:r>
          </a:p>
        </p:txBody>
      </p:sp>
      <p:sp>
        <p:nvSpPr>
          <p:cNvPr id="3" name="Marcador de Posição do Texto 18">
            <a:extLst>
              <a:ext uri="{FF2B5EF4-FFF2-40B4-BE49-F238E27FC236}">
                <a16:creationId xmlns:a16="http://schemas.microsoft.com/office/drawing/2014/main" id="{58CC1326-5799-DD33-6E12-989F42D1FCB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5315" y="990542"/>
            <a:ext cx="5033549" cy="483092"/>
          </a:xfrm>
        </p:spPr>
        <p:txBody>
          <a:bodyPr>
            <a:noAutofit/>
          </a:bodyPr>
          <a:lstStyle>
            <a:lvl1pPr marL="0" indent="0">
              <a:buNone/>
              <a:defRPr sz="2200" b="1" i="0" spc="50" baseline="0">
                <a:solidFill>
                  <a:srgbClr val="00153E"/>
                </a:solidFill>
                <a:latin typeface="Poppins SemiBold" pitchFamily="2" charset="77"/>
                <a:cs typeface="Poppins SemiBold" pitchFamily="2" charset="77"/>
              </a:defRPr>
            </a:lvl1pPr>
          </a:lstStyle>
          <a:p>
            <a:pPr lvl="0"/>
            <a:r>
              <a:rPr lang="pt-PT"/>
              <a:t>Título 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EA9502D-B208-69A5-B544-650A7B87EBE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5315" y="1671353"/>
            <a:ext cx="5033550" cy="36024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spc="60" baseline="0">
                <a:solidFill>
                  <a:srgbClr val="00153E"/>
                </a:solidFill>
                <a:latin typeface="Neue Haas Grotesk Display Pro" panose="020D0504030502050203" pitchFamily="34" charset="0"/>
              </a:defRPr>
            </a:lvl1pPr>
          </a:lstStyle>
          <a:p>
            <a:r>
              <a:rPr lang="pt-PT" sz="1100"/>
              <a:t>Texto</a:t>
            </a:r>
            <a:endParaRPr lang="en-GB" sz="110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A3B56EF6-2B33-3AAA-8C3F-4945D38DA8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5530" y="5664200"/>
            <a:ext cx="2466951" cy="33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891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- 6 Imagens - 4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Gráfico 2">
            <a:extLst>
              <a:ext uri="{FF2B5EF4-FFF2-40B4-BE49-F238E27FC236}">
                <a16:creationId xmlns:a16="http://schemas.microsoft.com/office/drawing/2014/main" id="{1CBF7300-AE88-6A7A-84B2-2687808E304C}"/>
              </a:ext>
            </a:extLst>
          </p:cNvPr>
          <p:cNvSpPr>
            <a:spLocks noGrp="1"/>
          </p:cNvSpPr>
          <p:nvPr>
            <p:ph type="chart" sz="quarter" idx="58"/>
          </p:nvPr>
        </p:nvSpPr>
        <p:spPr>
          <a:xfrm>
            <a:off x="7546833" y="3249098"/>
            <a:ext cx="1605022" cy="1464304"/>
          </a:xfrm>
          <a:prstGeom prst="rect">
            <a:avLst/>
          </a:prstGeom>
        </p:spPr>
        <p:txBody>
          <a:bodyPr/>
          <a:lstStyle>
            <a:lvl1pPr marL="355600" indent="-355600" algn="ctr">
              <a:lnSpc>
                <a:spcPct val="3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endParaRPr lang="pt-PT"/>
          </a:p>
        </p:txBody>
      </p:sp>
      <p:sp>
        <p:nvSpPr>
          <p:cNvPr id="43" name="Marcador de Posição do Gráfico 2">
            <a:extLst>
              <a:ext uri="{FF2B5EF4-FFF2-40B4-BE49-F238E27FC236}">
                <a16:creationId xmlns:a16="http://schemas.microsoft.com/office/drawing/2014/main" id="{725BA793-1BE9-1383-6040-E25F19E57451}"/>
              </a:ext>
            </a:extLst>
          </p:cNvPr>
          <p:cNvSpPr>
            <a:spLocks noGrp="1"/>
          </p:cNvSpPr>
          <p:nvPr>
            <p:ph type="chart" sz="quarter" idx="59"/>
          </p:nvPr>
        </p:nvSpPr>
        <p:spPr>
          <a:xfrm>
            <a:off x="9398107" y="3250670"/>
            <a:ext cx="1605022" cy="1464304"/>
          </a:xfrm>
          <a:prstGeom prst="rect">
            <a:avLst/>
          </a:prstGeom>
        </p:spPr>
        <p:txBody>
          <a:bodyPr/>
          <a:lstStyle>
            <a:lvl1pPr marL="355600" indent="-355600" algn="ctr">
              <a:lnSpc>
                <a:spcPct val="3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endParaRPr lang="pt-PT"/>
          </a:p>
        </p:txBody>
      </p:sp>
      <p:sp>
        <p:nvSpPr>
          <p:cNvPr id="44" name="Marcador de Posição do Gráfico 2">
            <a:extLst>
              <a:ext uri="{FF2B5EF4-FFF2-40B4-BE49-F238E27FC236}">
                <a16:creationId xmlns:a16="http://schemas.microsoft.com/office/drawing/2014/main" id="{7F697DE4-CAD4-BBD9-B619-F7362D92F9A2}"/>
              </a:ext>
            </a:extLst>
          </p:cNvPr>
          <p:cNvSpPr>
            <a:spLocks noGrp="1"/>
          </p:cNvSpPr>
          <p:nvPr>
            <p:ph type="chart" sz="quarter" idx="60"/>
          </p:nvPr>
        </p:nvSpPr>
        <p:spPr>
          <a:xfrm>
            <a:off x="7546833" y="4937591"/>
            <a:ext cx="1605022" cy="1464304"/>
          </a:xfrm>
          <a:prstGeom prst="rect">
            <a:avLst/>
          </a:prstGeom>
        </p:spPr>
        <p:txBody>
          <a:bodyPr/>
          <a:lstStyle>
            <a:lvl1pPr marL="355600" indent="-355600" algn="ctr">
              <a:lnSpc>
                <a:spcPct val="3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endParaRPr lang="pt-PT"/>
          </a:p>
        </p:txBody>
      </p:sp>
      <p:sp>
        <p:nvSpPr>
          <p:cNvPr id="45" name="Marcador de Posição do Gráfico 2">
            <a:extLst>
              <a:ext uri="{FF2B5EF4-FFF2-40B4-BE49-F238E27FC236}">
                <a16:creationId xmlns:a16="http://schemas.microsoft.com/office/drawing/2014/main" id="{7F69588A-77EF-0A99-36AC-73DD8574B4DC}"/>
              </a:ext>
            </a:extLst>
          </p:cNvPr>
          <p:cNvSpPr>
            <a:spLocks noGrp="1"/>
          </p:cNvSpPr>
          <p:nvPr>
            <p:ph type="chart" sz="quarter" idx="61"/>
          </p:nvPr>
        </p:nvSpPr>
        <p:spPr>
          <a:xfrm>
            <a:off x="9398107" y="4937591"/>
            <a:ext cx="1605022" cy="1464304"/>
          </a:xfrm>
          <a:prstGeom prst="rect">
            <a:avLst/>
          </a:prstGeom>
        </p:spPr>
        <p:txBody>
          <a:bodyPr/>
          <a:lstStyle>
            <a:lvl1pPr marL="355600" indent="-355600" algn="ctr">
              <a:lnSpc>
                <a:spcPct val="3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endParaRPr lang="pt-PT"/>
          </a:p>
        </p:txBody>
      </p:sp>
      <p:sp>
        <p:nvSpPr>
          <p:cNvPr id="46" name="Marcador de Posição da Imagem 7">
            <a:extLst>
              <a:ext uri="{FF2B5EF4-FFF2-40B4-BE49-F238E27FC236}">
                <a16:creationId xmlns:a16="http://schemas.microsoft.com/office/drawing/2014/main" id="{D5E79B47-2B31-4B58-F8BE-2D32408EB02A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7948674" y="523980"/>
            <a:ext cx="2251258" cy="2228558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355600" indent="-355600" algn="ctr">
              <a:lnSpc>
                <a:spcPct val="300000"/>
              </a:lnSpc>
              <a:buSzPct val="130000"/>
              <a:buFontTx/>
              <a:buBlip>
                <a:blip r:embed="rId2"/>
              </a:buBlip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endParaRPr lang="pt-PT"/>
          </a:p>
        </p:txBody>
      </p:sp>
      <p:sp>
        <p:nvSpPr>
          <p:cNvPr id="48" name="Marcador de Posição do Texto 3">
            <a:extLst>
              <a:ext uri="{FF2B5EF4-FFF2-40B4-BE49-F238E27FC236}">
                <a16:creationId xmlns:a16="http://schemas.microsoft.com/office/drawing/2014/main" id="{624AD0C2-E1A9-CF4B-3135-08E516A4D76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546832" y="2806538"/>
            <a:ext cx="3456297" cy="338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pPr lvl="0"/>
            <a:r>
              <a:rPr lang="pt-PT" noProof="0"/>
              <a:t>Nota Imagem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4086D51-563F-842B-C43C-1A95B30F9FB7}"/>
              </a:ext>
            </a:extLst>
          </p:cNvPr>
          <p:cNvSpPr/>
          <p:nvPr userDrawn="1"/>
        </p:nvSpPr>
        <p:spPr>
          <a:xfrm>
            <a:off x="7371645" y="3713107"/>
            <a:ext cx="350373" cy="350373"/>
          </a:xfrm>
          <a:prstGeom prst="ellipse">
            <a:avLst/>
          </a:prstGeom>
          <a:solidFill>
            <a:srgbClr val="000E2A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>
              <a:highlight>
                <a:srgbClr val="393DDB"/>
              </a:highlight>
            </a:endParaRPr>
          </a:p>
        </p:txBody>
      </p:sp>
      <p:sp>
        <p:nvSpPr>
          <p:cNvPr id="51" name="Marcador de Posição do Texto 3">
            <a:extLst>
              <a:ext uri="{FF2B5EF4-FFF2-40B4-BE49-F238E27FC236}">
                <a16:creationId xmlns:a16="http://schemas.microsoft.com/office/drawing/2014/main" id="{97EC0012-B749-7122-22FE-BCE37E1074B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399926" y="3677287"/>
            <a:ext cx="289771" cy="3321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pt-PT"/>
              <a:t>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A6D3EA5-1873-8607-A6C0-D367001C1FAE}"/>
              </a:ext>
            </a:extLst>
          </p:cNvPr>
          <p:cNvSpPr/>
          <p:nvPr userDrawn="1"/>
        </p:nvSpPr>
        <p:spPr>
          <a:xfrm>
            <a:off x="7371645" y="5493037"/>
            <a:ext cx="350373" cy="350373"/>
          </a:xfrm>
          <a:prstGeom prst="ellipse">
            <a:avLst/>
          </a:prstGeom>
          <a:solidFill>
            <a:srgbClr val="000E2A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>
              <a:highlight>
                <a:srgbClr val="393DDB"/>
              </a:highlight>
            </a:endParaRPr>
          </a:p>
        </p:txBody>
      </p:sp>
      <p:sp>
        <p:nvSpPr>
          <p:cNvPr id="53" name="Marcador de Posição do Texto 3">
            <a:extLst>
              <a:ext uri="{FF2B5EF4-FFF2-40B4-BE49-F238E27FC236}">
                <a16:creationId xmlns:a16="http://schemas.microsoft.com/office/drawing/2014/main" id="{C8280934-C1BC-4398-0433-D890F4373F6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7399926" y="5457217"/>
            <a:ext cx="289771" cy="3321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pt-PT"/>
              <a:t>3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981A472-AB08-CE7E-94F4-48CD194612F4}"/>
              </a:ext>
            </a:extLst>
          </p:cNvPr>
          <p:cNvSpPr/>
          <p:nvPr userDrawn="1"/>
        </p:nvSpPr>
        <p:spPr>
          <a:xfrm>
            <a:off x="9222920" y="3712817"/>
            <a:ext cx="350373" cy="350373"/>
          </a:xfrm>
          <a:prstGeom prst="ellipse">
            <a:avLst/>
          </a:prstGeom>
          <a:solidFill>
            <a:srgbClr val="000E2A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>
              <a:highlight>
                <a:srgbClr val="393DDB"/>
              </a:highlight>
            </a:endParaRPr>
          </a:p>
        </p:txBody>
      </p:sp>
      <p:sp>
        <p:nvSpPr>
          <p:cNvPr id="55" name="Marcador de Posição do Texto 3">
            <a:extLst>
              <a:ext uri="{FF2B5EF4-FFF2-40B4-BE49-F238E27FC236}">
                <a16:creationId xmlns:a16="http://schemas.microsoft.com/office/drawing/2014/main" id="{F61BCD59-EF7F-F55C-891F-279B021D644A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251201" y="3676997"/>
            <a:ext cx="289771" cy="3321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pt-PT"/>
              <a:t>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0EA8A99-AC1E-A97B-36FD-06BC3EDF9C04}"/>
              </a:ext>
            </a:extLst>
          </p:cNvPr>
          <p:cNvSpPr/>
          <p:nvPr userDrawn="1"/>
        </p:nvSpPr>
        <p:spPr>
          <a:xfrm>
            <a:off x="9233813" y="5496491"/>
            <a:ext cx="350373" cy="350373"/>
          </a:xfrm>
          <a:prstGeom prst="ellipse">
            <a:avLst/>
          </a:prstGeom>
          <a:solidFill>
            <a:srgbClr val="000E2A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>
              <a:highlight>
                <a:srgbClr val="393DDB"/>
              </a:highlight>
            </a:endParaRPr>
          </a:p>
        </p:txBody>
      </p:sp>
      <p:sp>
        <p:nvSpPr>
          <p:cNvPr id="57" name="Marcador de Posição do Texto 3">
            <a:extLst>
              <a:ext uri="{FF2B5EF4-FFF2-40B4-BE49-F238E27FC236}">
                <a16:creationId xmlns:a16="http://schemas.microsoft.com/office/drawing/2014/main" id="{3829270C-BC6D-258C-D450-80AA4F20C794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9262094" y="5460671"/>
            <a:ext cx="289771" cy="3321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pt-PT"/>
              <a:t>4</a:t>
            </a:r>
          </a:p>
        </p:txBody>
      </p:sp>
      <p:sp>
        <p:nvSpPr>
          <p:cNvPr id="59" name="Marcador de Posição do Texto 3">
            <a:extLst>
              <a:ext uri="{FF2B5EF4-FFF2-40B4-BE49-F238E27FC236}">
                <a16:creationId xmlns:a16="http://schemas.microsoft.com/office/drawing/2014/main" id="{CDCAEB6B-0BD5-0469-734C-F75E7FB98C33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3551041" y="5459389"/>
            <a:ext cx="1613577" cy="338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pPr lvl="0"/>
            <a:r>
              <a:rPr lang="pt-PT" noProof="0"/>
              <a:t>1 - Nota</a:t>
            </a:r>
          </a:p>
        </p:txBody>
      </p:sp>
      <p:sp>
        <p:nvSpPr>
          <p:cNvPr id="60" name="Marcador de Posição do Texto 3">
            <a:extLst>
              <a:ext uri="{FF2B5EF4-FFF2-40B4-BE49-F238E27FC236}">
                <a16:creationId xmlns:a16="http://schemas.microsoft.com/office/drawing/2014/main" id="{342A5CD6-D4C4-F91C-80CD-09EAB59F258B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3551041" y="5928002"/>
            <a:ext cx="1613577" cy="338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pPr lvl="0"/>
            <a:r>
              <a:rPr lang="pt-PT" noProof="0"/>
              <a:t>2 - Nota</a:t>
            </a:r>
          </a:p>
        </p:txBody>
      </p:sp>
      <p:sp>
        <p:nvSpPr>
          <p:cNvPr id="61" name="Marcador de Posição do Texto 3">
            <a:extLst>
              <a:ext uri="{FF2B5EF4-FFF2-40B4-BE49-F238E27FC236}">
                <a16:creationId xmlns:a16="http://schemas.microsoft.com/office/drawing/2014/main" id="{A6E6657F-EB81-0C09-528A-05C42D38075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316511" y="5458894"/>
            <a:ext cx="1613577" cy="338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pPr lvl="0"/>
            <a:r>
              <a:rPr lang="pt-PT" noProof="0"/>
              <a:t>3 - Nota</a:t>
            </a:r>
          </a:p>
        </p:txBody>
      </p:sp>
      <p:sp>
        <p:nvSpPr>
          <p:cNvPr id="62" name="Marcador de Posição do Texto 3">
            <a:extLst>
              <a:ext uri="{FF2B5EF4-FFF2-40B4-BE49-F238E27FC236}">
                <a16:creationId xmlns:a16="http://schemas.microsoft.com/office/drawing/2014/main" id="{36A43AA6-292B-7A46-7486-DCEBBD99112F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5316511" y="5927507"/>
            <a:ext cx="1613577" cy="338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pPr lvl="0"/>
            <a:r>
              <a:rPr lang="pt-PT" noProof="0"/>
              <a:t>4 - Nota</a:t>
            </a:r>
          </a:p>
        </p:txBody>
      </p:sp>
      <p:sp>
        <p:nvSpPr>
          <p:cNvPr id="2" name="Marcador de Posição do Texto 18">
            <a:extLst>
              <a:ext uri="{FF2B5EF4-FFF2-40B4-BE49-F238E27FC236}">
                <a16:creationId xmlns:a16="http://schemas.microsoft.com/office/drawing/2014/main" id="{A510888C-DEC2-9394-A46A-9E44A8E923E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5315" y="723287"/>
            <a:ext cx="5033549" cy="261610"/>
          </a:xfrm>
        </p:spPr>
        <p:txBody>
          <a:bodyPr>
            <a:noAutofit/>
          </a:bodyPr>
          <a:lstStyle>
            <a:lvl1pPr marL="0" indent="0">
              <a:buNone/>
              <a:defRPr sz="1100" b="0" i="0" spc="50" baseline="0">
                <a:solidFill>
                  <a:srgbClr val="2698D8"/>
                </a:solidFill>
                <a:latin typeface="Poppins Medium" pitchFamily="2" charset="77"/>
                <a:cs typeface="Poppins Medium" pitchFamily="2" charset="77"/>
              </a:defRPr>
            </a:lvl1pPr>
          </a:lstStyle>
          <a:p>
            <a:pPr lvl="0"/>
            <a:r>
              <a:rPr lang="pt-PT"/>
              <a:t>Tópico 1 </a:t>
            </a:r>
          </a:p>
        </p:txBody>
      </p:sp>
      <p:sp>
        <p:nvSpPr>
          <p:cNvPr id="5" name="Marcador de Posição do Texto 18">
            <a:extLst>
              <a:ext uri="{FF2B5EF4-FFF2-40B4-BE49-F238E27FC236}">
                <a16:creationId xmlns:a16="http://schemas.microsoft.com/office/drawing/2014/main" id="{8D61C202-829A-8081-36F4-C0561C23B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5315" y="990542"/>
            <a:ext cx="5033549" cy="483092"/>
          </a:xfrm>
        </p:spPr>
        <p:txBody>
          <a:bodyPr>
            <a:noAutofit/>
          </a:bodyPr>
          <a:lstStyle>
            <a:lvl1pPr marL="0" indent="0">
              <a:buNone/>
              <a:defRPr sz="2200" b="1" i="0" spc="50" baseline="0">
                <a:solidFill>
                  <a:srgbClr val="00153E"/>
                </a:solidFill>
                <a:latin typeface="Poppins SemiBold" pitchFamily="2" charset="77"/>
                <a:cs typeface="Poppins SemiBold" pitchFamily="2" charset="77"/>
              </a:defRPr>
            </a:lvl1pPr>
          </a:lstStyle>
          <a:p>
            <a:pPr lvl="0"/>
            <a:r>
              <a:rPr lang="pt-PT"/>
              <a:t>Título </a:t>
            </a:r>
          </a:p>
        </p:txBody>
      </p:sp>
      <p:sp>
        <p:nvSpPr>
          <p:cNvPr id="6" name="Marcador de Posição do Texto 3">
            <a:extLst>
              <a:ext uri="{FF2B5EF4-FFF2-40B4-BE49-F238E27FC236}">
                <a16:creationId xmlns:a16="http://schemas.microsoft.com/office/drawing/2014/main" id="{4E4CD111-7639-E641-8FF1-0B14C78A42A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5315" y="1671353"/>
            <a:ext cx="5033550" cy="36024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spc="60" baseline="0">
                <a:solidFill>
                  <a:srgbClr val="00153E"/>
                </a:solidFill>
                <a:latin typeface="Neue Haas Grotesk Display Pro" panose="020D0504030502050203" pitchFamily="34" charset="0"/>
              </a:defRPr>
            </a:lvl1pPr>
          </a:lstStyle>
          <a:p>
            <a:r>
              <a:rPr lang="pt-PT" sz="1100"/>
              <a:t>Texto</a:t>
            </a:r>
            <a:endParaRPr lang="en-GB" sz="110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A148149A-99B8-209F-9EB6-B72C0DE5B5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5530" y="5664200"/>
            <a:ext cx="2466951" cy="33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6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- 1 Imagem - 1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Gráfico 2">
            <a:extLst>
              <a:ext uri="{FF2B5EF4-FFF2-40B4-BE49-F238E27FC236}">
                <a16:creationId xmlns:a16="http://schemas.microsoft.com/office/drawing/2014/main" id="{1CBF7300-AE88-6A7A-84B2-2687808E304C}"/>
              </a:ext>
            </a:extLst>
          </p:cNvPr>
          <p:cNvSpPr>
            <a:spLocks noGrp="1"/>
          </p:cNvSpPr>
          <p:nvPr>
            <p:ph type="chart" sz="quarter" idx="58"/>
          </p:nvPr>
        </p:nvSpPr>
        <p:spPr>
          <a:xfrm>
            <a:off x="6352234" y="3215945"/>
            <a:ext cx="5839766" cy="2799156"/>
          </a:xfrm>
          <a:prstGeom prst="rect">
            <a:avLst/>
          </a:prstGeom>
        </p:spPr>
        <p:txBody>
          <a:bodyPr/>
          <a:lstStyle>
            <a:lvl1pPr marL="355600" indent="-355600" algn="ctr">
              <a:lnSpc>
                <a:spcPct val="300000"/>
              </a:lnSpc>
              <a:buSzPct val="130000"/>
              <a:buFontTx/>
              <a:buBlip>
                <a:blip r:embed="rId2"/>
              </a:buBlip>
              <a:defRPr sz="14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endParaRPr lang="pt-PT"/>
          </a:p>
        </p:txBody>
      </p:sp>
      <p:sp>
        <p:nvSpPr>
          <p:cNvPr id="11" name="Marcador de Posição da Imagem 2">
            <a:extLst>
              <a:ext uri="{FF2B5EF4-FFF2-40B4-BE49-F238E27FC236}">
                <a16:creationId xmlns:a16="http://schemas.microsoft.com/office/drawing/2014/main" id="{4A01CF01-2BFF-9590-CCBC-AE57975F7678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6352234" y="0"/>
            <a:ext cx="5839766" cy="2846895"/>
          </a:xfrm>
          <a:prstGeom prst="rect">
            <a:avLst/>
          </a:prstGeom>
        </p:spPr>
        <p:txBody>
          <a:bodyPr/>
          <a:lstStyle>
            <a:lvl1pPr marL="355600" indent="-355600" algn="ctr">
              <a:lnSpc>
                <a:spcPct val="300000"/>
              </a:lnSpc>
              <a:buSzPct val="130000"/>
              <a:buFontTx/>
              <a:buBlip>
                <a:blip r:embed="rId2"/>
              </a:buBlip>
              <a:defRPr sz="14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endParaRPr lang="pt-PT"/>
          </a:p>
        </p:txBody>
      </p:sp>
      <p:sp>
        <p:nvSpPr>
          <p:cNvPr id="13" name="Marcador de Posição do Texto 3">
            <a:extLst>
              <a:ext uri="{FF2B5EF4-FFF2-40B4-BE49-F238E27FC236}">
                <a16:creationId xmlns:a16="http://schemas.microsoft.com/office/drawing/2014/main" id="{294D1B00-FA5B-2A42-1A57-830ACE76557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52233" y="2849308"/>
            <a:ext cx="5839767" cy="338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pPr lvl="0"/>
            <a:r>
              <a:rPr lang="pt-PT" noProof="0"/>
              <a:t>Nota Imagem</a:t>
            </a:r>
          </a:p>
        </p:txBody>
      </p:sp>
      <p:sp>
        <p:nvSpPr>
          <p:cNvPr id="14" name="Marcador de Posição do Texto 3">
            <a:extLst>
              <a:ext uri="{FF2B5EF4-FFF2-40B4-BE49-F238E27FC236}">
                <a16:creationId xmlns:a16="http://schemas.microsoft.com/office/drawing/2014/main" id="{82259A7F-F441-5830-DCF7-E5832F7BA04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352232" y="6015101"/>
            <a:ext cx="5839767" cy="338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pPr lvl="0"/>
            <a:r>
              <a:rPr lang="pt-PT" noProof="0"/>
              <a:t>Nota Gráfico</a:t>
            </a:r>
          </a:p>
        </p:txBody>
      </p:sp>
      <p:sp>
        <p:nvSpPr>
          <p:cNvPr id="2" name="Marcador de Posição do Texto 18">
            <a:extLst>
              <a:ext uri="{FF2B5EF4-FFF2-40B4-BE49-F238E27FC236}">
                <a16:creationId xmlns:a16="http://schemas.microsoft.com/office/drawing/2014/main" id="{6D7B1F4B-B633-3094-CD80-4502FD5F06C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5315" y="723287"/>
            <a:ext cx="5033549" cy="261610"/>
          </a:xfrm>
        </p:spPr>
        <p:txBody>
          <a:bodyPr>
            <a:noAutofit/>
          </a:bodyPr>
          <a:lstStyle>
            <a:lvl1pPr marL="0" indent="0">
              <a:buNone/>
              <a:defRPr sz="1100" b="0" i="0" spc="50" baseline="0">
                <a:solidFill>
                  <a:srgbClr val="2698D8"/>
                </a:solidFill>
                <a:latin typeface="Poppins Medium" pitchFamily="2" charset="77"/>
                <a:cs typeface="Poppins Medium" pitchFamily="2" charset="77"/>
              </a:defRPr>
            </a:lvl1pPr>
          </a:lstStyle>
          <a:p>
            <a:pPr lvl="0"/>
            <a:r>
              <a:rPr lang="pt-PT"/>
              <a:t>Tópico 1 </a:t>
            </a:r>
          </a:p>
        </p:txBody>
      </p:sp>
      <p:sp>
        <p:nvSpPr>
          <p:cNvPr id="5" name="Marcador de Posição do Texto 18">
            <a:extLst>
              <a:ext uri="{FF2B5EF4-FFF2-40B4-BE49-F238E27FC236}">
                <a16:creationId xmlns:a16="http://schemas.microsoft.com/office/drawing/2014/main" id="{30BD7F4A-6004-4626-BF3A-5B4CD30CD16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5315" y="990542"/>
            <a:ext cx="5033549" cy="483092"/>
          </a:xfrm>
        </p:spPr>
        <p:txBody>
          <a:bodyPr>
            <a:noAutofit/>
          </a:bodyPr>
          <a:lstStyle>
            <a:lvl1pPr marL="0" indent="0">
              <a:buNone/>
              <a:defRPr sz="2200" b="1" i="0" spc="50" baseline="0">
                <a:solidFill>
                  <a:srgbClr val="00153E"/>
                </a:solidFill>
                <a:latin typeface="Poppins SemiBold" pitchFamily="2" charset="77"/>
                <a:cs typeface="Poppins SemiBold" pitchFamily="2" charset="77"/>
              </a:defRPr>
            </a:lvl1pPr>
          </a:lstStyle>
          <a:p>
            <a:pPr lvl="0"/>
            <a:r>
              <a:rPr lang="pt-PT"/>
              <a:t>Título </a:t>
            </a:r>
          </a:p>
        </p:txBody>
      </p:sp>
      <p:sp>
        <p:nvSpPr>
          <p:cNvPr id="6" name="Marcador de Posição do Texto 3">
            <a:extLst>
              <a:ext uri="{FF2B5EF4-FFF2-40B4-BE49-F238E27FC236}">
                <a16:creationId xmlns:a16="http://schemas.microsoft.com/office/drawing/2014/main" id="{5BD37500-EE27-1E5D-8ED4-55416FA26E3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5315" y="1671353"/>
            <a:ext cx="5033550" cy="36024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spc="60" baseline="0">
                <a:solidFill>
                  <a:srgbClr val="00153E"/>
                </a:solidFill>
                <a:latin typeface="Neue Haas Grotesk Display Pro" panose="020D0504030502050203" pitchFamily="34" charset="0"/>
              </a:defRPr>
            </a:lvl1pPr>
          </a:lstStyle>
          <a:p>
            <a:r>
              <a:rPr lang="pt-PT" sz="1100"/>
              <a:t>Texto</a:t>
            </a:r>
            <a:endParaRPr lang="en-GB" sz="110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78DECC4E-95D6-9FD9-2D7A-E8031E5754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5530" y="5664200"/>
            <a:ext cx="2466951" cy="33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11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-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a Imagem 2">
            <a:extLst>
              <a:ext uri="{FF2B5EF4-FFF2-40B4-BE49-F238E27FC236}">
                <a16:creationId xmlns:a16="http://schemas.microsoft.com/office/drawing/2014/main" id="{9C704D1F-4DD1-F0C1-6CC6-1A10342A9124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765317" y="3769478"/>
            <a:ext cx="5033547" cy="1986246"/>
          </a:xfrm>
          <a:prstGeom prst="rect">
            <a:avLst/>
          </a:prstGeom>
        </p:spPr>
        <p:txBody>
          <a:bodyPr/>
          <a:lstStyle>
            <a:lvl1pPr marL="355600" indent="-355600" algn="ctr">
              <a:lnSpc>
                <a:spcPct val="300000"/>
              </a:lnSpc>
              <a:buSzPct val="130000"/>
              <a:buFontTx/>
              <a:buBlip>
                <a:blip r:embed="rId2"/>
              </a:buBlip>
              <a:defRPr sz="14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endParaRPr lang="pt-PT"/>
          </a:p>
        </p:txBody>
      </p:sp>
      <p:sp>
        <p:nvSpPr>
          <p:cNvPr id="13" name="Marcador de Posição da Imagem 2">
            <a:extLst>
              <a:ext uri="{FF2B5EF4-FFF2-40B4-BE49-F238E27FC236}">
                <a16:creationId xmlns:a16="http://schemas.microsoft.com/office/drawing/2014/main" id="{8D65C1FB-70CB-F483-9F3F-ABE58C03839F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6306767" y="1572628"/>
            <a:ext cx="2469588" cy="1986245"/>
          </a:xfrm>
          <a:prstGeom prst="rect">
            <a:avLst/>
          </a:prstGeom>
        </p:spPr>
        <p:txBody>
          <a:bodyPr/>
          <a:lstStyle>
            <a:lvl1pPr marL="355600" indent="-355600" algn="ctr">
              <a:lnSpc>
                <a:spcPct val="3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endParaRPr lang="pt-PT"/>
          </a:p>
        </p:txBody>
      </p:sp>
      <p:sp>
        <p:nvSpPr>
          <p:cNvPr id="14" name="Marcador de Posição do Texto 3">
            <a:extLst>
              <a:ext uri="{FF2B5EF4-FFF2-40B4-BE49-F238E27FC236}">
                <a16:creationId xmlns:a16="http://schemas.microsoft.com/office/drawing/2014/main" id="{E4BCE68F-1E0A-87EB-25EB-697E4EE06F2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969724" y="1572628"/>
            <a:ext cx="2456960" cy="19862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pPr lvl="0"/>
            <a:r>
              <a:rPr lang="pt-PT" noProof="0"/>
              <a:t>Nota Imagem</a:t>
            </a:r>
          </a:p>
        </p:txBody>
      </p:sp>
      <p:sp>
        <p:nvSpPr>
          <p:cNvPr id="15" name="Marcador de Posição da Imagem 2">
            <a:extLst>
              <a:ext uri="{FF2B5EF4-FFF2-40B4-BE49-F238E27FC236}">
                <a16:creationId xmlns:a16="http://schemas.microsoft.com/office/drawing/2014/main" id="{F2E59692-EDEF-485D-6E35-BAC27F69AA99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6306767" y="3769478"/>
            <a:ext cx="2469588" cy="1986246"/>
          </a:xfrm>
          <a:prstGeom prst="rect">
            <a:avLst/>
          </a:prstGeom>
        </p:spPr>
        <p:txBody>
          <a:bodyPr/>
          <a:lstStyle>
            <a:lvl1pPr marL="355600" indent="-355600" algn="ctr">
              <a:lnSpc>
                <a:spcPct val="3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endParaRPr lang="pt-PT"/>
          </a:p>
        </p:txBody>
      </p:sp>
      <p:sp>
        <p:nvSpPr>
          <p:cNvPr id="16" name="Marcador de Posição do Texto 3">
            <a:extLst>
              <a:ext uri="{FF2B5EF4-FFF2-40B4-BE49-F238E27FC236}">
                <a16:creationId xmlns:a16="http://schemas.microsoft.com/office/drawing/2014/main" id="{8C06C46E-5CBE-B331-A7A8-8AC3FF0A669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957096" y="3769478"/>
            <a:ext cx="2469587" cy="19668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pPr lvl="0"/>
            <a:r>
              <a:rPr lang="pt-PT" noProof="0"/>
              <a:t>Nota Imagem</a:t>
            </a:r>
          </a:p>
        </p:txBody>
      </p:sp>
      <p:sp>
        <p:nvSpPr>
          <p:cNvPr id="2" name="Marcador de Posição do Texto 18">
            <a:extLst>
              <a:ext uri="{FF2B5EF4-FFF2-40B4-BE49-F238E27FC236}">
                <a16:creationId xmlns:a16="http://schemas.microsoft.com/office/drawing/2014/main" id="{4D17CD93-C873-98EC-FCFB-B71A3A68562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5315" y="723287"/>
            <a:ext cx="5033549" cy="261610"/>
          </a:xfrm>
        </p:spPr>
        <p:txBody>
          <a:bodyPr>
            <a:noAutofit/>
          </a:bodyPr>
          <a:lstStyle>
            <a:lvl1pPr marL="0" indent="0">
              <a:buNone/>
              <a:defRPr sz="1100" b="0" i="0" spc="50" baseline="0">
                <a:solidFill>
                  <a:srgbClr val="2698D8"/>
                </a:solidFill>
                <a:latin typeface="Poppins Medium" pitchFamily="2" charset="77"/>
                <a:cs typeface="Poppins Medium" pitchFamily="2" charset="77"/>
              </a:defRPr>
            </a:lvl1pPr>
          </a:lstStyle>
          <a:p>
            <a:pPr lvl="0"/>
            <a:r>
              <a:rPr lang="pt-PT"/>
              <a:t>Tópico 1 </a:t>
            </a:r>
          </a:p>
        </p:txBody>
      </p:sp>
      <p:sp>
        <p:nvSpPr>
          <p:cNvPr id="3" name="Marcador de Posição do Texto 18">
            <a:extLst>
              <a:ext uri="{FF2B5EF4-FFF2-40B4-BE49-F238E27FC236}">
                <a16:creationId xmlns:a16="http://schemas.microsoft.com/office/drawing/2014/main" id="{708637D9-FAFC-1C54-4F9E-1CBEB04EB33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5315" y="990542"/>
            <a:ext cx="5033549" cy="483092"/>
          </a:xfrm>
        </p:spPr>
        <p:txBody>
          <a:bodyPr>
            <a:noAutofit/>
          </a:bodyPr>
          <a:lstStyle>
            <a:lvl1pPr marL="0" indent="0">
              <a:buNone/>
              <a:defRPr sz="2200" b="1" i="0" spc="50" baseline="0">
                <a:solidFill>
                  <a:srgbClr val="00153E"/>
                </a:solidFill>
                <a:latin typeface="Poppins SemiBold" pitchFamily="2" charset="77"/>
                <a:cs typeface="Poppins SemiBold" pitchFamily="2" charset="77"/>
              </a:defRPr>
            </a:lvl1pPr>
          </a:lstStyle>
          <a:p>
            <a:pPr lvl="0"/>
            <a:r>
              <a:rPr lang="pt-PT"/>
              <a:t>Título </a:t>
            </a:r>
          </a:p>
        </p:txBody>
      </p:sp>
      <p:sp>
        <p:nvSpPr>
          <p:cNvPr id="5" name="Marcador de Posição do Texto 3">
            <a:extLst>
              <a:ext uri="{FF2B5EF4-FFF2-40B4-BE49-F238E27FC236}">
                <a16:creationId xmlns:a16="http://schemas.microsoft.com/office/drawing/2014/main" id="{9564F620-D60C-A103-3050-2DEA684DDC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5315" y="1671353"/>
            <a:ext cx="5033550" cy="18875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spc="60" baseline="0">
                <a:solidFill>
                  <a:srgbClr val="00153E"/>
                </a:solidFill>
                <a:latin typeface="Neue Haas Grotesk Display Pro" panose="020D0504030502050203" pitchFamily="34" charset="0"/>
              </a:defRPr>
            </a:lvl1pPr>
          </a:lstStyle>
          <a:p>
            <a:r>
              <a:rPr lang="pt-PT" sz="1100"/>
              <a:t>Texto</a:t>
            </a:r>
            <a:endParaRPr lang="en-GB" sz="110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5C4651A-395E-F7E0-675B-98C9713516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7096" y="707598"/>
            <a:ext cx="2440846" cy="33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05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parad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92E6B2F-62EA-15B2-7E24-D93E16A1D5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2369" y="2563846"/>
            <a:ext cx="3927231" cy="855664"/>
          </a:xfrm>
          <a:prstGeom prst="rect">
            <a:avLst/>
          </a:prstGeom>
        </p:spPr>
        <p:txBody>
          <a:bodyPr anchor="ctr"/>
          <a:lstStyle>
            <a:lvl1pPr algn="r">
              <a:defRPr sz="2200">
                <a:solidFill>
                  <a:srgbClr val="00153E"/>
                </a:solidFill>
                <a:latin typeface="Poppins Bold" panose="00000800000000000000" pitchFamily="2" charset="0"/>
                <a:cs typeface="Poppins Bold" panose="00000800000000000000" pitchFamily="2" charset="0"/>
              </a:defRPr>
            </a:lvl1pPr>
          </a:lstStyle>
          <a:p>
            <a:r>
              <a:rPr lang="pt-PT"/>
              <a:t>Tópico 1</a:t>
            </a:r>
            <a:endParaRPr lang="en-US"/>
          </a:p>
        </p:txBody>
      </p:sp>
      <p:sp>
        <p:nvSpPr>
          <p:cNvPr id="7" name="Marcador de Posição do Texto 3">
            <a:extLst>
              <a:ext uri="{FF2B5EF4-FFF2-40B4-BE49-F238E27FC236}">
                <a16:creationId xmlns:a16="http://schemas.microsoft.com/office/drawing/2014/main" id="{A70D911A-870B-81B5-6502-3F483B1A64F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161358" y="815009"/>
            <a:ext cx="3265327" cy="43533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 sz="1250" b="0" spc="80" baseline="0">
                <a:solidFill>
                  <a:srgbClr val="07072F"/>
                </a:solidFill>
                <a:latin typeface="Neue Haas Grotesk Display Pro" panose="020D0504030502050203" pitchFamily="34" charset="0"/>
                <a:cs typeface="Poppins Medium" panose="00000600000000000000" pitchFamily="2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GB" noProof="0" err="1"/>
              <a:t>Tópico</a:t>
            </a:r>
            <a:r>
              <a:rPr lang="en-GB" noProof="0"/>
              <a:t> 1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GB" noProof="0" err="1"/>
              <a:t>Tópico</a:t>
            </a:r>
            <a:r>
              <a:rPr lang="en-GB" noProof="0"/>
              <a:t> 2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GB" noProof="0" err="1"/>
              <a:t>Tópico</a:t>
            </a:r>
            <a:r>
              <a:rPr lang="en-GB" noProof="0"/>
              <a:t> 3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GB" noProof="0" err="1"/>
              <a:t>Tópico</a:t>
            </a:r>
            <a:r>
              <a:rPr lang="en-GB" noProof="0"/>
              <a:t> 4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2C1E6B3-980C-C532-8E11-D3666C466EF7}"/>
              </a:ext>
            </a:extLst>
          </p:cNvPr>
          <p:cNvSpPr/>
          <p:nvPr/>
        </p:nvSpPr>
        <p:spPr>
          <a:xfrm>
            <a:off x="5451649" y="2060527"/>
            <a:ext cx="1288701" cy="12887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Marcador de Posição da Imagem 7">
            <a:extLst>
              <a:ext uri="{FF2B5EF4-FFF2-40B4-BE49-F238E27FC236}">
                <a16:creationId xmlns:a16="http://schemas.microsoft.com/office/drawing/2014/main" id="{A10CEEB6-3BCF-5AE4-018F-1A934F558C3E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4890326" y="1645193"/>
            <a:ext cx="2692970" cy="2692970"/>
          </a:xfrm>
          <a:prstGeom prst="ellipse">
            <a:avLst/>
          </a:prstGeom>
        </p:spPr>
        <p:txBody>
          <a:bodyPr/>
          <a:lstStyle>
            <a:lvl1pPr marL="355600" indent="-355600" algn="ctr">
              <a:lnSpc>
                <a:spcPct val="2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r>
              <a:rPr lang="pt-PT" err="1"/>
              <a:t>Img</a:t>
            </a:r>
            <a:endParaRPr lang="pt-PT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BC8A4421-9F52-3026-AB0B-84E72AE5D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5530" y="5664200"/>
            <a:ext cx="2466951" cy="335018"/>
          </a:xfrm>
          <a:prstGeom prst="rect">
            <a:avLst/>
          </a:prstGeom>
        </p:spPr>
      </p:pic>
      <p:sp>
        <p:nvSpPr>
          <p:cNvPr id="5" name="Marcador de Posição do Texto 9">
            <a:extLst>
              <a:ext uri="{FF2B5EF4-FFF2-40B4-BE49-F238E27FC236}">
                <a16:creationId xmlns:a16="http://schemas.microsoft.com/office/drawing/2014/main" id="{FFB6CFCF-14EF-7414-3B02-5C60FF49E5EC}"/>
              </a:ext>
            </a:extLst>
          </p:cNvPr>
          <p:cNvSpPr txBox="1">
            <a:spLocks/>
          </p:cNvSpPr>
          <p:nvPr/>
        </p:nvSpPr>
        <p:spPr>
          <a:xfrm rot="16200000">
            <a:off x="10163874" y="4693114"/>
            <a:ext cx="3265327" cy="332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250" b="0" kern="1200" spc="80" baseline="0">
                <a:solidFill>
                  <a:srgbClr val="07072F"/>
                </a:solidFill>
                <a:latin typeface="Neue Haas Grotesk Display Pro" panose="020D0504030502050203" pitchFamily="34" charset="0"/>
                <a:ea typeface="+mn-ea"/>
                <a:cs typeface="Poppins Medium" panose="00000600000000000000" pitchFamily="2" charset="0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2pPr>
            <a:lvl3pPr marL="357187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b="1" kern="12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50"/>
              <a:t>High-Tech Solutions, Endless Possibilities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DD35998-3DCB-87AF-2AC5-347EA5CD4CAE}"/>
              </a:ext>
            </a:extLst>
          </p:cNvPr>
          <p:cNvSpPr/>
          <p:nvPr userDrawn="1"/>
        </p:nvSpPr>
        <p:spPr>
          <a:xfrm>
            <a:off x="5451649" y="2060527"/>
            <a:ext cx="1288701" cy="12887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Gráfico 1">
            <a:extLst>
              <a:ext uri="{FF2B5EF4-FFF2-40B4-BE49-F238E27FC236}">
                <a16:creationId xmlns:a16="http://schemas.microsoft.com/office/drawing/2014/main" id="{62969FBB-ED6F-4270-81B4-2B6F9AC23C1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5530" y="5664200"/>
            <a:ext cx="2466951" cy="335018"/>
          </a:xfrm>
          <a:prstGeom prst="rect">
            <a:avLst/>
          </a:prstGeom>
        </p:spPr>
      </p:pic>
      <p:sp>
        <p:nvSpPr>
          <p:cNvPr id="10" name="Marcador de Posição do Texto 9">
            <a:extLst>
              <a:ext uri="{FF2B5EF4-FFF2-40B4-BE49-F238E27FC236}">
                <a16:creationId xmlns:a16="http://schemas.microsoft.com/office/drawing/2014/main" id="{ECF6DA68-469F-BEF4-1284-93621F5CFA7C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10163874" y="4693114"/>
            <a:ext cx="3265327" cy="332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250" b="0" kern="1200" spc="80" baseline="0">
                <a:solidFill>
                  <a:srgbClr val="07072F"/>
                </a:solidFill>
                <a:latin typeface="Neue Haas Grotesk Display Pro" panose="020D0504030502050203" pitchFamily="34" charset="0"/>
                <a:ea typeface="+mn-ea"/>
                <a:cs typeface="Poppins Medium" panose="00000600000000000000" pitchFamily="2" charset="0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2pPr>
            <a:lvl3pPr marL="357187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b="1" kern="12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50"/>
              <a:t>High-Tech Solutions, Endless Possibilities</a:t>
            </a:r>
          </a:p>
        </p:txBody>
      </p:sp>
    </p:spTree>
    <p:extLst>
      <p:ext uri="{BB962C8B-B14F-4D97-AF65-F5344CB8AC3E}">
        <p14:creationId xmlns:p14="http://schemas.microsoft.com/office/powerpoint/2010/main" val="30358089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- Gráfico -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ção da Imagem 2">
            <a:extLst>
              <a:ext uri="{FF2B5EF4-FFF2-40B4-BE49-F238E27FC236}">
                <a16:creationId xmlns:a16="http://schemas.microsoft.com/office/drawing/2014/main" id="{4A01CF01-2BFF-9590-CCBC-AE57975F7678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6095999" y="4599450"/>
            <a:ext cx="6096002" cy="2258549"/>
          </a:xfrm>
          <a:prstGeom prst="rect">
            <a:avLst/>
          </a:prstGeom>
        </p:spPr>
        <p:txBody>
          <a:bodyPr/>
          <a:lstStyle>
            <a:lvl1pPr marL="355600" indent="-355600" algn="ctr">
              <a:lnSpc>
                <a:spcPct val="300000"/>
              </a:lnSpc>
              <a:buSzPct val="130000"/>
              <a:buFontTx/>
              <a:buBlip>
                <a:blip r:embed="rId2"/>
              </a:buBlip>
              <a:defRPr sz="14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endParaRPr lang="pt-PT"/>
          </a:p>
        </p:txBody>
      </p:sp>
      <p:sp>
        <p:nvSpPr>
          <p:cNvPr id="3" name="Marcador de Posição do Gráfico 2">
            <a:extLst>
              <a:ext uri="{FF2B5EF4-FFF2-40B4-BE49-F238E27FC236}">
                <a16:creationId xmlns:a16="http://schemas.microsoft.com/office/drawing/2014/main" id="{1CBF7300-AE88-6A7A-84B2-2687808E304C}"/>
              </a:ext>
            </a:extLst>
          </p:cNvPr>
          <p:cNvSpPr>
            <a:spLocks noGrp="1"/>
          </p:cNvSpPr>
          <p:nvPr>
            <p:ph type="chart" sz="quarter" idx="58"/>
          </p:nvPr>
        </p:nvSpPr>
        <p:spPr>
          <a:xfrm>
            <a:off x="2" y="4599451"/>
            <a:ext cx="6095997" cy="2258549"/>
          </a:xfrm>
          <a:prstGeom prst="rect">
            <a:avLst/>
          </a:prstGeom>
        </p:spPr>
        <p:txBody>
          <a:bodyPr/>
          <a:lstStyle>
            <a:lvl1pPr marL="355600" indent="-355600" algn="ctr">
              <a:lnSpc>
                <a:spcPct val="300000"/>
              </a:lnSpc>
              <a:buSzPct val="130000"/>
              <a:buFontTx/>
              <a:buBlip>
                <a:blip r:embed="rId2"/>
              </a:buBlip>
              <a:defRPr sz="14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endParaRPr lang="pt-PT"/>
          </a:p>
        </p:txBody>
      </p:sp>
      <p:sp>
        <p:nvSpPr>
          <p:cNvPr id="13" name="Marcador de Posição do Texto 3">
            <a:extLst>
              <a:ext uri="{FF2B5EF4-FFF2-40B4-BE49-F238E27FC236}">
                <a16:creationId xmlns:a16="http://schemas.microsoft.com/office/drawing/2014/main" id="{294D1B00-FA5B-2A42-1A57-830ACE76557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095999" y="4251668"/>
            <a:ext cx="6096002" cy="338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pPr lvl="0"/>
            <a:r>
              <a:rPr lang="pt-PT" noProof="0"/>
              <a:t>Nota Imagem</a:t>
            </a:r>
          </a:p>
        </p:txBody>
      </p:sp>
      <p:sp>
        <p:nvSpPr>
          <p:cNvPr id="14" name="Marcador de Posição do Texto 3">
            <a:extLst>
              <a:ext uri="{FF2B5EF4-FFF2-40B4-BE49-F238E27FC236}">
                <a16:creationId xmlns:a16="http://schemas.microsoft.com/office/drawing/2014/main" id="{82259A7F-F441-5830-DCF7-E5832F7BA04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0" y="4251668"/>
            <a:ext cx="6095999" cy="338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pPr lvl="0"/>
            <a:r>
              <a:rPr lang="pt-PT" noProof="0"/>
              <a:t>Nota Gráfico</a:t>
            </a:r>
          </a:p>
        </p:txBody>
      </p:sp>
      <p:sp>
        <p:nvSpPr>
          <p:cNvPr id="2" name="Marcador de Posição do Texto 18">
            <a:extLst>
              <a:ext uri="{FF2B5EF4-FFF2-40B4-BE49-F238E27FC236}">
                <a16:creationId xmlns:a16="http://schemas.microsoft.com/office/drawing/2014/main" id="{F34B0826-0D17-7A67-419D-4A1A599BDAA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5315" y="723287"/>
            <a:ext cx="5033549" cy="261610"/>
          </a:xfrm>
        </p:spPr>
        <p:txBody>
          <a:bodyPr>
            <a:noAutofit/>
          </a:bodyPr>
          <a:lstStyle>
            <a:lvl1pPr marL="0" indent="0">
              <a:buNone/>
              <a:defRPr sz="1100" b="0" i="0" spc="50" baseline="0">
                <a:solidFill>
                  <a:srgbClr val="2698D8"/>
                </a:solidFill>
                <a:latin typeface="Poppins Medium" pitchFamily="2" charset="77"/>
                <a:cs typeface="Poppins Medium" pitchFamily="2" charset="77"/>
              </a:defRPr>
            </a:lvl1pPr>
          </a:lstStyle>
          <a:p>
            <a:pPr lvl="0"/>
            <a:r>
              <a:rPr lang="pt-PT"/>
              <a:t>Tópico 1 </a:t>
            </a:r>
          </a:p>
        </p:txBody>
      </p:sp>
      <p:sp>
        <p:nvSpPr>
          <p:cNvPr id="5" name="Marcador de Posição do Texto 18">
            <a:extLst>
              <a:ext uri="{FF2B5EF4-FFF2-40B4-BE49-F238E27FC236}">
                <a16:creationId xmlns:a16="http://schemas.microsoft.com/office/drawing/2014/main" id="{99EB9E55-8194-90CB-8BBB-391BE4981DB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5315" y="990542"/>
            <a:ext cx="5033549" cy="483092"/>
          </a:xfrm>
        </p:spPr>
        <p:txBody>
          <a:bodyPr>
            <a:noAutofit/>
          </a:bodyPr>
          <a:lstStyle>
            <a:lvl1pPr marL="0" indent="0">
              <a:buNone/>
              <a:defRPr sz="2200" b="1" i="0" spc="50" baseline="0">
                <a:solidFill>
                  <a:srgbClr val="00153E"/>
                </a:solidFill>
                <a:latin typeface="Poppins SemiBold" pitchFamily="2" charset="77"/>
                <a:cs typeface="Poppins SemiBold" pitchFamily="2" charset="77"/>
              </a:defRPr>
            </a:lvl1pPr>
          </a:lstStyle>
          <a:p>
            <a:pPr lvl="0"/>
            <a:r>
              <a:rPr lang="pt-PT"/>
              <a:t>Título </a:t>
            </a:r>
          </a:p>
        </p:txBody>
      </p:sp>
      <p:sp>
        <p:nvSpPr>
          <p:cNvPr id="6" name="Marcador de Posição do Texto 3">
            <a:extLst>
              <a:ext uri="{FF2B5EF4-FFF2-40B4-BE49-F238E27FC236}">
                <a16:creationId xmlns:a16="http://schemas.microsoft.com/office/drawing/2014/main" id="{5D262F4B-13B6-A0B5-2390-220D790C4704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65314" y="1671353"/>
            <a:ext cx="10661370" cy="22092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spc="60" baseline="0">
                <a:solidFill>
                  <a:srgbClr val="00153E"/>
                </a:solidFill>
                <a:latin typeface="Neue Haas Grotesk Display Pro" panose="020D0504030502050203" pitchFamily="34" charset="0"/>
              </a:defRPr>
            </a:lvl1pPr>
          </a:lstStyle>
          <a:p>
            <a:r>
              <a:rPr lang="pt-PT" sz="1100"/>
              <a:t>Texto</a:t>
            </a:r>
            <a:endParaRPr lang="en-GB" sz="110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65C6FCD7-D046-9DF4-9334-0576391016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7096" y="707598"/>
            <a:ext cx="2440846" cy="33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16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áficos/Tabe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Marcador de Posição da Imagem 2">
            <a:extLst>
              <a:ext uri="{FF2B5EF4-FFF2-40B4-BE49-F238E27FC236}">
                <a16:creationId xmlns:a16="http://schemas.microsoft.com/office/drawing/2014/main" id="{02DC9E11-FE4D-8F1E-9294-D8766C801E7C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765314" y="1985573"/>
            <a:ext cx="10661369" cy="4024933"/>
          </a:xfrm>
          <a:prstGeom prst="rect">
            <a:avLst/>
          </a:prstGeom>
        </p:spPr>
        <p:txBody>
          <a:bodyPr/>
          <a:lstStyle>
            <a:lvl1pPr marL="355600" indent="-355600" algn="ctr">
              <a:lnSpc>
                <a:spcPct val="999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r>
              <a:rPr lang="pt-PT"/>
              <a:t>Gráfico Excel</a:t>
            </a:r>
          </a:p>
        </p:txBody>
      </p:sp>
      <p:sp>
        <p:nvSpPr>
          <p:cNvPr id="7" name="Marcador de Posição do Texto 18">
            <a:extLst>
              <a:ext uri="{FF2B5EF4-FFF2-40B4-BE49-F238E27FC236}">
                <a16:creationId xmlns:a16="http://schemas.microsoft.com/office/drawing/2014/main" id="{F32AFFDE-D8FD-8E87-9D94-498A63044E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5315" y="723287"/>
            <a:ext cx="5033549" cy="261610"/>
          </a:xfrm>
        </p:spPr>
        <p:txBody>
          <a:bodyPr>
            <a:noAutofit/>
          </a:bodyPr>
          <a:lstStyle>
            <a:lvl1pPr marL="0" indent="0">
              <a:buNone/>
              <a:defRPr sz="1100" b="0" i="0" spc="50" baseline="0">
                <a:solidFill>
                  <a:srgbClr val="2698D8"/>
                </a:solidFill>
                <a:latin typeface="Poppins Medium" pitchFamily="2" charset="77"/>
                <a:cs typeface="Poppins Medium" pitchFamily="2" charset="77"/>
              </a:defRPr>
            </a:lvl1pPr>
          </a:lstStyle>
          <a:p>
            <a:pPr lvl="0"/>
            <a:r>
              <a:rPr lang="pt-PT"/>
              <a:t>Tópico 1 </a:t>
            </a:r>
          </a:p>
        </p:txBody>
      </p:sp>
      <p:sp>
        <p:nvSpPr>
          <p:cNvPr id="8" name="Marcador de Posição do Texto 18">
            <a:extLst>
              <a:ext uri="{FF2B5EF4-FFF2-40B4-BE49-F238E27FC236}">
                <a16:creationId xmlns:a16="http://schemas.microsoft.com/office/drawing/2014/main" id="{5FA380A0-A223-68CF-FE4B-EF34BB77B30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5315" y="990542"/>
            <a:ext cx="5033549" cy="483092"/>
          </a:xfrm>
        </p:spPr>
        <p:txBody>
          <a:bodyPr>
            <a:noAutofit/>
          </a:bodyPr>
          <a:lstStyle>
            <a:lvl1pPr marL="0" indent="0">
              <a:buNone/>
              <a:defRPr sz="2200" b="1" i="0" spc="50" baseline="0">
                <a:solidFill>
                  <a:srgbClr val="00153E"/>
                </a:solidFill>
                <a:latin typeface="Poppins SemiBold" pitchFamily="2" charset="77"/>
                <a:cs typeface="Poppins SemiBold" pitchFamily="2" charset="77"/>
              </a:defRPr>
            </a:lvl1pPr>
          </a:lstStyle>
          <a:p>
            <a:pPr lvl="0"/>
            <a:r>
              <a:rPr lang="pt-PT"/>
              <a:t>Título 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8CD8280-C5EC-6131-F02C-636F5093720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7096" y="707598"/>
            <a:ext cx="2440846" cy="33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011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- Gráfico -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8">
            <a:extLst>
              <a:ext uri="{FF2B5EF4-FFF2-40B4-BE49-F238E27FC236}">
                <a16:creationId xmlns:a16="http://schemas.microsoft.com/office/drawing/2014/main" id="{F34B0826-0D17-7A67-419D-4A1A599BDAA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5315" y="723287"/>
            <a:ext cx="5033549" cy="261610"/>
          </a:xfrm>
        </p:spPr>
        <p:txBody>
          <a:bodyPr>
            <a:noAutofit/>
          </a:bodyPr>
          <a:lstStyle>
            <a:lvl1pPr marL="0" indent="0">
              <a:buNone/>
              <a:defRPr sz="1100" b="0" i="0" spc="50" baseline="0">
                <a:solidFill>
                  <a:srgbClr val="2698D8"/>
                </a:solidFill>
                <a:latin typeface="Poppins Medium" pitchFamily="2" charset="77"/>
                <a:cs typeface="Poppins Medium" pitchFamily="2" charset="77"/>
              </a:defRPr>
            </a:lvl1pPr>
          </a:lstStyle>
          <a:p>
            <a:pPr lvl="0"/>
            <a:r>
              <a:rPr lang="pt-PT"/>
              <a:t>Tópico 1 </a:t>
            </a:r>
          </a:p>
        </p:txBody>
      </p:sp>
      <p:sp>
        <p:nvSpPr>
          <p:cNvPr id="5" name="Marcador de Posição do Texto 18">
            <a:extLst>
              <a:ext uri="{FF2B5EF4-FFF2-40B4-BE49-F238E27FC236}">
                <a16:creationId xmlns:a16="http://schemas.microsoft.com/office/drawing/2014/main" id="{99EB9E55-8194-90CB-8BBB-391BE4981DB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5315" y="990542"/>
            <a:ext cx="5033549" cy="483092"/>
          </a:xfrm>
        </p:spPr>
        <p:txBody>
          <a:bodyPr>
            <a:noAutofit/>
          </a:bodyPr>
          <a:lstStyle>
            <a:lvl1pPr marL="0" indent="0">
              <a:buNone/>
              <a:defRPr sz="2200" b="1" i="0" spc="50" baseline="0">
                <a:solidFill>
                  <a:srgbClr val="00153E"/>
                </a:solidFill>
                <a:latin typeface="Poppins SemiBold" pitchFamily="2" charset="77"/>
                <a:cs typeface="Poppins SemiBold" pitchFamily="2" charset="77"/>
              </a:defRPr>
            </a:lvl1pPr>
          </a:lstStyle>
          <a:p>
            <a:pPr lvl="0"/>
            <a:r>
              <a:rPr lang="pt-PT"/>
              <a:t>Título 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7FA1A61-28AD-6EBD-6B5C-BC498A513CF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11057" y="2160640"/>
            <a:ext cx="2335394" cy="3321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spc="40" baseline="0">
                <a:solidFill>
                  <a:srgbClr val="07072F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 noProof="0"/>
              <a:t>Focus 1</a:t>
            </a:r>
          </a:p>
        </p:txBody>
      </p:sp>
      <p:sp>
        <p:nvSpPr>
          <p:cNvPr id="7" name="Marcador de Posição do Texto 3">
            <a:extLst>
              <a:ext uri="{FF2B5EF4-FFF2-40B4-BE49-F238E27FC236}">
                <a16:creationId xmlns:a16="http://schemas.microsoft.com/office/drawing/2014/main" id="{CA2E7C21-9DB6-6775-487A-410FBAEC8E6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11057" y="3961987"/>
            <a:ext cx="2335394" cy="3321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spc="40" baseline="0">
                <a:solidFill>
                  <a:srgbClr val="07072F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 noProof="0"/>
              <a:t>Focus 2</a:t>
            </a:r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6C6CFA12-EDC3-9AD3-DC63-CEED8F3506B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11057" y="5772126"/>
            <a:ext cx="2335394" cy="3321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spc="40" baseline="0">
                <a:solidFill>
                  <a:srgbClr val="07072F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 noProof="0"/>
              <a:t>Focus 3</a:t>
            </a:r>
          </a:p>
        </p:txBody>
      </p:sp>
      <p:sp>
        <p:nvSpPr>
          <p:cNvPr id="12" name="Marcador de Posição do Texto 3">
            <a:extLst>
              <a:ext uri="{FF2B5EF4-FFF2-40B4-BE49-F238E27FC236}">
                <a16:creationId xmlns:a16="http://schemas.microsoft.com/office/drawing/2014/main" id="{223C19F2-E429-7249-2B6F-503059DC6B8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011657" y="2167645"/>
            <a:ext cx="2281667" cy="3321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spc="40" baseline="0">
                <a:solidFill>
                  <a:srgbClr val="07072F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 noProof="0"/>
              <a:t>Focus 4</a:t>
            </a:r>
          </a:p>
        </p:txBody>
      </p:sp>
      <p:sp>
        <p:nvSpPr>
          <p:cNvPr id="15" name="Marcador de Posição do Texto 3">
            <a:extLst>
              <a:ext uri="{FF2B5EF4-FFF2-40B4-BE49-F238E27FC236}">
                <a16:creationId xmlns:a16="http://schemas.microsoft.com/office/drawing/2014/main" id="{69804FD3-305E-6F4F-12B9-BA4390E6FB4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011657" y="3961987"/>
            <a:ext cx="2281667" cy="3321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spc="40" baseline="0">
                <a:solidFill>
                  <a:srgbClr val="07072F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 noProof="0"/>
              <a:t>Focus 5</a:t>
            </a:r>
          </a:p>
        </p:txBody>
      </p:sp>
      <p:sp>
        <p:nvSpPr>
          <p:cNvPr id="16" name="Marcador de Posição do Texto 3">
            <a:extLst>
              <a:ext uri="{FF2B5EF4-FFF2-40B4-BE49-F238E27FC236}">
                <a16:creationId xmlns:a16="http://schemas.microsoft.com/office/drawing/2014/main" id="{C727C7B8-EECC-5846-032A-F10C3C80B74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11657" y="5780349"/>
            <a:ext cx="2281667" cy="3321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spc="40" baseline="0">
                <a:solidFill>
                  <a:srgbClr val="07072F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 noProof="0"/>
              <a:t>Focus 6</a:t>
            </a:r>
          </a:p>
        </p:txBody>
      </p:sp>
      <p:sp>
        <p:nvSpPr>
          <p:cNvPr id="17" name="Marcador de Posição da Imagem 7">
            <a:extLst>
              <a:ext uri="{FF2B5EF4-FFF2-40B4-BE49-F238E27FC236}">
                <a16:creationId xmlns:a16="http://schemas.microsoft.com/office/drawing/2014/main" id="{74FCABCF-14F4-5E9F-8C0B-C6560EA9C0CB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3854859" y="1574495"/>
            <a:ext cx="1485703" cy="1485703"/>
          </a:xfrm>
          <a:prstGeom prst="ellipse">
            <a:avLst/>
          </a:prstGeom>
        </p:spPr>
        <p:txBody>
          <a:bodyPr/>
          <a:lstStyle>
            <a:lvl1pPr marL="355600" indent="-355600" algn="ctr">
              <a:lnSpc>
                <a:spcPct val="15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endParaRPr lang="pt-PT"/>
          </a:p>
        </p:txBody>
      </p:sp>
      <p:sp>
        <p:nvSpPr>
          <p:cNvPr id="18" name="Marcador de Posição da Imagem 7">
            <a:extLst>
              <a:ext uri="{FF2B5EF4-FFF2-40B4-BE49-F238E27FC236}">
                <a16:creationId xmlns:a16="http://schemas.microsoft.com/office/drawing/2014/main" id="{622C195A-4C77-1441-223A-0D7D9C045167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6859715" y="1574494"/>
            <a:ext cx="1485703" cy="1485703"/>
          </a:xfrm>
          <a:prstGeom prst="ellipse">
            <a:avLst/>
          </a:prstGeom>
        </p:spPr>
        <p:txBody>
          <a:bodyPr/>
          <a:lstStyle>
            <a:lvl1pPr marL="355600" indent="-355600" algn="ctr">
              <a:lnSpc>
                <a:spcPct val="15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endParaRPr lang="pt-PT"/>
          </a:p>
        </p:txBody>
      </p:sp>
      <p:sp>
        <p:nvSpPr>
          <p:cNvPr id="19" name="Marcador de Posição da Imagem 7">
            <a:extLst>
              <a:ext uri="{FF2B5EF4-FFF2-40B4-BE49-F238E27FC236}">
                <a16:creationId xmlns:a16="http://schemas.microsoft.com/office/drawing/2014/main" id="{56F6B99B-591C-8730-DB87-7FF0D30CE82E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3854859" y="3387798"/>
            <a:ext cx="1485703" cy="1485703"/>
          </a:xfrm>
          <a:prstGeom prst="ellipse">
            <a:avLst/>
          </a:prstGeom>
        </p:spPr>
        <p:txBody>
          <a:bodyPr/>
          <a:lstStyle>
            <a:lvl1pPr marL="355600" indent="-355600" algn="ctr">
              <a:lnSpc>
                <a:spcPct val="2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endParaRPr lang="pt-PT"/>
          </a:p>
        </p:txBody>
      </p:sp>
      <p:sp>
        <p:nvSpPr>
          <p:cNvPr id="20" name="Marcador de Posição da Imagem 7">
            <a:extLst>
              <a:ext uri="{FF2B5EF4-FFF2-40B4-BE49-F238E27FC236}">
                <a16:creationId xmlns:a16="http://schemas.microsoft.com/office/drawing/2014/main" id="{3B44809D-FC27-EB11-18FA-48B385C7C8AA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859715" y="3387797"/>
            <a:ext cx="1485703" cy="1485703"/>
          </a:xfrm>
          <a:prstGeom prst="ellipse">
            <a:avLst/>
          </a:prstGeom>
        </p:spPr>
        <p:txBody>
          <a:bodyPr/>
          <a:lstStyle>
            <a:lvl1pPr marL="355600" indent="-355600">
              <a:lnSpc>
                <a:spcPct val="15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r>
              <a:rPr lang="pt-PT"/>
              <a:t>Imagem</a:t>
            </a:r>
          </a:p>
        </p:txBody>
      </p:sp>
      <p:sp>
        <p:nvSpPr>
          <p:cNvPr id="21" name="Marcador de Posição da Imagem 7">
            <a:extLst>
              <a:ext uri="{FF2B5EF4-FFF2-40B4-BE49-F238E27FC236}">
                <a16:creationId xmlns:a16="http://schemas.microsoft.com/office/drawing/2014/main" id="{656B8D30-3B59-76E5-197B-74225DD9EE2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854859" y="5199053"/>
            <a:ext cx="1485703" cy="1485703"/>
          </a:xfrm>
          <a:prstGeom prst="ellipse">
            <a:avLst/>
          </a:prstGeom>
        </p:spPr>
        <p:txBody>
          <a:bodyPr/>
          <a:lstStyle>
            <a:lvl1pPr marL="355600" indent="-355600" algn="ctr"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endParaRPr lang="pt-PT"/>
          </a:p>
        </p:txBody>
      </p:sp>
      <p:sp>
        <p:nvSpPr>
          <p:cNvPr id="22" name="Marcador de Posição da Imagem 7">
            <a:extLst>
              <a:ext uri="{FF2B5EF4-FFF2-40B4-BE49-F238E27FC236}">
                <a16:creationId xmlns:a16="http://schemas.microsoft.com/office/drawing/2014/main" id="{B73C7CB0-DC1E-C594-C0CE-1B6E03BA6887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6859715" y="5199052"/>
            <a:ext cx="1485703" cy="1485703"/>
          </a:xfrm>
          <a:prstGeom prst="ellipse">
            <a:avLst/>
          </a:prstGeom>
        </p:spPr>
        <p:txBody>
          <a:bodyPr/>
          <a:lstStyle>
            <a:lvl1pPr marL="355600" indent="-355600" algn="ctr">
              <a:lnSpc>
                <a:spcPct val="15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endParaRPr lang="pt-PT"/>
          </a:p>
        </p:txBody>
      </p:sp>
      <p:cxnSp>
        <p:nvCxnSpPr>
          <p:cNvPr id="23" name="Conexão reta unidirecional 2">
            <a:extLst>
              <a:ext uri="{FF2B5EF4-FFF2-40B4-BE49-F238E27FC236}">
                <a16:creationId xmlns:a16="http://schemas.microsoft.com/office/drawing/2014/main" id="{01D35C22-CEEC-C5B2-C971-1389F6825ACD}"/>
              </a:ext>
            </a:extLst>
          </p:cNvPr>
          <p:cNvCxnSpPr>
            <a:cxnSpLocks/>
          </p:cNvCxnSpPr>
          <p:nvPr userDrawn="1"/>
        </p:nvCxnSpPr>
        <p:spPr>
          <a:xfrm flipV="1">
            <a:off x="3047061" y="2324387"/>
            <a:ext cx="530003" cy="2349"/>
          </a:xfrm>
          <a:prstGeom prst="straightConnector1">
            <a:avLst/>
          </a:prstGeom>
          <a:ln w="12700">
            <a:solidFill>
              <a:srgbClr val="000E2A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ta unidirecional 32">
            <a:extLst>
              <a:ext uri="{FF2B5EF4-FFF2-40B4-BE49-F238E27FC236}">
                <a16:creationId xmlns:a16="http://schemas.microsoft.com/office/drawing/2014/main" id="{1D130F5E-9DF3-2204-EAFA-344E8BD9EF95}"/>
              </a:ext>
            </a:extLst>
          </p:cNvPr>
          <p:cNvCxnSpPr>
            <a:cxnSpLocks/>
          </p:cNvCxnSpPr>
          <p:nvPr userDrawn="1"/>
        </p:nvCxnSpPr>
        <p:spPr>
          <a:xfrm flipV="1">
            <a:off x="3047061" y="4126680"/>
            <a:ext cx="530003" cy="1403"/>
          </a:xfrm>
          <a:prstGeom prst="straightConnector1">
            <a:avLst/>
          </a:prstGeom>
          <a:ln w="12700">
            <a:solidFill>
              <a:srgbClr val="000E2A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xão reta unidirecional 35">
            <a:extLst>
              <a:ext uri="{FF2B5EF4-FFF2-40B4-BE49-F238E27FC236}">
                <a16:creationId xmlns:a16="http://schemas.microsoft.com/office/drawing/2014/main" id="{90419599-4B85-EDC8-CCE5-257D2FC7F5C4}"/>
              </a:ext>
            </a:extLst>
          </p:cNvPr>
          <p:cNvCxnSpPr>
            <a:cxnSpLocks/>
          </p:cNvCxnSpPr>
          <p:nvPr userDrawn="1"/>
        </p:nvCxnSpPr>
        <p:spPr>
          <a:xfrm>
            <a:off x="3047061" y="5938222"/>
            <a:ext cx="530003" cy="692"/>
          </a:xfrm>
          <a:prstGeom prst="straightConnector1">
            <a:avLst/>
          </a:prstGeom>
          <a:ln w="12700">
            <a:solidFill>
              <a:srgbClr val="000E2A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reta unidirecional 40">
            <a:extLst>
              <a:ext uri="{FF2B5EF4-FFF2-40B4-BE49-F238E27FC236}">
                <a16:creationId xmlns:a16="http://schemas.microsoft.com/office/drawing/2014/main" id="{ACA3AD99-1748-21C9-3C43-10BBDC95C438}"/>
              </a:ext>
            </a:extLst>
          </p:cNvPr>
          <p:cNvCxnSpPr>
            <a:cxnSpLocks/>
          </p:cNvCxnSpPr>
          <p:nvPr userDrawn="1"/>
        </p:nvCxnSpPr>
        <p:spPr>
          <a:xfrm>
            <a:off x="8603127" y="2324387"/>
            <a:ext cx="507920" cy="0"/>
          </a:xfrm>
          <a:prstGeom prst="straightConnector1">
            <a:avLst/>
          </a:prstGeom>
          <a:ln w="12700" cap="rnd">
            <a:solidFill>
              <a:srgbClr val="000E2A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xão reta unidirecional 41">
            <a:extLst>
              <a:ext uri="{FF2B5EF4-FFF2-40B4-BE49-F238E27FC236}">
                <a16:creationId xmlns:a16="http://schemas.microsoft.com/office/drawing/2014/main" id="{47A8D7B1-333D-A7FE-F0D5-2B53AB9BDFEE}"/>
              </a:ext>
            </a:extLst>
          </p:cNvPr>
          <p:cNvCxnSpPr>
            <a:cxnSpLocks/>
          </p:cNvCxnSpPr>
          <p:nvPr userDrawn="1"/>
        </p:nvCxnSpPr>
        <p:spPr>
          <a:xfrm>
            <a:off x="8603127" y="4126680"/>
            <a:ext cx="507920" cy="0"/>
          </a:xfrm>
          <a:prstGeom prst="straightConnector1">
            <a:avLst/>
          </a:prstGeom>
          <a:ln w="12700" cap="rnd">
            <a:solidFill>
              <a:srgbClr val="000E2A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unidirecional 42">
            <a:extLst>
              <a:ext uri="{FF2B5EF4-FFF2-40B4-BE49-F238E27FC236}">
                <a16:creationId xmlns:a16="http://schemas.microsoft.com/office/drawing/2014/main" id="{9875CAFD-4A11-787F-D038-376D42AA18C2}"/>
              </a:ext>
            </a:extLst>
          </p:cNvPr>
          <p:cNvCxnSpPr>
            <a:cxnSpLocks/>
          </p:cNvCxnSpPr>
          <p:nvPr userDrawn="1"/>
        </p:nvCxnSpPr>
        <p:spPr>
          <a:xfrm>
            <a:off x="8603127" y="5938914"/>
            <a:ext cx="507920" cy="0"/>
          </a:xfrm>
          <a:prstGeom prst="straightConnector1">
            <a:avLst/>
          </a:prstGeom>
          <a:ln w="12700" cap="rnd">
            <a:solidFill>
              <a:srgbClr val="000E2A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E03D1E9A-2C97-E3CC-9016-9C0609002C00}"/>
              </a:ext>
            </a:extLst>
          </p:cNvPr>
          <p:cNvSpPr/>
          <p:nvPr userDrawn="1"/>
        </p:nvSpPr>
        <p:spPr>
          <a:xfrm>
            <a:off x="3763046" y="1499662"/>
            <a:ext cx="1649450" cy="1649450"/>
          </a:xfrm>
          <a:prstGeom prst="ellipse">
            <a:avLst/>
          </a:prstGeom>
          <a:noFill/>
          <a:ln w="12700">
            <a:solidFill>
              <a:srgbClr val="0015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F890CE3-2E23-4BE5-68CF-09289954816C}"/>
              </a:ext>
            </a:extLst>
          </p:cNvPr>
          <p:cNvSpPr/>
          <p:nvPr userDrawn="1"/>
        </p:nvSpPr>
        <p:spPr>
          <a:xfrm>
            <a:off x="3772985" y="3301163"/>
            <a:ext cx="1649450" cy="1649450"/>
          </a:xfrm>
          <a:prstGeom prst="ellipse">
            <a:avLst/>
          </a:prstGeom>
          <a:noFill/>
          <a:ln w="12700">
            <a:solidFill>
              <a:srgbClr val="0015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0B5BCA4-76B9-65E5-63BC-1CAB877F4013}"/>
              </a:ext>
            </a:extLst>
          </p:cNvPr>
          <p:cNvSpPr/>
          <p:nvPr userDrawn="1"/>
        </p:nvSpPr>
        <p:spPr>
          <a:xfrm>
            <a:off x="6777841" y="3310590"/>
            <a:ext cx="1649450" cy="1649450"/>
          </a:xfrm>
          <a:prstGeom prst="ellipse">
            <a:avLst/>
          </a:prstGeom>
          <a:noFill/>
          <a:ln w="12700">
            <a:solidFill>
              <a:srgbClr val="0015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090FCA-F268-A21A-43EE-B25B4A01A0EC}"/>
              </a:ext>
            </a:extLst>
          </p:cNvPr>
          <p:cNvSpPr/>
          <p:nvPr userDrawn="1"/>
        </p:nvSpPr>
        <p:spPr>
          <a:xfrm>
            <a:off x="6777841" y="1492620"/>
            <a:ext cx="1649450" cy="1649450"/>
          </a:xfrm>
          <a:prstGeom prst="ellipse">
            <a:avLst/>
          </a:prstGeom>
          <a:noFill/>
          <a:ln w="12700">
            <a:solidFill>
              <a:srgbClr val="0015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D1C6337-8C5B-6AB5-38B9-90B6B97AE839}"/>
              </a:ext>
            </a:extLst>
          </p:cNvPr>
          <p:cNvSpPr/>
          <p:nvPr userDrawn="1"/>
        </p:nvSpPr>
        <p:spPr>
          <a:xfrm>
            <a:off x="6777841" y="5123436"/>
            <a:ext cx="1649450" cy="1649450"/>
          </a:xfrm>
          <a:prstGeom prst="ellipse">
            <a:avLst/>
          </a:prstGeom>
          <a:noFill/>
          <a:ln w="12700">
            <a:solidFill>
              <a:srgbClr val="0015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529E1D-00CD-0C71-F061-BD32DD7D5F2B}"/>
              </a:ext>
            </a:extLst>
          </p:cNvPr>
          <p:cNvSpPr/>
          <p:nvPr userDrawn="1"/>
        </p:nvSpPr>
        <p:spPr>
          <a:xfrm>
            <a:off x="3772473" y="5123436"/>
            <a:ext cx="1649450" cy="1649450"/>
          </a:xfrm>
          <a:prstGeom prst="ellipse">
            <a:avLst/>
          </a:prstGeom>
          <a:noFill/>
          <a:ln w="12700">
            <a:solidFill>
              <a:srgbClr val="0015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B3E69664-4452-0BB4-50CB-E316F7E2D1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7096" y="707598"/>
            <a:ext cx="2440846" cy="335018"/>
          </a:xfrm>
          <a:prstGeom prst="rect">
            <a:avLst/>
          </a:prstGeom>
        </p:spPr>
      </p:pic>
      <p:sp>
        <p:nvSpPr>
          <p:cNvPr id="3" name="Marcador de Posição do Texto 9">
            <a:extLst>
              <a:ext uri="{FF2B5EF4-FFF2-40B4-BE49-F238E27FC236}">
                <a16:creationId xmlns:a16="http://schemas.microsoft.com/office/drawing/2014/main" id="{AE5C2E13-DF03-950D-26F2-5A422C6DCFF6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10163874" y="4693114"/>
            <a:ext cx="3265327" cy="332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250" b="0" kern="1200" spc="80" baseline="0">
                <a:solidFill>
                  <a:srgbClr val="07072F"/>
                </a:solidFill>
                <a:latin typeface="Neue Haas Grotesk Display Pro" panose="020D0504030502050203" pitchFamily="34" charset="0"/>
                <a:ea typeface="+mn-ea"/>
                <a:cs typeface="Poppins Medium" panose="00000600000000000000" pitchFamily="2" charset="0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2pPr>
            <a:lvl3pPr marL="357187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b="1" kern="12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50"/>
              <a:t>High-Tech Solutions, Endless Possibilities</a:t>
            </a:r>
          </a:p>
        </p:txBody>
      </p:sp>
    </p:spTree>
    <p:extLst>
      <p:ext uri="{BB962C8B-B14F-4D97-AF65-F5344CB8AC3E}">
        <p14:creationId xmlns:p14="http://schemas.microsoft.com/office/powerpoint/2010/main" val="3166116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ção do Texto 18">
            <a:extLst>
              <a:ext uri="{FF2B5EF4-FFF2-40B4-BE49-F238E27FC236}">
                <a16:creationId xmlns:a16="http://schemas.microsoft.com/office/drawing/2014/main" id="{E967EC9B-FDCF-FFCC-FBF0-1D61480E0FB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5315" y="723287"/>
            <a:ext cx="5033549" cy="261610"/>
          </a:xfrm>
        </p:spPr>
        <p:txBody>
          <a:bodyPr>
            <a:noAutofit/>
          </a:bodyPr>
          <a:lstStyle>
            <a:lvl1pPr marL="0" indent="0">
              <a:buNone/>
              <a:defRPr sz="1100" b="0" i="0" spc="50" baseline="0">
                <a:solidFill>
                  <a:srgbClr val="2698D8"/>
                </a:solidFill>
                <a:latin typeface="Poppins Medium" pitchFamily="2" charset="77"/>
                <a:cs typeface="Poppins Medium" pitchFamily="2" charset="77"/>
              </a:defRPr>
            </a:lvl1pPr>
          </a:lstStyle>
          <a:p>
            <a:pPr lvl="0"/>
            <a:r>
              <a:rPr lang="pt-PT"/>
              <a:t>Tópico 1 </a:t>
            </a:r>
          </a:p>
        </p:txBody>
      </p:sp>
      <p:sp>
        <p:nvSpPr>
          <p:cNvPr id="12" name="Marcador de Posição da Imagem 11">
            <a:extLst>
              <a:ext uri="{FF2B5EF4-FFF2-40B4-BE49-F238E27FC236}">
                <a16:creationId xmlns:a16="http://schemas.microsoft.com/office/drawing/2014/main" id="{9B23CBB8-2C01-C315-C488-72A2F4962C4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96000" y="1154113"/>
            <a:ext cx="5218113" cy="45497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kumimoji="0" lang="pt-PT" sz="1100" b="0" i="0" u="none" strike="noStrike" kern="1200" cap="none" spc="0" normalizeH="0" baseline="0" noProof="0">
                <a:ln>
                  <a:noFill/>
                </a:ln>
                <a:solidFill>
                  <a:srgbClr val="00153E"/>
                </a:solidFill>
                <a:effectLst/>
                <a:uLnTx/>
                <a:uFillTx/>
                <a:latin typeface="Neue Haas Grotesk Display Pro" panose="020D0504030502050203"/>
                <a:ea typeface="+mn-ea"/>
                <a:cs typeface="Arial" panose="020B0604020202020204" pitchFamily="34" charset="0"/>
              </a:rPr>
              <a:t>Imagem</a:t>
            </a:r>
            <a:endParaRPr lang="pt-PT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48212F5-D0C4-59DF-F5AD-DF1367890040}"/>
              </a:ext>
            </a:extLst>
          </p:cNvPr>
          <p:cNvSpPr txBox="1"/>
          <p:nvPr/>
        </p:nvSpPr>
        <p:spPr>
          <a:xfrm>
            <a:off x="3535052" y="6947555"/>
            <a:ext cx="11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/>
          </a:p>
        </p:txBody>
      </p:sp>
      <p:sp>
        <p:nvSpPr>
          <p:cNvPr id="15" name="Marcador de Posição do Texto 3">
            <a:extLst>
              <a:ext uri="{FF2B5EF4-FFF2-40B4-BE49-F238E27FC236}">
                <a16:creationId xmlns:a16="http://schemas.microsoft.com/office/drawing/2014/main" id="{91A2BEFE-DAD1-E9B2-AE05-0242E1613A0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5315" y="1671353"/>
            <a:ext cx="5033550" cy="36024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spc="60" baseline="0">
                <a:solidFill>
                  <a:srgbClr val="00153E"/>
                </a:solidFill>
                <a:latin typeface="Neue Haas Grotesk Display Pro" panose="020D0504030502050203" pitchFamily="34" charset="0"/>
              </a:defRPr>
            </a:lvl1pPr>
          </a:lstStyle>
          <a:p>
            <a:r>
              <a:rPr lang="pt-PT" sz="1100"/>
              <a:t>Texto</a:t>
            </a:r>
            <a:endParaRPr lang="en-GB" sz="1100"/>
          </a:p>
        </p:txBody>
      </p:sp>
      <p:sp>
        <p:nvSpPr>
          <p:cNvPr id="24" name="Marcador de Posição do Texto 18">
            <a:extLst>
              <a:ext uri="{FF2B5EF4-FFF2-40B4-BE49-F238E27FC236}">
                <a16:creationId xmlns:a16="http://schemas.microsoft.com/office/drawing/2014/main" id="{D571C2BD-A6DF-688E-9D87-D380C89752E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5315" y="990542"/>
            <a:ext cx="5033549" cy="483092"/>
          </a:xfrm>
        </p:spPr>
        <p:txBody>
          <a:bodyPr>
            <a:noAutofit/>
          </a:bodyPr>
          <a:lstStyle>
            <a:lvl1pPr marL="0" indent="0">
              <a:buNone/>
              <a:defRPr sz="2200" b="1" i="0" spc="50" baseline="0">
                <a:solidFill>
                  <a:srgbClr val="00153E"/>
                </a:solidFill>
                <a:latin typeface="Poppins SemiBold" pitchFamily="2" charset="77"/>
                <a:cs typeface="Poppins SemiBold" pitchFamily="2" charset="77"/>
              </a:defRPr>
            </a:lvl1pPr>
          </a:lstStyle>
          <a:p>
            <a:pPr lvl="0"/>
            <a:r>
              <a:rPr lang="pt-PT"/>
              <a:t>Título 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3A3E4D82-028C-10BC-0B01-B422D6640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530" y="5664200"/>
            <a:ext cx="2466951" cy="335018"/>
          </a:xfrm>
          <a:prstGeom prst="rect">
            <a:avLst/>
          </a:prstGeom>
        </p:spPr>
      </p:pic>
      <p:sp>
        <p:nvSpPr>
          <p:cNvPr id="4" name="Marcador de Posição do Texto 9">
            <a:extLst>
              <a:ext uri="{FF2B5EF4-FFF2-40B4-BE49-F238E27FC236}">
                <a16:creationId xmlns:a16="http://schemas.microsoft.com/office/drawing/2014/main" id="{E761A7E1-0E44-4163-7EA5-A2457276B657}"/>
              </a:ext>
            </a:extLst>
          </p:cNvPr>
          <p:cNvSpPr txBox="1">
            <a:spLocks/>
          </p:cNvSpPr>
          <p:nvPr/>
        </p:nvSpPr>
        <p:spPr>
          <a:xfrm rot="16200000">
            <a:off x="10163874" y="4693114"/>
            <a:ext cx="3265327" cy="332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250" b="0" kern="1200" spc="80" baseline="0">
                <a:solidFill>
                  <a:srgbClr val="07072F"/>
                </a:solidFill>
                <a:latin typeface="Neue Haas Grotesk Display Pro" panose="020D0504030502050203" pitchFamily="34" charset="0"/>
                <a:ea typeface="+mn-ea"/>
                <a:cs typeface="Poppins Medium" panose="00000600000000000000" pitchFamily="2" charset="0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2pPr>
            <a:lvl3pPr marL="357187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b="1" kern="12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50"/>
              <a:t>High-Tech Solutions, Endless Possibilities</a:t>
            </a:r>
          </a:p>
        </p:txBody>
      </p:sp>
      <p:sp>
        <p:nvSpPr>
          <p:cNvPr id="5" name="CaixaDeTexto 2">
            <a:extLst>
              <a:ext uri="{FF2B5EF4-FFF2-40B4-BE49-F238E27FC236}">
                <a16:creationId xmlns:a16="http://schemas.microsoft.com/office/drawing/2014/main" id="{45C7C775-EE51-FCB8-FA45-E62658AA72E8}"/>
              </a:ext>
            </a:extLst>
          </p:cNvPr>
          <p:cNvSpPr txBox="1"/>
          <p:nvPr userDrawn="1"/>
        </p:nvSpPr>
        <p:spPr>
          <a:xfrm>
            <a:off x="3535052" y="6947555"/>
            <a:ext cx="11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/>
          </a:p>
        </p:txBody>
      </p:sp>
      <p:pic>
        <p:nvPicPr>
          <p:cNvPr id="6" name="Gráfico 1">
            <a:extLst>
              <a:ext uri="{FF2B5EF4-FFF2-40B4-BE49-F238E27FC236}">
                <a16:creationId xmlns:a16="http://schemas.microsoft.com/office/drawing/2014/main" id="{FAFD7AA7-5C8E-D61B-3FE5-4AA2FA33D5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530" y="5664200"/>
            <a:ext cx="2466951" cy="335018"/>
          </a:xfrm>
          <a:prstGeom prst="rect">
            <a:avLst/>
          </a:prstGeom>
        </p:spPr>
      </p:pic>
      <p:sp>
        <p:nvSpPr>
          <p:cNvPr id="7" name="Marcador de Posição do Texto 9">
            <a:extLst>
              <a:ext uri="{FF2B5EF4-FFF2-40B4-BE49-F238E27FC236}">
                <a16:creationId xmlns:a16="http://schemas.microsoft.com/office/drawing/2014/main" id="{821E25E2-2FE0-0393-B352-AEB813A4E3B6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10163874" y="4693114"/>
            <a:ext cx="3265327" cy="332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250" b="0" kern="1200" spc="80" baseline="0">
                <a:solidFill>
                  <a:srgbClr val="07072F"/>
                </a:solidFill>
                <a:latin typeface="Neue Haas Grotesk Display Pro" panose="020D0504030502050203" pitchFamily="34" charset="0"/>
                <a:ea typeface="+mn-ea"/>
                <a:cs typeface="Poppins Medium" panose="00000600000000000000" pitchFamily="2" charset="0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2pPr>
            <a:lvl3pPr marL="357187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b="1" kern="12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50"/>
              <a:t>High-Tech Solutions, Endless Possibilities</a:t>
            </a:r>
          </a:p>
        </p:txBody>
      </p:sp>
    </p:spTree>
    <p:extLst>
      <p:ext uri="{BB962C8B-B14F-4D97-AF65-F5344CB8AC3E}">
        <p14:creationId xmlns:p14="http://schemas.microsoft.com/office/powerpoint/2010/main" val="247627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ção do Texto 18">
            <a:extLst>
              <a:ext uri="{FF2B5EF4-FFF2-40B4-BE49-F238E27FC236}">
                <a16:creationId xmlns:a16="http://schemas.microsoft.com/office/drawing/2014/main" id="{E967EC9B-FDCF-FFCC-FBF0-1D61480E0FB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5315" y="723287"/>
            <a:ext cx="5033549" cy="261610"/>
          </a:xfrm>
        </p:spPr>
        <p:txBody>
          <a:bodyPr>
            <a:noAutofit/>
          </a:bodyPr>
          <a:lstStyle>
            <a:lvl1pPr marL="0" indent="0">
              <a:buNone/>
              <a:defRPr sz="1100" b="0" i="0" spc="50" baseline="0">
                <a:solidFill>
                  <a:srgbClr val="2698D8"/>
                </a:solidFill>
                <a:latin typeface="Poppins Medium" pitchFamily="2" charset="77"/>
                <a:cs typeface="Poppins Medium" pitchFamily="2" charset="77"/>
              </a:defRPr>
            </a:lvl1pPr>
          </a:lstStyle>
          <a:p>
            <a:pPr lvl="0"/>
            <a:r>
              <a:rPr lang="pt-PT"/>
              <a:t>Tópico 1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48212F5-D0C4-59DF-F5AD-DF1367890040}"/>
              </a:ext>
            </a:extLst>
          </p:cNvPr>
          <p:cNvSpPr txBox="1"/>
          <p:nvPr/>
        </p:nvSpPr>
        <p:spPr>
          <a:xfrm>
            <a:off x="3535052" y="6947555"/>
            <a:ext cx="11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/>
          </a:p>
        </p:txBody>
      </p:sp>
      <p:sp>
        <p:nvSpPr>
          <p:cNvPr id="15" name="Marcador de Posição do Texto 3">
            <a:extLst>
              <a:ext uri="{FF2B5EF4-FFF2-40B4-BE49-F238E27FC236}">
                <a16:creationId xmlns:a16="http://schemas.microsoft.com/office/drawing/2014/main" id="{91A2BEFE-DAD1-E9B2-AE05-0242E1613A0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5315" y="1671353"/>
            <a:ext cx="5033550" cy="36024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spc="60" baseline="0">
                <a:solidFill>
                  <a:srgbClr val="00153E"/>
                </a:solidFill>
                <a:latin typeface="Neue Haas Grotesk Display Pro" panose="020D0504030502050203" pitchFamily="34" charset="0"/>
              </a:defRPr>
            </a:lvl1pPr>
          </a:lstStyle>
          <a:p>
            <a:r>
              <a:rPr lang="pt-PT" sz="1100"/>
              <a:t>Texto</a:t>
            </a:r>
            <a:endParaRPr lang="en-GB" sz="1100"/>
          </a:p>
        </p:txBody>
      </p:sp>
      <p:sp>
        <p:nvSpPr>
          <p:cNvPr id="24" name="Marcador de Posição do Texto 18">
            <a:extLst>
              <a:ext uri="{FF2B5EF4-FFF2-40B4-BE49-F238E27FC236}">
                <a16:creationId xmlns:a16="http://schemas.microsoft.com/office/drawing/2014/main" id="{D571C2BD-A6DF-688E-9D87-D380C89752E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5315" y="990542"/>
            <a:ext cx="5033549" cy="483092"/>
          </a:xfrm>
        </p:spPr>
        <p:txBody>
          <a:bodyPr>
            <a:noAutofit/>
          </a:bodyPr>
          <a:lstStyle>
            <a:lvl1pPr marL="0" indent="0">
              <a:buNone/>
              <a:defRPr sz="2200" b="1" i="0" spc="50" baseline="0">
                <a:solidFill>
                  <a:srgbClr val="00153E"/>
                </a:solidFill>
                <a:latin typeface="Poppins SemiBold" pitchFamily="2" charset="77"/>
                <a:cs typeface="Poppins SemiBold" pitchFamily="2" charset="77"/>
              </a:defRPr>
            </a:lvl1pPr>
          </a:lstStyle>
          <a:p>
            <a:pPr lvl="0"/>
            <a:r>
              <a:rPr lang="pt-PT"/>
              <a:t>Título </a:t>
            </a:r>
          </a:p>
        </p:txBody>
      </p:sp>
      <p:sp>
        <p:nvSpPr>
          <p:cNvPr id="2" name="Marcador de Posição do Texto 3">
            <a:extLst>
              <a:ext uri="{FF2B5EF4-FFF2-40B4-BE49-F238E27FC236}">
                <a16:creationId xmlns:a16="http://schemas.microsoft.com/office/drawing/2014/main" id="{6B3506F4-670B-B3A1-6742-365A3B01B5F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97878" y="1671353"/>
            <a:ext cx="5033550" cy="36024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spc="60" baseline="0">
                <a:solidFill>
                  <a:srgbClr val="00153E"/>
                </a:solidFill>
                <a:latin typeface="Neue Haas Grotesk Display Pro" panose="020D0504030502050203" pitchFamily="34" charset="0"/>
              </a:defRPr>
            </a:lvl1pPr>
          </a:lstStyle>
          <a:p>
            <a:r>
              <a:rPr lang="pt-PT" sz="1100"/>
              <a:t>Texto</a:t>
            </a:r>
            <a:endParaRPr lang="en-GB" sz="110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DAAE5B6A-00FA-E707-D6AC-C9774AA98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530" y="5664200"/>
            <a:ext cx="2466951" cy="335018"/>
          </a:xfrm>
          <a:prstGeom prst="rect">
            <a:avLst/>
          </a:prstGeom>
        </p:spPr>
      </p:pic>
      <p:sp>
        <p:nvSpPr>
          <p:cNvPr id="5" name="Marcador de Posição do Texto 9">
            <a:extLst>
              <a:ext uri="{FF2B5EF4-FFF2-40B4-BE49-F238E27FC236}">
                <a16:creationId xmlns:a16="http://schemas.microsoft.com/office/drawing/2014/main" id="{7ABC051E-849D-12F2-ADFB-F9A77C1D38D9}"/>
              </a:ext>
            </a:extLst>
          </p:cNvPr>
          <p:cNvSpPr txBox="1">
            <a:spLocks/>
          </p:cNvSpPr>
          <p:nvPr/>
        </p:nvSpPr>
        <p:spPr>
          <a:xfrm rot="16200000">
            <a:off x="10163874" y="4693114"/>
            <a:ext cx="3265327" cy="332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250" b="0" kern="1200" spc="80" baseline="0">
                <a:solidFill>
                  <a:srgbClr val="07072F"/>
                </a:solidFill>
                <a:latin typeface="Neue Haas Grotesk Display Pro" panose="020D0504030502050203" pitchFamily="34" charset="0"/>
                <a:ea typeface="+mn-ea"/>
                <a:cs typeface="Poppins Medium" panose="00000600000000000000" pitchFamily="2" charset="0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2pPr>
            <a:lvl3pPr marL="357187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b="1" kern="12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50"/>
              <a:t>High-Tech Solutions, Endless Possibilities</a:t>
            </a:r>
          </a:p>
        </p:txBody>
      </p:sp>
      <p:sp>
        <p:nvSpPr>
          <p:cNvPr id="6" name="CaixaDeTexto 2">
            <a:extLst>
              <a:ext uri="{FF2B5EF4-FFF2-40B4-BE49-F238E27FC236}">
                <a16:creationId xmlns:a16="http://schemas.microsoft.com/office/drawing/2014/main" id="{610A0936-E176-5EE7-64C1-4890E622AA0D}"/>
              </a:ext>
            </a:extLst>
          </p:cNvPr>
          <p:cNvSpPr txBox="1"/>
          <p:nvPr userDrawn="1"/>
        </p:nvSpPr>
        <p:spPr>
          <a:xfrm>
            <a:off x="3535052" y="6947555"/>
            <a:ext cx="11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/>
          </a:p>
        </p:txBody>
      </p:sp>
      <p:pic>
        <p:nvPicPr>
          <p:cNvPr id="7" name="Gráfico 3">
            <a:extLst>
              <a:ext uri="{FF2B5EF4-FFF2-40B4-BE49-F238E27FC236}">
                <a16:creationId xmlns:a16="http://schemas.microsoft.com/office/drawing/2014/main" id="{1C385A11-5D95-72DB-057C-4AA1E54874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530" y="5664200"/>
            <a:ext cx="2466951" cy="335018"/>
          </a:xfrm>
          <a:prstGeom prst="rect">
            <a:avLst/>
          </a:prstGeom>
        </p:spPr>
      </p:pic>
      <p:sp>
        <p:nvSpPr>
          <p:cNvPr id="8" name="Marcador de Posição do Texto 9">
            <a:extLst>
              <a:ext uri="{FF2B5EF4-FFF2-40B4-BE49-F238E27FC236}">
                <a16:creationId xmlns:a16="http://schemas.microsoft.com/office/drawing/2014/main" id="{088D47A2-96E8-8CAE-0069-11EBDD9F6576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10163874" y="4693114"/>
            <a:ext cx="3265327" cy="332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250" b="0" kern="1200" spc="80" baseline="0">
                <a:solidFill>
                  <a:srgbClr val="07072F"/>
                </a:solidFill>
                <a:latin typeface="Neue Haas Grotesk Display Pro" panose="020D0504030502050203" pitchFamily="34" charset="0"/>
                <a:ea typeface="+mn-ea"/>
                <a:cs typeface="Poppins Medium" panose="00000600000000000000" pitchFamily="2" charset="0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2pPr>
            <a:lvl3pPr marL="357187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b="1" kern="12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50"/>
              <a:t>High-Tech Solutions, Endless Possibilities</a:t>
            </a:r>
          </a:p>
        </p:txBody>
      </p:sp>
    </p:spTree>
    <p:extLst>
      <p:ext uri="{BB962C8B-B14F-4D97-AF65-F5344CB8AC3E}">
        <p14:creationId xmlns:p14="http://schemas.microsoft.com/office/powerpoint/2010/main" val="1312981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v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48212F5-D0C4-59DF-F5AD-DF1367890040}"/>
              </a:ext>
            </a:extLst>
          </p:cNvPr>
          <p:cNvSpPr txBox="1"/>
          <p:nvPr/>
        </p:nvSpPr>
        <p:spPr>
          <a:xfrm>
            <a:off x="3535052" y="6947555"/>
            <a:ext cx="11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/>
          </a:p>
        </p:txBody>
      </p:sp>
      <p:sp>
        <p:nvSpPr>
          <p:cNvPr id="13" name="Marcador de Posição do Texto 3">
            <a:extLst>
              <a:ext uri="{FF2B5EF4-FFF2-40B4-BE49-F238E27FC236}">
                <a16:creationId xmlns:a16="http://schemas.microsoft.com/office/drawing/2014/main" id="{58936E73-5814-ACB4-B486-2564C1C2B8A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5315" y="1671353"/>
            <a:ext cx="10475842" cy="36024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spc="60" baseline="0">
                <a:solidFill>
                  <a:srgbClr val="00153E"/>
                </a:solidFill>
                <a:latin typeface="Neue Haas Grotesk Display Pro" panose="020D0504030502050203" pitchFamily="34" charset="0"/>
              </a:defRPr>
            </a:lvl1pPr>
          </a:lstStyle>
          <a:p>
            <a:r>
              <a:rPr lang="pt-PT" sz="1100"/>
              <a:t>Texto</a:t>
            </a:r>
            <a:endParaRPr lang="en-GB" sz="1100"/>
          </a:p>
        </p:txBody>
      </p:sp>
      <p:sp>
        <p:nvSpPr>
          <p:cNvPr id="14" name="Marcador de Posição do Texto 18">
            <a:extLst>
              <a:ext uri="{FF2B5EF4-FFF2-40B4-BE49-F238E27FC236}">
                <a16:creationId xmlns:a16="http://schemas.microsoft.com/office/drawing/2014/main" id="{98B90F3B-D24D-7103-7965-9F607C4B8B2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5315" y="723287"/>
            <a:ext cx="5033549" cy="261610"/>
          </a:xfrm>
        </p:spPr>
        <p:txBody>
          <a:bodyPr>
            <a:noAutofit/>
          </a:bodyPr>
          <a:lstStyle>
            <a:lvl1pPr marL="0" indent="0">
              <a:buNone/>
              <a:defRPr sz="1100" b="0" i="0" spc="50" baseline="0">
                <a:solidFill>
                  <a:srgbClr val="2698D8"/>
                </a:solidFill>
                <a:latin typeface="Poppins Medium" pitchFamily="2" charset="77"/>
                <a:cs typeface="Poppins Medium" pitchFamily="2" charset="77"/>
              </a:defRPr>
            </a:lvl1pPr>
          </a:lstStyle>
          <a:p>
            <a:pPr lvl="0"/>
            <a:r>
              <a:rPr lang="pt-PT"/>
              <a:t>Tópico 1 </a:t>
            </a:r>
          </a:p>
        </p:txBody>
      </p:sp>
      <p:sp>
        <p:nvSpPr>
          <p:cNvPr id="15" name="Marcador de Posição do Texto 18">
            <a:extLst>
              <a:ext uri="{FF2B5EF4-FFF2-40B4-BE49-F238E27FC236}">
                <a16:creationId xmlns:a16="http://schemas.microsoft.com/office/drawing/2014/main" id="{D196455F-3840-0ADF-D300-7E4CE322B26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5315" y="990542"/>
            <a:ext cx="5033549" cy="483092"/>
          </a:xfrm>
        </p:spPr>
        <p:txBody>
          <a:bodyPr>
            <a:noAutofit/>
          </a:bodyPr>
          <a:lstStyle>
            <a:lvl1pPr marL="0" indent="0">
              <a:buNone/>
              <a:defRPr sz="2200" b="1" i="0" spc="50" baseline="0">
                <a:solidFill>
                  <a:srgbClr val="00153E"/>
                </a:solidFill>
                <a:latin typeface="Poppins SemiBold" pitchFamily="2" charset="77"/>
                <a:cs typeface="Poppins SemiBold" pitchFamily="2" charset="77"/>
              </a:defRPr>
            </a:lvl1pPr>
          </a:lstStyle>
          <a:p>
            <a:pPr lvl="0"/>
            <a:r>
              <a:rPr lang="pt-PT"/>
              <a:t>Título </a:t>
            </a:r>
          </a:p>
        </p:txBody>
      </p:sp>
      <p:sp>
        <p:nvSpPr>
          <p:cNvPr id="5" name="Marcador de Posição do Texto 9">
            <a:extLst>
              <a:ext uri="{FF2B5EF4-FFF2-40B4-BE49-F238E27FC236}">
                <a16:creationId xmlns:a16="http://schemas.microsoft.com/office/drawing/2014/main" id="{802BB702-46FF-45B5-7BBF-685E0BD033CE}"/>
              </a:ext>
            </a:extLst>
          </p:cNvPr>
          <p:cNvSpPr txBox="1">
            <a:spLocks/>
          </p:cNvSpPr>
          <p:nvPr/>
        </p:nvSpPr>
        <p:spPr>
          <a:xfrm rot="16200000">
            <a:off x="10163874" y="4693114"/>
            <a:ext cx="3265327" cy="332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250" b="0" kern="1200" spc="80" baseline="0">
                <a:solidFill>
                  <a:srgbClr val="07072F"/>
                </a:solidFill>
                <a:latin typeface="Neue Haas Grotesk Display Pro" panose="020D0504030502050203" pitchFamily="34" charset="0"/>
                <a:ea typeface="+mn-ea"/>
                <a:cs typeface="Poppins Medium" panose="00000600000000000000" pitchFamily="2" charset="0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2pPr>
            <a:lvl3pPr marL="357187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b="1" kern="12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50"/>
              <a:t>High-Tech Solutions, Endless Possibilities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B241B0FB-5192-8621-D9ED-8F80E10A6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7096" y="707598"/>
            <a:ext cx="2440846" cy="335018"/>
          </a:xfrm>
          <a:prstGeom prst="rect">
            <a:avLst/>
          </a:prstGeom>
        </p:spPr>
      </p:pic>
      <p:sp>
        <p:nvSpPr>
          <p:cNvPr id="2" name="CaixaDeTexto 2">
            <a:extLst>
              <a:ext uri="{FF2B5EF4-FFF2-40B4-BE49-F238E27FC236}">
                <a16:creationId xmlns:a16="http://schemas.microsoft.com/office/drawing/2014/main" id="{948F7CB5-CEE8-D30E-1C3B-0A97CAE3266B}"/>
              </a:ext>
            </a:extLst>
          </p:cNvPr>
          <p:cNvSpPr txBox="1"/>
          <p:nvPr userDrawn="1"/>
        </p:nvSpPr>
        <p:spPr>
          <a:xfrm>
            <a:off x="3535052" y="6947555"/>
            <a:ext cx="11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/>
          </a:p>
        </p:txBody>
      </p:sp>
      <p:sp>
        <p:nvSpPr>
          <p:cNvPr id="6" name="Marcador de Posição do Texto 9">
            <a:extLst>
              <a:ext uri="{FF2B5EF4-FFF2-40B4-BE49-F238E27FC236}">
                <a16:creationId xmlns:a16="http://schemas.microsoft.com/office/drawing/2014/main" id="{BD1D41ED-1B75-3E43-C04A-FC315C9A8A3A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10163874" y="4693114"/>
            <a:ext cx="3265327" cy="332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250" b="0" kern="1200" spc="80" baseline="0">
                <a:solidFill>
                  <a:srgbClr val="07072F"/>
                </a:solidFill>
                <a:latin typeface="Neue Haas Grotesk Display Pro" panose="020D0504030502050203" pitchFamily="34" charset="0"/>
                <a:ea typeface="+mn-ea"/>
                <a:cs typeface="Poppins Medium" panose="00000600000000000000" pitchFamily="2" charset="0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2pPr>
            <a:lvl3pPr marL="357187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b="1" kern="12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50"/>
              <a:t>High-Tech Solutions, Endless Possibilities</a:t>
            </a:r>
          </a:p>
        </p:txBody>
      </p:sp>
      <p:pic>
        <p:nvPicPr>
          <p:cNvPr id="7" name="Gráfico 3">
            <a:extLst>
              <a:ext uri="{FF2B5EF4-FFF2-40B4-BE49-F238E27FC236}">
                <a16:creationId xmlns:a16="http://schemas.microsoft.com/office/drawing/2014/main" id="{D0DE0C9D-3971-C883-805F-41B06D1145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7096" y="707598"/>
            <a:ext cx="2440846" cy="33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4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ocesso - 4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arcador de Posição do Texto 3">
            <a:extLst>
              <a:ext uri="{FF2B5EF4-FFF2-40B4-BE49-F238E27FC236}">
                <a16:creationId xmlns:a16="http://schemas.microsoft.com/office/drawing/2014/main" id="{EDD9AF5F-A058-3FFF-6D1D-DD3F627A73A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0252" y="4319576"/>
            <a:ext cx="2246799" cy="5464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spc="40" baseline="0">
                <a:solidFill>
                  <a:srgbClr val="00153E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 noProof="0" err="1"/>
              <a:t>Descrição</a:t>
            </a:r>
            <a:r>
              <a:rPr lang="en-US" noProof="0"/>
              <a:t> </a:t>
            </a:r>
          </a:p>
        </p:txBody>
      </p:sp>
      <p:sp>
        <p:nvSpPr>
          <p:cNvPr id="32" name="Marcador de Posição do Texto 3">
            <a:extLst>
              <a:ext uri="{FF2B5EF4-FFF2-40B4-BE49-F238E27FC236}">
                <a16:creationId xmlns:a16="http://schemas.microsoft.com/office/drawing/2014/main" id="{B5780BC2-CE10-8266-6931-5CAA7E89D32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562048" y="4322711"/>
            <a:ext cx="2246798" cy="5464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spc="40" baseline="0">
                <a:solidFill>
                  <a:srgbClr val="00153E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 noProof="0" err="1"/>
              <a:t>Descrição</a:t>
            </a:r>
            <a:r>
              <a:rPr lang="en-US" noProof="0"/>
              <a:t> </a:t>
            </a:r>
          </a:p>
        </p:txBody>
      </p:sp>
      <p:sp>
        <p:nvSpPr>
          <p:cNvPr id="34" name="Marcador de Posição do Texto 3">
            <a:extLst>
              <a:ext uri="{FF2B5EF4-FFF2-40B4-BE49-F238E27FC236}">
                <a16:creationId xmlns:a16="http://schemas.microsoft.com/office/drawing/2014/main" id="{A0D8DF77-01A7-CF86-39F1-1DAA94493AE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43843" y="4319576"/>
            <a:ext cx="2246798" cy="5464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spc="40" baseline="0">
                <a:solidFill>
                  <a:srgbClr val="00153E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 noProof="0" err="1"/>
              <a:t>Descrição</a:t>
            </a:r>
            <a:r>
              <a:rPr lang="en-US" noProof="0"/>
              <a:t> </a:t>
            </a:r>
          </a:p>
        </p:txBody>
      </p:sp>
      <p:sp>
        <p:nvSpPr>
          <p:cNvPr id="13" name="Marcador de Posição do Texto 3">
            <a:extLst>
              <a:ext uri="{FF2B5EF4-FFF2-40B4-BE49-F238E27FC236}">
                <a16:creationId xmlns:a16="http://schemas.microsoft.com/office/drawing/2014/main" id="{DEE8DEA8-50F7-6B65-BE75-631306012BA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904622" y="4319576"/>
            <a:ext cx="2246798" cy="5464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spc="40" baseline="0">
                <a:solidFill>
                  <a:srgbClr val="00153E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 noProof="0" err="1"/>
              <a:t>Descrição</a:t>
            </a:r>
            <a:r>
              <a:rPr lang="en-US" noProof="0"/>
              <a:t> </a:t>
            </a:r>
          </a:p>
        </p:txBody>
      </p:sp>
      <p:sp>
        <p:nvSpPr>
          <p:cNvPr id="2" name="Marcador de Posição da Imagem 7">
            <a:extLst>
              <a:ext uri="{FF2B5EF4-FFF2-40B4-BE49-F238E27FC236}">
                <a16:creationId xmlns:a16="http://schemas.microsoft.com/office/drawing/2014/main" id="{CDACE226-DC54-A188-CC16-770C78C441C6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880253" y="1898379"/>
            <a:ext cx="2246799" cy="2246799"/>
          </a:xfrm>
          <a:prstGeom prst="ellipse">
            <a:avLst/>
          </a:prstGeom>
        </p:spPr>
        <p:txBody>
          <a:bodyPr/>
          <a:lstStyle>
            <a:lvl1pPr marL="355600" indent="-355600" algn="ctr">
              <a:lnSpc>
                <a:spcPct val="2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pt-PT"/>
          </a:p>
        </p:txBody>
      </p:sp>
      <p:sp>
        <p:nvSpPr>
          <p:cNvPr id="5" name="Marcador de Posição da Imagem 7">
            <a:extLst>
              <a:ext uri="{FF2B5EF4-FFF2-40B4-BE49-F238E27FC236}">
                <a16:creationId xmlns:a16="http://schemas.microsoft.com/office/drawing/2014/main" id="{3EC9A1D4-848E-D456-AF6D-7219DBD8316C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3562048" y="1898379"/>
            <a:ext cx="2246799" cy="2246799"/>
          </a:xfrm>
          <a:prstGeom prst="ellipse">
            <a:avLst/>
          </a:prstGeom>
        </p:spPr>
        <p:txBody>
          <a:bodyPr/>
          <a:lstStyle>
            <a:lvl1pPr marL="355600" indent="-355600" algn="ctr">
              <a:lnSpc>
                <a:spcPct val="2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pt-PT"/>
          </a:p>
        </p:txBody>
      </p:sp>
      <p:sp>
        <p:nvSpPr>
          <p:cNvPr id="10" name="Marcador de Posição da Imagem 7">
            <a:extLst>
              <a:ext uri="{FF2B5EF4-FFF2-40B4-BE49-F238E27FC236}">
                <a16:creationId xmlns:a16="http://schemas.microsoft.com/office/drawing/2014/main" id="{B62F5D4A-2A40-B612-D8D3-EA284DDC2DCE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6243843" y="1898379"/>
            <a:ext cx="2246799" cy="2246799"/>
          </a:xfrm>
          <a:prstGeom prst="ellipse">
            <a:avLst/>
          </a:prstGeom>
        </p:spPr>
        <p:txBody>
          <a:bodyPr/>
          <a:lstStyle>
            <a:lvl1pPr marL="355600" indent="-355600" algn="ctr">
              <a:lnSpc>
                <a:spcPct val="2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pt-PT"/>
          </a:p>
        </p:txBody>
      </p:sp>
      <p:sp>
        <p:nvSpPr>
          <p:cNvPr id="11" name="Marcador de Posição da Imagem 7">
            <a:extLst>
              <a:ext uri="{FF2B5EF4-FFF2-40B4-BE49-F238E27FC236}">
                <a16:creationId xmlns:a16="http://schemas.microsoft.com/office/drawing/2014/main" id="{B89FA312-66B0-EE9B-DC02-44DC22E720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8904622" y="1898379"/>
            <a:ext cx="2246799" cy="2246799"/>
          </a:xfrm>
          <a:prstGeom prst="ellipse">
            <a:avLst/>
          </a:prstGeom>
        </p:spPr>
        <p:txBody>
          <a:bodyPr/>
          <a:lstStyle>
            <a:lvl1pPr marL="355600" indent="-355600" algn="ctr">
              <a:lnSpc>
                <a:spcPct val="2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pt-PT"/>
          </a:p>
        </p:txBody>
      </p:sp>
      <p:sp>
        <p:nvSpPr>
          <p:cNvPr id="6" name="Marcador de Posição do Texto 18">
            <a:extLst>
              <a:ext uri="{FF2B5EF4-FFF2-40B4-BE49-F238E27FC236}">
                <a16:creationId xmlns:a16="http://schemas.microsoft.com/office/drawing/2014/main" id="{06E41B3B-797B-1170-E987-30F045E2150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5315" y="723287"/>
            <a:ext cx="5033549" cy="261610"/>
          </a:xfrm>
        </p:spPr>
        <p:txBody>
          <a:bodyPr>
            <a:noAutofit/>
          </a:bodyPr>
          <a:lstStyle>
            <a:lvl1pPr marL="0" indent="0">
              <a:buNone/>
              <a:defRPr sz="1100" b="0" i="0" spc="50" baseline="0">
                <a:solidFill>
                  <a:srgbClr val="2698D8"/>
                </a:solidFill>
                <a:latin typeface="Poppins Medium" pitchFamily="2" charset="77"/>
                <a:cs typeface="Poppins Medium" pitchFamily="2" charset="77"/>
              </a:defRPr>
            </a:lvl1pPr>
          </a:lstStyle>
          <a:p>
            <a:pPr lvl="0"/>
            <a:r>
              <a:rPr lang="pt-PT"/>
              <a:t>Tópico 1 </a:t>
            </a:r>
          </a:p>
        </p:txBody>
      </p:sp>
      <p:sp>
        <p:nvSpPr>
          <p:cNvPr id="7" name="Marcador de Posição do Texto 18">
            <a:extLst>
              <a:ext uri="{FF2B5EF4-FFF2-40B4-BE49-F238E27FC236}">
                <a16:creationId xmlns:a16="http://schemas.microsoft.com/office/drawing/2014/main" id="{A8DDB666-6699-5A0E-C1E5-076B6B9BAC2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5315" y="990542"/>
            <a:ext cx="5033549" cy="483092"/>
          </a:xfrm>
        </p:spPr>
        <p:txBody>
          <a:bodyPr>
            <a:noAutofit/>
          </a:bodyPr>
          <a:lstStyle>
            <a:lvl1pPr marL="0" indent="0">
              <a:buNone/>
              <a:defRPr sz="2200" b="1" i="0" spc="50" baseline="0">
                <a:solidFill>
                  <a:srgbClr val="00153E"/>
                </a:solidFill>
                <a:latin typeface="Poppins SemiBold" pitchFamily="2" charset="77"/>
                <a:cs typeface="Poppins SemiBold" pitchFamily="2" charset="77"/>
              </a:defRPr>
            </a:lvl1pPr>
          </a:lstStyle>
          <a:p>
            <a:pPr lvl="0"/>
            <a:r>
              <a:rPr lang="pt-PT"/>
              <a:t>Título 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6671938-92AC-2A95-6854-6124898C2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5530" y="5664200"/>
            <a:ext cx="2466951" cy="335018"/>
          </a:xfrm>
          <a:prstGeom prst="rect">
            <a:avLst/>
          </a:prstGeom>
        </p:spPr>
      </p:pic>
      <p:sp>
        <p:nvSpPr>
          <p:cNvPr id="3" name="Marcador de Posição do Texto 9">
            <a:extLst>
              <a:ext uri="{FF2B5EF4-FFF2-40B4-BE49-F238E27FC236}">
                <a16:creationId xmlns:a16="http://schemas.microsoft.com/office/drawing/2014/main" id="{DBE3FBCB-BC06-603B-68CE-BB29228EDC06}"/>
              </a:ext>
            </a:extLst>
          </p:cNvPr>
          <p:cNvSpPr txBox="1">
            <a:spLocks/>
          </p:cNvSpPr>
          <p:nvPr/>
        </p:nvSpPr>
        <p:spPr>
          <a:xfrm rot="16200000">
            <a:off x="10163874" y="4693114"/>
            <a:ext cx="3265327" cy="332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250" b="0" kern="1200" spc="80" baseline="0">
                <a:solidFill>
                  <a:srgbClr val="07072F"/>
                </a:solidFill>
                <a:latin typeface="Neue Haas Grotesk Display Pro" panose="020D0504030502050203" pitchFamily="34" charset="0"/>
                <a:ea typeface="+mn-ea"/>
                <a:cs typeface="Poppins Medium" panose="00000600000000000000" pitchFamily="2" charset="0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2pPr>
            <a:lvl3pPr marL="357187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b="1" kern="12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50"/>
              <a:t>High-Tech Solutions, Endless Possibilities</a:t>
            </a:r>
          </a:p>
        </p:txBody>
      </p:sp>
      <p:pic>
        <p:nvPicPr>
          <p:cNvPr id="8" name="Gráfico 3">
            <a:extLst>
              <a:ext uri="{FF2B5EF4-FFF2-40B4-BE49-F238E27FC236}">
                <a16:creationId xmlns:a16="http://schemas.microsoft.com/office/drawing/2014/main" id="{7E85CA84-70B0-F889-1545-A49FD15DF2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5530" y="5664200"/>
            <a:ext cx="2466951" cy="335018"/>
          </a:xfrm>
          <a:prstGeom prst="rect">
            <a:avLst/>
          </a:prstGeom>
        </p:spPr>
      </p:pic>
      <p:sp>
        <p:nvSpPr>
          <p:cNvPr id="9" name="Marcador de Posição do Texto 9">
            <a:extLst>
              <a:ext uri="{FF2B5EF4-FFF2-40B4-BE49-F238E27FC236}">
                <a16:creationId xmlns:a16="http://schemas.microsoft.com/office/drawing/2014/main" id="{442C2B0E-676E-AF33-3C36-5BF7BCC0B9C3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10163874" y="4693114"/>
            <a:ext cx="3265327" cy="332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250" b="0" kern="1200" spc="80" baseline="0">
                <a:solidFill>
                  <a:srgbClr val="07072F"/>
                </a:solidFill>
                <a:latin typeface="Neue Haas Grotesk Display Pro" panose="020D0504030502050203" pitchFamily="34" charset="0"/>
                <a:ea typeface="+mn-ea"/>
                <a:cs typeface="Poppins Medium" panose="00000600000000000000" pitchFamily="2" charset="0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2pPr>
            <a:lvl3pPr marL="357187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b="1" kern="12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50"/>
              <a:t>High-Tech Solutions, Endless Possibilities</a:t>
            </a:r>
          </a:p>
        </p:txBody>
      </p:sp>
    </p:spTree>
    <p:extLst>
      <p:ext uri="{BB962C8B-B14F-4D97-AF65-F5344CB8AC3E}">
        <p14:creationId xmlns:p14="http://schemas.microsoft.com/office/powerpoint/2010/main" val="364547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o - 4 Im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arcador de Posição do Texto 3">
            <a:extLst>
              <a:ext uri="{FF2B5EF4-FFF2-40B4-BE49-F238E27FC236}">
                <a16:creationId xmlns:a16="http://schemas.microsoft.com/office/drawing/2014/main" id="{EDD9AF5F-A058-3FFF-6D1D-DD3F627A73A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243843" y="2641306"/>
            <a:ext cx="2246799" cy="5464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50" spc="40" baseline="0">
                <a:solidFill>
                  <a:srgbClr val="00153E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 noProof="0"/>
              <a:t>Field 1</a:t>
            </a:r>
          </a:p>
        </p:txBody>
      </p:sp>
      <p:sp>
        <p:nvSpPr>
          <p:cNvPr id="32" name="Marcador de Posição do Texto 3">
            <a:extLst>
              <a:ext uri="{FF2B5EF4-FFF2-40B4-BE49-F238E27FC236}">
                <a16:creationId xmlns:a16="http://schemas.microsoft.com/office/drawing/2014/main" id="{B5780BC2-CE10-8266-6931-5CAA7E89D32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925639" y="2644441"/>
            <a:ext cx="2246798" cy="5464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50" spc="40" baseline="0">
                <a:solidFill>
                  <a:srgbClr val="00153E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 noProof="0"/>
              <a:t>Field 2</a:t>
            </a:r>
          </a:p>
        </p:txBody>
      </p:sp>
      <p:sp>
        <p:nvSpPr>
          <p:cNvPr id="34" name="Marcador de Posição do Texto 3">
            <a:extLst>
              <a:ext uri="{FF2B5EF4-FFF2-40B4-BE49-F238E27FC236}">
                <a16:creationId xmlns:a16="http://schemas.microsoft.com/office/drawing/2014/main" id="{A0D8DF77-01A7-CF86-39F1-1DAA94493AE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43843" y="5586365"/>
            <a:ext cx="2246798" cy="5464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50" spc="40" baseline="0">
                <a:solidFill>
                  <a:srgbClr val="00153E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 noProof="0"/>
              <a:t>Field 3</a:t>
            </a:r>
          </a:p>
        </p:txBody>
      </p:sp>
      <p:sp>
        <p:nvSpPr>
          <p:cNvPr id="13" name="Marcador de Posição do Texto 3">
            <a:extLst>
              <a:ext uri="{FF2B5EF4-FFF2-40B4-BE49-F238E27FC236}">
                <a16:creationId xmlns:a16="http://schemas.microsoft.com/office/drawing/2014/main" id="{DEE8DEA8-50F7-6B65-BE75-631306012BA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904622" y="5586365"/>
            <a:ext cx="2246798" cy="5464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50" spc="40" baseline="0">
                <a:solidFill>
                  <a:srgbClr val="00153E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 noProof="0"/>
              <a:t>Field 4</a:t>
            </a:r>
          </a:p>
        </p:txBody>
      </p:sp>
      <p:sp>
        <p:nvSpPr>
          <p:cNvPr id="2" name="Marcador de Posição da Imagem 7">
            <a:extLst>
              <a:ext uri="{FF2B5EF4-FFF2-40B4-BE49-F238E27FC236}">
                <a16:creationId xmlns:a16="http://schemas.microsoft.com/office/drawing/2014/main" id="{CDACE226-DC54-A188-CC16-770C78C441C6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6343235" y="423337"/>
            <a:ext cx="2046706" cy="2046706"/>
          </a:xfrm>
          <a:prstGeom prst="ellipse">
            <a:avLst/>
          </a:prstGeom>
        </p:spPr>
        <p:txBody>
          <a:bodyPr/>
          <a:lstStyle>
            <a:lvl1pPr marL="355600" indent="-355600" algn="ctr">
              <a:lnSpc>
                <a:spcPct val="2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pt-PT"/>
          </a:p>
        </p:txBody>
      </p:sp>
      <p:sp>
        <p:nvSpPr>
          <p:cNvPr id="5" name="Marcador de Posição da Imagem 7">
            <a:extLst>
              <a:ext uri="{FF2B5EF4-FFF2-40B4-BE49-F238E27FC236}">
                <a16:creationId xmlns:a16="http://schemas.microsoft.com/office/drawing/2014/main" id="{3EC9A1D4-848E-D456-AF6D-7219DBD8316C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025030" y="423337"/>
            <a:ext cx="2046706" cy="2046706"/>
          </a:xfrm>
          <a:prstGeom prst="ellipse">
            <a:avLst/>
          </a:prstGeom>
        </p:spPr>
        <p:txBody>
          <a:bodyPr/>
          <a:lstStyle>
            <a:lvl1pPr marL="355600" indent="-355600" algn="ctr">
              <a:lnSpc>
                <a:spcPct val="2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pt-PT"/>
          </a:p>
        </p:txBody>
      </p:sp>
      <p:sp>
        <p:nvSpPr>
          <p:cNvPr id="10" name="Marcador de Posição da Imagem 7">
            <a:extLst>
              <a:ext uri="{FF2B5EF4-FFF2-40B4-BE49-F238E27FC236}">
                <a16:creationId xmlns:a16="http://schemas.microsoft.com/office/drawing/2014/main" id="{B62F5D4A-2A40-B612-D8D3-EA284DDC2DCE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6344549" y="3366575"/>
            <a:ext cx="2045392" cy="2045392"/>
          </a:xfrm>
          <a:prstGeom prst="ellipse">
            <a:avLst/>
          </a:prstGeom>
        </p:spPr>
        <p:txBody>
          <a:bodyPr/>
          <a:lstStyle>
            <a:lvl1pPr marL="355600" indent="-355600" algn="ctr">
              <a:lnSpc>
                <a:spcPct val="2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pt-PT"/>
          </a:p>
        </p:txBody>
      </p:sp>
      <p:sp>
        <p:nvSpPr>
          <p:cNvPr id="11" name="Marcador de Posição da Imagem 7">
            <a:extLst>
              <a:ext uri="{FF2B5EF4-FFF2-40B4-BE49-F238E27FC236}">
                <a16:creationId xmlns:a16="http://schemas.microsoft.com/office/drawing/2014/main" id="{B89FA312-66B0-EE9B-DC02-44DC22E720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9025030" y="3366574"/>
            <a:ext cx="2045393" cy="2045393"/>
          </a:xfrm>
          <a:prstGeom prst="ellipse">
            <a:avLst/>
          </a:prstGeom>
        </p:spPr>
        <p:txBody>
          <a:bodyPr/>
          <a:lstStyle>
            <a:lvl1pPr marL="355600" indent="-355600" algn="ctr">
              <a:lnSpc>
                <a:spcPct val="200000"/>
              </a:lnSpc>
              <a:buSzPct val="130000"/>
              <a:buFontTx/>
              <a:buBlip>
                <a:blip r:embed="rId2"/>
              </a:buBlip>
              <a:defRPr sz="1200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 panose="020B0504020202020204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pt-PT"/>
          </a:p>
        </p:txBody>
      </p:sp>
      <p:sp>
        <p:nvSpPr>
          <p:cNvPr id="7" name="Marcador de Posição do Texto 3">
            <a:extLst>
              <a:ext uri="{FF2B5EF4-FFF2-40B4-BE49-F238E27FC236}">
                <a16:creationId xmlns:a16="http://schemas.microsoft.com/office/drawing/2014/main" id="{9E7FB13B-C2F9-D61A-2822-85E72978E8F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5315" y="1671353"/>
            <a:ext cx="4942831" cy="35268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spc="60" baseline="0">
                <a:solidFill>
                  <a:srgbClr val="00153E"/>
                </a:solidFill>
                <a:latin typeface="Neue Haas Grotesk Display Pro" panose="020D0504030502050203" pitchFamily="34" charset="0"/>
              </a:defRPr>
            </a:lvl1pPr>
          </a:lstStyle>
          <a:p>
            <a:r>
              <a:rPr lang="pt-PT" sz="1100"/>
              <a:t>Texto </a:t>
            </a:r>
            <a:endParaRPr lang="en-GB" sz="1100"/>
          </a:p>
        </p:txBody>
      </p:sp>
      <p:sp>
        <p:nvSpPr>
          <p:cNvPr id="6" name="Marcador de Posição do Texto 18">
            <a:extLst>
              <a:ext uri="{FF2B5EF4-FFF2-40B4-BE49-F238E27FC236}">
                <a16:creationId xmlns:a16="http://schemas.microsoft.com/office/drawing/2014/main" id="{062C5664-710F-2F70-CCC7-2257E397463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5315" y="723287"/>
            <a:ext cx="5033549" cy="261610"/>
          </a:xfrm>
        </p:spPr>
        <p:txBody>
          <a:bodyPr>
            <a:noAutofit/>
          </a:bodyPr>
          <a:lstStyle>
            <a:lvl1pPr marL="0" indent="0">
              <a:buNone/>
              <a:defRPr sz="1100" b="0" i="0" spc="50" baseline="0">
                <a:solidFill>
                  <a:srgbClr val="2698D8"/>
                </a:solidFill>
                <a:latin typeface="Poppins Medium" pitchFamily="2" charset="77"/>
                <a:cs typeface="Poppins Medium" pitchFamily="2" charset="77"/>
              </a:defRPr>
            </a:lvl1pPr>
          </a:lstStyle>
          <a:p>
            <a:pPr lvl="0"/>
            <a:r>
              <a:rPr lang="pt-PT"/>
              <a:t>Tópico 1 </a:t>
            </a:r>
          </a:p>
        </p:txBody>
      </p:sp>
      <p:sp>
        <p:nvSpPr>
          <p:cNvPr id="9" name="Marcador de Posição do Texto 18">
            <a:extLst>
              <a:ext uri="{FF2B5EF4-FFF2-40B4-BE49-F238E27FC236}">
                <a16:creationId xmlns:a16="http://schemas.microsoft.com/office/drawing/2014/main" id="{1491B844-B25F-3293-F096-CA66480EAD1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5315" y="990542"/>
            <a:ext cx="5033549" cy="483092"/>
          </a:xfrm>
        </p:spPr>
        <p:txBody>
          <a:bodyPr>
            <a:noAutofit/>
          </a:bodyPr>
          <a:lstStyle>
            <a:lvl1pPr marL="0" indent="0">
              <a:buNone/>
              <a:defRPr sz="2200" b="1" i="0" spc="50" baseline="0">
                <a:solidFill>
                  <a:srgbClr val="00153E"/>
                </a:solidFill>
                <a:latin typeface="Poppins SemiBold" pitchFamily="2" charset="77"/>
                <a:cs typeface="Poppins SemiBold" pitchFamily="2" charset="77"/>
              </a:defRPr>
            </a:lvl1pPr>
          </a:lstStyle>
          <a:p>
            <a:pPr lvl="0"/>
            <a:r>
              <a:rPr lang="pt-PT"/>
              <a:t>Título 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8184543E-8EF3-023B-DD06-3BAD489EE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5530" y="5664200"/>
            <a:ext cx="2466951" cy="335018"/>
          </a:xfrm>
          <a:prstGeom prst="rect">
            <a:avLst/>
          </a:prstGeom>
        </p:spPr>
      </p:pic>
      <p:sp>
        <p:nvSpPr>
          <p:cNvPr id="3" name="Marcador de Posição do Texto 9">
            <a:extLst>
              <a:ext uri="{FF2B5EF4-FFF2-40B4-BE49-F238E27FC236}">
                <a16:creationId xmlns:a16="http://schemas.microsoft.com/office/drawing/2014/main" id="{8B6D1CF5-E0D4-87C9-4A84-DB4BF094E744}"/>
              </a:ext>
            </a:extLst>
          </p:cNvPr>
          <p:cNvSpPr txBox="1">
            <a:spLocks/>
          </p:cNvSpPr>
          <p:nvPr/>
        </p:nvSpPr>
        <p:spPr>
          <a:xfrm rot="16200000">
            <a:off x="10163874" y="4693114"/>
            <a:ext cx="3265327" cy="332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250" b="0" kern="1200" spc="80" baseline="0">
                <a:solidFill>
                  <a:srgbClr val="07072F"/>
                </a:solidFill>
                <a:latin typeface="Neue Haas Grotesk Display Pro" panose="020D0504030502050203" pitchFamily="34" charset="0"/>
                <a:ea typeface="+mn-ea"/>
                <a:cs typeface="Poppins Medium" panose="00000600000000000000" pitchFamily="2" charset="0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2pPr>
            <a:lvl3pPr marL="357187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b="1" kern="12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50"/>
              <a:t>High-Tech Solutions, Endless Possibilities</a:t>
            </a:r>
          </a:p>
        </p:txBody>
      </p:sp>
      <p:pic>
        <p:nvPicPr>
          <p:cNvPr id="4" name="Gráfico 11">
            <a:extLst>
              <a:ext uri="{FF2B5EF4-FFF2-40B4-BE49-F238E27FC236}">
                <a16:creationId xmlns:a16="http://schemas.microsoft.com/office/drawing/2014/main" id="{9DD304A5-35D1-FB6F-EBDF-7807B8F83C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5530" y="5664200"/>
            <a:ext cx="2466951" cy="335018"/>
          </a:xfrm>
          <a:prstGeom prst="rect">
            <a:avLst/>
          </a:prstGeom>
        </p:spPr>
      </p:pic>
      <p:sp>
        <p:nvSpPr>
          <p:cNvPr id="8" name="Marcador de Posição do Texto 9">
            <a:extLst>
              <a:ext uri="{FF2B5EF4-FFF2-40B4-BE49-F238E27FC236}">
                <a16:creationId xmlns:a16="http://schemas.microsoft.com/office/drawing/2014/main" id="{0B54BD73-97E5-47EE-5432-EDA8D77E9618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10163874" y="4693114"/>
            <a:ext cx="3265327" cy="332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250" b="0" kern="1200" spc="80" baseline="0">
                <a:solidFill>
                  <a:srgbClr val="07072F"/>
                </a:solidFill>
                <a:latin typeface="Neue Haas Grotesk Display Pro" panose="020D0504030502050203" pitchFamily="34" charset="0"/>
                <a:ea typeface="+mn-ea"/>
                <a:cs typeface="Poppins Medium" panose="00000600000000000000" pitchFamily="2" charset="0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2pPr>
            <a:lvl3pPr marL="357187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b="1" kern="12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50"/>
              <a:t>High-Tech Solutions, Endless Possibilities</a:t>
            </a:r>
          </a:p>
        </p:txBody>
      </p:sp>
    </p:spTree>
    <p:extLst>
      <p:ext uri="{BB962C8B-B14F-4D97-AF65-F5344CB8AC3E}">
        <p14:creationId xmlns:p14="http://schemas.microsoft.com/office/powerpoint/2010/main" val="1195313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1FDEB8-1445-1DEE-2081-3FBF81488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83806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145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  <p:sldLayoutId id="2147483858" r:id="rId17"/>
    <p:sldLayoutId id="2147483859" r:id="rId18"/>
    <p:sldLayoutId id="2147483860" r:id="rId19"/>
    <p:sldLayoutId id="2147483861" r:id="rId20"/>
    <p:sldLayoutId id="2147483862" r:id="rId21"/>
    <p:sldLayoutId id="2147483863" r:id="rId22"/>
    <p:sldLayoutId id="2147483834" r:id="rId23"/>
    <p:sldLayoutId id="2147483835" r:id="rId24"/>
    <p:sldLayoutId id="2147483836" r:id="rId25"/>
    <p:sldLayoutId id="2147483837" r:id="rId26"/>
    <p:sldLayoutId id="2147483840" r:id="rId27"/>
    <p:sldLayoutId id="2147483805" r:id="rId28"/>
    <p:sldLayoutId id="2147483806" r:id="rId29"/>
    <p:sldLayoutId id="2147483808" r:id="rId30"/>
    <p:sldLayoutId id="2147483809" r:id="rId31"/>
    <p:sldLayoutId id="2147483810" r:id="rId32"/>
    <p:sldLayoutId id="2147483811" r:id="rId33"/>
    <p:sldLayoutId id="2147483812" r:id="rId34"/>
    <p:sldLayoutId id="2147483813" r:id="rId35"/>
    <p:sldLayoutId id="2147483814" r:id="rId36"/>
    <p:sldLayoutId id="2147483815" r:id="rId37"/>
    <p:sldLayoutId id="2147483816" r:id="rId38"/>
    <p:sldLayoutId id="2147483817" r:id="rId39"/>
    <p:sldLayoutId id="2147483818" r:id="rId40"/>
    <p:sldLayoutId id="2147483819" r:id="rId41"/>
    <p:sldLayoutId id="2147483797" r:id="rId42"/>
  </p:sldLayoutIdLst>
  <p:hf hdr="0" ftr="0" dt="0"/>
  <p:txStyles>
    <p:titleStyle>
      <a:lvl1pPr marL="0" indent="0" algn="ctr" defTabSz="914400" rtl="0" eaLnBrk="1" latinLnBrk="0" hangingPunct="1">
        <a:lnSpc>
          <a:spcPct val="100000"/>
        </a:lnSpc>
        <a:spcBef>
          <a:spcPct val="0"/>
        </a:spcBef>
        <a:buFontTx/>
        <a:buNone/>
        <a:defRPr sz="2000" kern="1200">
          <a:solidFill>
            <a:schemeClr val="tx1">
              <a:lumMod val="50000"/>
              <a:lumOff val="50000"/>
            </a:schemeClr>
          </a:solidFill>
          <a:effectLst>
            <a:outerShdw dist="25400" sx="1000" sy="1000" algn="tl">
              <a:srgbClr val="000000"/>
            </a:outerShdw>
          </a:effectLst>
          <a:latin typeface="+mj-lt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Font typeface="+mj-lt"/>
        <a:buAutoNum type="arabicPeriod"/>
        <a:defRPr lang="pt-PT" sz="1250" kern="1200" dirty="0" smtClean="0">
          <a:solidFill>
            <a:srgbClr val="00153E"/>
          </a:solidFill>
          <a:latin typeface="Neue Haas Grotesk Display Pro" panose="020D0504030502050203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lang="pt-PT" sz="1050" kern="1200" dirty="0" smtClean="0">
          <a:solidFill>
            <a:schemeClr val="tx1">
              <a:lumMod val="50000"/>
              <a:lumOff val="50000"/>
            </a:schemeClr>
          </a:solidFill>
          <a:latin typeface="Neue Haas Grotesk Display Pro" panose="020D0504030502050203"/>
          <a:ea typeface="+mn-ea"/>
          <a:cs typeface="Arial" panose="020B0604020202020204" pitchFamily="34" charset="0"/>
        </a:defRPr>
      </a:lvl2pPr>
      <a:lvl3pPr marL="357187" indent="0" algn="l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lang="pt-PT" sz="1800" b="1" kern="1200" dirty="0" smtClean="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50000"/>
              <a:lumOff val="50000"/>
            </a:schemeClr>
          </a:solidFill>
          <a:latin typeface="Neue Haas Grotesk Display Pro" panose="020D0504030502050203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>
              <a:lumMod val="50000"/>
              <a:lumOff val="50000"/>
            </a:schemeClr>
          </a:solidFill>
          <a:latin typeface="Neue Haas Grotesk Display Pro" panose="020D0504030502050203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CENTITVC/Trainin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4521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4A0C9-1C2C-229D-AD57-47909928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challenge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5C6A9E5-FE26-4248-9798-4F8440287EE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Challenge introduction;</a:t>
            </a:r>
          </a:p>
          <a:p>
            <a:r>
              <a:rPr lang="en-US" dirty="0"/>
              <a:t>IDE and firmware resources;</a:t>
            </a:r>
          </a:p>
          <a:p>
            <a:r>
              <a:rPr lang="pt-PT" dirty="0"/>
              <a:t>Hardware </a:t>
            </a:r>
            <a:r>
              <a:rPr lang="pt-PT" dirty="0" err="1"/>
              <a:t>resources</a:t>
            </a:r>
            <a:r>
              <a:rPr lang="pt-PT" dirty="0"/>
              <a:t>;</a:t>
            </a:r>
          </a:p>
          <a:p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part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challenge</a:t>
            </a:r>
            <a:r>
              <a:rPr lang="pt-PT" dirty="0"/>
              <a:t>;</a:t>
            </a:r>
          </a:p>
          <a:p>
            <a:r>
              <a:rPr lang="pt-PT" dirty="0" err="1"/>
              <a:t>Second</a:t>
            </a:r>
            <a:r>
              <a:rPr lang="pt-PT" dirty="0"/>
              <a:t> </a:t>
            </a:r>
            <a:r>
              <a:rPr lang="pt-PT" dirty="0" err="1"/>
              <a:t>part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challenge</a:t>
            </a:r>
            <a:r>
              <a:rPr lang="pt-PT" dirty="0"/>
              <a:t>.</a:t>
            </a:r>
          </a:p>
        </p:txBody>
      </p:sp>
      <p:pic>
        <p:nvPicPr>
          <p:cNvPr id="5" name="Marcador de Posição da Imagem 4">
            <a:extLst>
              <a:ext uri="{FF2B5EF4-FFF2-40B4-BE49-F238E27FC236}">
                <a16:creationId xmlns:a16="http://schemas.microsoft.com/office/drawing/2014/main" id="{A7812BFC-3996-293B-2AC6-47B748B4BAD2}"/>
              </a:ext>
            </a:extLst>
          </p:cNvPr>
          <p:cNvPicPr>
            <a:picLocks noGrp="1" noChangeAspect="1"/>
          </p:cNvPicPr>
          <p:nvPr>
            <p:ph type="pic" sz="quarter" idx="61"/>
          </p:nvPr>
        </p:nvPicPr>
        <p:blipFill>
          <a:blip r:embed="rId2"/>
          <a:srcRect l="2427" r="2427"/>
          <a:stretch>
            <a:fillRect/>
          </a:stretch>
        </p:blipFill>
        <p:spPr>
          <a:xfrm>
            <a:off x="4891088" y="1644650"/>
            <a:ext cx="2692400" cy="2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78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07E4C-9995-AE45-D4C9-9EF8E4A95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8B0C66E3-974A-F952-76F6-C00E0D03DD9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65315" y="1729597"/>
            <a:ext cx="7400490" cy="360245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challenge consists in create firmware code for a custom PCB made on </a:t>
            </a:r>
            <a:r>
              <a:rPr lang="en-US" sz="1400" dirty="0" err="1"/>
              <a:t>CeNTI</a:t>
            </a:r>
            <a:r>
              <a:rPr lang="en-US" sz="1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main goal for this challenge is to simulate part of the work that the embedded software team must 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challenge is divided in two parts. The first one is to control the LEDs using a button and the second one is to communicate with the temperature and humidity sensor and print the values and control the LEDs according the temperature.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8E41C4C-1B4F-2FC9-BA3F-21CBC5B35A5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Small challenge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4091149-2BCF-BE16-F89F-DEFBEE6BB38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65315" y="984897"/>
            <a:ext cx="5033549" cy="483092"/>
          </a:xfrm>
        </p:spPr>
        <p:txBody>
          <a:bodyPr/>
          <a:lstStyle/>
          <a:p>
            <a:r>
              <a:rPr lang="en-US" dirty="0"/>
              <a:t>Challenge introduction</a:t>
            </a:r>
            <a:endParaRPr lang="pt-PT" dirty="0"/>
          </a:p>
        </p:txBody>
      </p:sp>
      <p:pic>
        <p:nvPicPr>
          <p:cNvPr id="6" name="Imagem 5" descr="Uma imagem com eletrónica, Engenharia eletrónica, Componente eletrónico, Componente de circuito&#10;&#10;Os conteúdos gerados por IA poderão estar incorretos.">
            <a:extLst>
              <a:ext uri="{FF2B5EF4-FFF2-40B4-BE49-F238E27FC236}">
                <a16:creationId xmlns:a16="http://schemas.microsoft.com/office/drawing/2014/main" id="{87CDF267-3A72-3069-3E44-BCA4C1747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841009" y="1729598"/>
            <a:ext cx="1717121" cy="3873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48511B8-3B0C-01C2-451B-9D2430266AA5}"/>
              </a:ext>
            </a:extLst>
          </p:cNvPr>
          <p:cNvSpPr txBox="1"/>
          <p:nvPr/>
        </p:nvSpPr>
        <p:spPr>
          <a:xfrm>
            <a:off x="925033" y="494414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linkClick r:id="rId4"/>
              </a:rPr>
              <a:t>Github</a:t>
            </a:r>
            <a:r>
              <a:rPr lang="en-US" dirty="0">
                <a:hlinkClick r:id="rId4"/>
              </a:rPr>
              <a:t> link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895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E4EA7-7A77-8190-7149-36CBCE2A9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C126CF20-5566-EDEF-0C04-00CEFF404C1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65315" y="1729597"/>
            <a:ext cx="10420136" cy="360245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 perform the challenge, it is recommended to install the STM32CubeIDE version 1.15 or higher;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this challenge will be necessary to use the following peripherals: UART, GPIO, and I2C;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350" dirty="0"/>
              <a:t>UART: Used for debug and to print the temperature and humidity values;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350" dirty="0"/>
              <a:t>GPIO: To control the LEDs and receive the button and switch inputs;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350" dirty="0"/>
              <a:t>I2C: To communicate with the SHT31 sensor (temperature and humidity sensor).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153E"/>
                </a:solidFill>
              </a:rPr>
              <a:t>To program your code, you will need to use a SEGGER j-link debug probe and a 6-pin needle cable.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D7186BD-A450-AFEE-3FA5-940360A528F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Small challenge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91B5222-EC47-171F-272F-665BC4A4D4A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65315" y="984897"/>
            <a:ext cx="5033549" cy="483092"/>
          </a:xfrm>
        </p:spPr>
        <p:txBody>
          <a:bodyPr/>
          <a:lstStyle/>
          <a:p>
            <a:r>
              <a:rPr lang="en-US" dirty="0"/>
              <a:t>IDE and firmware resources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44344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831A3-6B1A-0E92-51F1-E174143DD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5523B1F-074A-4A5F-122C-1F8C1A7BA42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Small challenge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9B7F113-A217-514A-F6DF-CD50B58465A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65315" y="984897"/>
            <a:ext cx="5033549" cy="483092"/>
          </a:xfrm>
        </p:spPr>
        <p:txBody>
          <a:bodyPr/>
          <a:lstStyle/>
          <a:p>
            <a:r>
              <a:rPr lang="en-US" dirty="0"/>
              <a:t>Hardware resources</a:t>
            </a:r>
            <a:endParaRPr lang="pt-PT" dirty="0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5117A183-76ED-5897-DC5C-1147FA609669}"/>
              </a:ext>
            </a:extLst>
          </p:cNvPr>
          <p:cNvGrpSpPr/>
          <p:nvPr/>
        </p:nvGrpSpPr>
        <p:grpSpPr>
          <a:xfrm>
            <a:off x="1251511" y="1940357"/>
            <a:ext cx="6729083" cy="3657199"/>
            <a:chOff x="2846394" y="1993520"/>
            <a:chExt cx="6729083" cy="3657199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8FD5FA81-4523-4B19-52F6-B214E5A3DF62}"/>
                </a:ext>
              </a:extLst>
            </p:cNvPr>
            <p:cNvGrpSpPr/>
            <p:nvPr/>
          </p:nvGrpSpPr>
          <p:grpSpPr>
            <a:xfrm>
              <a:off x="2846394" y="2626242"/>
              <a:ext cx="5904940" cy="2377172"/>
              <a:chOff x="2846394" y="2626242"/>
              <a:chExt cx="5904940" cy="2377172"/>
            </a:xfrm>
          </p:grpSpPr>
          <p:pic>
            <p:nvPicPr>
              <p:cNvPr id="6" name="Imagem 5" descr="Uma imagem com eletrónica, Engenharia eletrónica, Componente eletrónico, Componente de circuito&#10;&#10;Os conteúdos gerados por IA poderão estar incorretos.">
                <a:extLst>
                  <a:ext uri="{FF2B5EF4-FFF2-40B4-BE49-F238E27FC236}">
                    <a16:creationId xmlns:a16="http://schemas.microsoft.com/office/drawing/2014/main" id="{14764464-6B1F-5E46-846C-E0A5B6B679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4610278" y="862358"/>
                <a:ext cx="2377172" cy="590494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7" name="Retângulo: Cantos Arredondados 6">
                <a:extLst>
                  <a:ext uri="{FF2B5EF4-FFF2-40B4-BE49-F238E27FC236}">
                    <a16:creationId xmlns:a16="http://schemas.microsoft.com/office/drawing/2014/main" id="{CDF51934-D084-0143-0A50-B9474E2F145D}"/>
                  </a:ext>
                </a:extLst>
              </p:cNvPr>
              <p:cNvSpPr/>
              <p:nvPr/>
            </p:nvSpPr>
            <p:spPr>
              <a:xfrm>
                <a:off x="8197702" y="3429000"/>
                <a:ext cx="446568" cy="62200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7F36EE8C-D979-A858-3576-D6E5C0AA4F75}"/>
                  </a:ext>
                </a:extLst>
              </p:cNvPr>
              <p:cNvSpPr/>
              <p:nvPr/>
            </p:nvSpPr>
            <p:spPr>
              <a:xfrm>
                <a:off x="7850370" y="2838893"/>
                <a:ext cx="613145" cy="499730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86C8ECD6-C5CC-F08B-1A94-3819FE2E1D58}"/>
                  </a:ext>
                </a:extLst>
              </p:cNvPr>
              <p:cNvSpPr/>
              <p:nvPr/>
            </p:nvSpPr>
            <p:spPr>
              <a:xfrm>
                <a:off x="6096000" y="3183121"/>
                <a:ext cx="613145" cy="311003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id="{CFAD7F55-E4DB-CD8C-A59A-A65CBC0BC1C1}"/>
                  </a:ext>
                </a:extLst>
              </p:cNvPr>
              <p:cNvSpPr/>
              <p:nvPr/>
            </p:nvSpPr>
            <p:spPr>
              <a:xfrm>
                <a:off x="6783571" y="2980438"/>
                <a:ext cx="425303" cy="311003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C94CC413-BB27-EF09-32B9-7E0DB515811A}"/>
                  </a:ext>
                </a:extLst>
              </p:cNvPr>
              <p:cNvSpPr/>
              <p:nvPr/>
            </p:nvSpPr>
            <p:spPr>
              <a:xfrm>
                <a:off x="7375449" y="4329949"/>
                <a:ext cx="524756" cy="333851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E754D612-EFEA-9409-B4DA-258EEDD5F29A}"/>
                  </a:ext>
                </a:extLst>
              </p:cNvPr>
              <p:cNvSpPr/>
              <p:nvPr/>
            </p:nvSpPr>
            <p:spPr>
              <a:xfrm>
                <a:off x="5383623" y="2902685"/>
                <a:ext cx="613144" cy="311003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1B4123C1-7A55-75D5-E97A-92478584AEB8}"/>
                  </a:ext>
                </a:extLst>
              </p:cNvPr>
              <p:cNvSpPr/>
              <p:nvPr/>
            </p:nvSpPr>
            <p:spPr>
              <a:xfrm>
                <a:off x="4440866" y="3183121"/>
                <a:ext cx="613145" cy="761557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E69E8512-0E2D-EB58-6B6A-957B9A57CE35}"/>
                  </a:ext>
                </a:extLst>
              </p:cNvPr>
              <p:cNvSpPr/>
              <p:nvPr/>
            </p:nvSpPr>
            <p:spPr>
              <a:xfrm>
                <a:off x="6243086" y="4281568"/>
                <a:ext cx="317205" cy="333851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cxnSp>
          <p:nvCxnSpPr>
            <p:cNvPr id="17" name="Conexão reta unidirecional 16">
              <a:extLst>
                <a:ext uri="{FF2B5EF4-FFF2-40B4-BE49-F238E27FC236}">
                  <a16:creationId xmlns:a16="http://schemas.microsoft.com/office/drawing/2014/main" id="{38C5B2F2-F2B9-DF57-B649-DFE6F3E03989}"/>
                </a:ext>
              </a:extLst>
            </p:cNvPr>
            <p:cNvCxnSpPr/>
            <p:nvPr/>
          </p:nvCxnSpPr>
          <p:spPr>
            <a:xfrm>
              <a:off x="5667153" y="2339163"/>
              <a:ext cx="0" cy="4997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unidirecional 17">
              <a:extLst>
                <a:ext uri="{FF2B5EF4-FFF2-40B4-BE49-F238E27FC236}">
                  <a16:creationId xmlns:a16="http://schemas.microsoft.com/office/drawing/2014/main" id="{62BAB743-D842-D615-4BE9-621B9862FC37}"/>
                </a:ext>
              </a:extLst>
            </p:cNvPr>
            <p:cNvCxnSpPr>
              <a:cxnSpLocks/>
            </p:cNvCxnSpPr>
            <p:nvPr/>
          </p:nvCxnSpPr>
          <p:spPr>
            <a:xfrm>
              <a:off x="6414976" y="2339163"/>
              <a:ext cx="0" cy="7868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unidirecional 19">
              <a:extLst>
                <a:ext uri="{FF2B5EF4-FFF2-40B4-BE49-F238E27FC236}">
                  <a16:creationId xmlns:a16="http://schemas.microsoft.com/office/drawing/2014/main" id="{D89DD8D0-A480-AAA6-E5D9-98467791CEF7}"/>
                </a:ext>
              </a:extLst>
            </p:cNvPr>
            <p:cNvCxnSpPr/>
            <p:nvPr/>
          </p:nvCxnSpPr>
          <p:spPr>
            <a:xfrm>
              <a:off x="7010400" y="2376376"/>
              <a:ext cx="0" cy="4997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unidirecional 20">
              <a:extLst>
                <a:ext uri="{FF2B5EF4-FFF2-40B4-BE49-F238E27FC236}">
                  <a16:creationId xmlns:a16="http://schemas.microsoft.com/office/drawing/2014/main" id="{BBE5B8B5-3F38-046B-09F9-FDC639F6C95A}"/>
                </a:ext>
              </a:extLst>
            </p:cNvPr>
            <p:cNvCxnSpPr>
              <a:cxnSpLocks/>
            </p:cNvCxnSpPr>
            <p:nvPr/>
          </p:nvCxnSpPr>
          <p:spPr>
            <a:xfrm>
              <a:off x="8116185" y="2376376"/>
              <a:ext cx="0" cy="4625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ta unidirecional 22">
              <a:extLst>
                <a:ext uri="{FF2B5EF4-FFF2-40B4-BE49-F238E27FC236}">
                  <a16:creationId xmlns:a16="http://schemas.microsoft.com/office/drawing/2014/main" id="{6553A231-EA0F-0E62-D21B-9770CC183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4976" y="4663800"/>
              <a:ext cx="0" cy="65247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xão reta unidirecional 25">
              <a:extLst>
                <a:ext uri="{FF2B5EF4-FFF2-40B4-BE49-F238E27FC236}">
                  <a16:creationId xmlns:a16="http://schemas.microsoft.com/office/drawing/2014/main" id="{27F8687C-D2FC-9C8E-482C-DB08D18E19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0883" y="4663800"/>
              <a:ext cx="0" cy="65247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xão reta unidirecional 27">
              <a:extLst>
                <a:ext uri="{FF2B5EF4-FFF2-40B4-BE49-F238E27FC236}">
                  <a16:creationId xmlns:a16="http://schemas.microsoft.com/office/drawing/2014/main" id="{2A37CAA3-25B4-B798-442B-EF1CFD0392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47814" y="3743989"/>
              <a:ext cx="54934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xão reta unidirecional 29">
              <a:extLst>
                <a:ext uri="{FF2B5EF4-FFF2-40B4-BE49-F238E27FC236}">
                  <a16:creationId xmlns:a16="http://schemas.microsoft.com/office/drawing/2014/main" id="{2D663F85-F988-F7E4-9EBE-DC6DD96DC610}"/>
                </a:ext>
              </a:extLst>
            </p:cNvPr>
            <p:cNvCxnSpPr>
              <a:cxnSpLocks/>
            </p:cNvCxnSpPr>
            <p:nvPr/>
          </p:nvCxnSpPr>
          <p:spPr>
            <a:xfrm>
              <a:off x="4756297" y="2376376"/>
              <a:ext cx="0" cy="74959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A668C0BF-FF83-993E-C8BB-DCDED9B8D05A}"/>
                </a:ext>
              </a:extLst>
            </p:cNvPr>
            <p:cNvSpPr txBox="1"/>
            <p:nvPr/>
          </p:nvSpPr>
          <p:spPr>
            <a:xfrm>
              <a:off x="4603901" y="2009553"/>
              <a:ext cx="376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</a:t>
              </a:r>
              <a:endParaRPr lang="pt-PT" b="1" dirty="0">
                <a:solidFill>
                  <a:srgbClr val="C00000"/>
                </a:solidFill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F54F3D58-94F3-32B3-FD92-5DDA5C38DB80}"/>
                </a:ext>
              </a:extLst>
            </p:cNvPr>
            <p:cNvSpPr txBox="1"/>
            <p:nvPr/>
          </p:nvSpPr>
          <p:spPr>
            <a:xfrm>
              <a:off x="5509438" y="1993520"/>
              <a:ext cx="376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</a:t>
              </a:r>
              <a:endParaRPr lang="pt-PT" b="1" dirty="0">
                <a:solidFill>
                  <a:srgbClr val="C00000"/>
                </a:solidFill>
              </a:endParaRP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DA47F9DD-E5C7-1824-9577-2C30F4A4E6D6}"/>
                </a:ext>
              </a:extLst>
            </p:cNvPr>
            <p:cNvSpPr txBox="1"/>
            <p:nvPr/>
          </p:nvSpPr>
          <p:spPr>
            <a:xfrm>
              <a:off x="6264352" y="1999735"/>
              <a:ext cx="376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</a:t>
              </a:r>
              <a:endParaRPr lang="pt-PT" b="1" dirty="0">
                <a:solidFill>
                  <a:srgbClr val="C00000"/>
                </a:solidFill>
              </a:endParaRP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316B3DE4-3B5E-184E-02DF-239BCEFA9ABC}"/>
                </a:ext>
              </a:extLst>
            </p:cNvPr>
            <p:cNvSpPr txBox="1"/>
            <p:nvPr/>
          </p:nvSpPr>
          <p:spPr>
            <a:xfrm>
              <a:off x="6836732" y="2024803"/>
              <a:ext cx="376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4</a:t>
              </a:r>
              <a:endParaRPr lang="pt-PT" b="1" dirty="0">
                <a:solidFill>
                  <a:srgbClr val="C00000"/>
                </a:solidFill>
              </a:endParaRP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59522D57-8C0E-6753-BFB9-F9A584851329}"/>
                </a:ext>
              </a:extLst>
            </p:cNvPr>
            <p:cNvSpPr txBox="1"/>
            <p:nvPr/>
          </p:nvSpPr>
          <p:spPr>
            <a:xfrm>
              <a:off x="7968886" y="2010142"/>
              <a:ext cx="376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5</a:t>
              </a:r>
              <a:endParaRPr lang="pt-PT" b="1" dirty="0">
                <a:solidFill>
                  <a:srgbClr val="C00000"/>
                </a:solidFill>
              </a:endParaRP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56D4CF4D-8076-2FD0-C818-79C344B0671C}"/>
                </a:ext>
              </a:extLst>
            </p:cNvPr>
            <p:cNvSpPr txBox="1"/>
            <p:nvPr/>
          </p:nvSpPr>
          <p:spPr>
            <a:xfrm>
              <a:off x="9199365" y="3555336"/>
              <a:ext cx="376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6</a:t>
              </a:r>
              <a:endParaRPr lang="pt-PT" b="1" dirty="0">
                <a:solidFill>
                  <a:srgbClr val="C00000"/>
                </a:solidFill>
              </a:endParaRP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2EDE52BB-EC3E-6060-BE80-61430051001C}"/>
                </a:ext>
              </a:extLst>
            </p:cNvPr>
            <p:cNvSpPr txBox="1"/>
            <p:nvPr/>
          </p:nvSpPr>
          <p:spPr>
            <a:xfrm>
              <a:off x="7524093" y="5281387"/>
              <a:ext cx="376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8</a:t>
              </a:r>
              <a:endParaRPr lang="pt-PT" b="1" dirty="0">
                <a:solidFill>
                  <a:srgbClr val="C00000"/>
                </a:solidFill>
              </a:endParaRP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53A3504D-27EA-4C0F-BB32-0354D5078C6D}"/>
                </a:ext>
              </a:extLst>
            </p:cNvPr>
            <p:cNvSpPr txBox="1"/>
            <p:nvPr/>
          </p:nvSpPr>
          <p:spPr>
            <a:xfrm>
              <a:off x="6264352" y="5260588"/>
              <a:ext cx="376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9</a:t>
              </a:r>
              <a:endParaRPr lang="pt-PT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E5F02ED-E01D-72D0-5A50-58378C3A705D}"/>
              </a:ext>
            </a:extLst>
          </p:cNvPr>
          <p:cNvSpPr txBox="1"/>
          <p:nvPr/>
        </p:nvSpPr>
        <p:spPr>
          <a:xfrm>
            <a:off x="8189272" y="2529769"/>
            <a:ext cx="328263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– USB power and UART output;</a:t>
            </a:r>
          </a:p>
          <a:p>
            <a:r>
              <a:rPr lang="en-US" dirty="0"/>
              <a:t>2 – Debug UART;</a:t>
            </a:r>
            <a:endParaRPr lang="pt-PT" dirty="0"/>
          </a:p>
          <a:p>
            <a:r>
              <a:rPr lang="pt-PT" dirty="0"/>
              <a:t>3 – LEDs</a:t>
            </a:r>
            <a:r>
              <a:rPr lang="en-US" dirty="0"/>
              <a:t>;</a:t>
            </a:r>
          </a:p>
          <a:p>
            <a:r>
              <a:rPr lang="en-US" dirty="0"/>
              <a:t>4 – Programming pads;</a:t>
            </a:r>
          </a:p>
          <a:p>
            <a:r>
              <a:rPr lang="en-US" dirty="0"/>
              <a:t>5 – User button;</a:t>
            </a:r>
          </a:p>
          <a:p>
            <a:r>
              <a:rPr lang="en-US" dirty="0"/>
              <a:t>6 – User switch;</a:t>
            </a:r>
          </a:p>
          <a:p>
            <a:r>
              <a:rPr lang="en-US" dirty="0"/>
              <a:t>7 – Reset button;</a:t>
            </a:r>
          </a:p>
          <a:p>
            <a:r>
              <a:rPr lang="en-US" dirty="0"/>
              <a:t>8 – Debug I2C;</a:t>
            </a:r>
          </a:p>
          <a:p>
            <a:r>
              <a:rPr lang="en-US" dirty="0"/>
              <a:t>9 – SHT31 sensor.</a:t>
            </a:r>
          </a:p>
          <a:p>
            <a:endParaRPr lang="pt-PT" dirty="0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85668857-8129-E5CC-8173-E3E50FC4307E}"/>
              </a:ext>
            </a:extLst>
          </p:cNvPr>
          <p:cNvSpPr/>
          <p:nvPr/>
        </p:nvSpPr>
        <p:spPr>
          <a:xfrm>
            <a:off x="6374003" y="4142269"/>
            <a:ext cx="524756" cy="4683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43" name="Conexão reta unidirecional 42">
            <a:extLst>
              <a:ext uri="{FF2B5EF4-FFF2-40B4-BE49-F238E27FC236}">
                <a16:creationId xmlns:a16="http://schemas.microsoft.com/office/drawing/2014/main" id="{CA6B7CA6-2414-9FC4-EF05-37BC37033D88}"/>
              </a:ext>
            </a:extLst>
          </p:cNvPr>
          <p:cNvCxnSpPr>
            <a:cxnSpLocks/>
          </p:cNvCxnSpPr>
          <p:nvPr/>
        </p:nvCxnSpPr>
        <p:spPr>
          <a:xfrm flipV="1">
            <a:off x="6602819" y="4641559"/>
            <a:ext cx="0" cy="6524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592277E-10F4-682F-5A44-BB0BEEC88E1E}"/>
              </a:ext>
            </a:extLst>
          </p:cNvPr>
          <p:cNvSpPr txBox="1"/>
          <p:nvPr/>
        </p:nvSpPr>
        <p:spPr>
          <a:xfrm>
            <a:off x="6448325" y="5263606"/>
            <a:ext cx="37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7</a:t>
            </a:r>
            <a:endParaRPr lang="pt-PT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626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D9131-714C-CC3D-1445-EA21DDD16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5BAEC9D-BC1B-6D65-C68B-C50B627D166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65315" y="1729597"/>
            <a:ext cx="10420136" cy="13963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Control LEDs based on button press time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This challenge will be used to introduce to the hardware and the peripherals.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The idea is to turn each LED on, one at a time, for each second that passes with the button being pressed. If the button is no longer being pressed, each LED, one at a time but in reverse order, should be turned off for each 0.5 seconds that passes with being pressed.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Use the UART to help debug the code and to understand the actual system state.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F4D9C8B-CA3B-F090-AF6E-75DC0DF510C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Small challenge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8B84687-4C42-F3F2-4AAA-12C37FE4C06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65315" y="984897"/>
            <a:ext cx="5033549" cy="483092"/>
          </a:xfrm>
        </p:spPr>
        <p:txBody>
          <a:bodyPr/>
          <a:lstStyle/>
          <a:p>
            <a:r>
              <a:rPr lang="en-US" dirty="0"/>
              <a:t>First part of the challenge</a:t>
            </a:r>
            <a:endParaRPr lang="pt-PT" dirty="0"/>
          </a:p>
        </p:txBody>
      </p: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F807D001-1984-8850-3EFD-91BB21C723F8}"/>
              </a:ext>
            </a:extLst>
          </p:cNvPr>
          <p:cNvGrpSpPr/>
          <p:nvPr/>
        </p:nvGrpSpPr>
        <p:grpSpPr>
          <a:xfrm>
            <a:off x="2255401" y="3540642"/>
            <a:ext cx="6935064" cy="2839989"/>
            <a:chOff x="2255401" y="3540642"/>
            <a:chExt cx="6935064" cy="2839989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9B6B3408-02CE-D128-2F24-5F461C9F2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21978" y="4515144"/>
              <a:ext cx="1157469" cy="335730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388811E9-4E22-BBD2-B5EF-050362F61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20681" y="4515144"/>
              <a:ext cx="1157470" cy="335730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606CFE84-35EB-AEF1-85F2-C81CEE493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19385" y="4510230"/>
              <a:ext cx="1157470" cy="335730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26669655-7073-7D0D-5BC1-3328315E1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18088" y="4510230"/>
              <a:ext cx="1157470" cy="335730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83D30DF8-6BC1-3C17-6E97-F12CCEBAD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16791" y="4510230"/>
              <a:ext cx="1157470" cy="335730"/>
            </a:xfrm>
            <a:prstGeom prst="rect">
              <a:avLst/>
            </a:prstGeom>
          </p:spPr>
        </p:pic>
        <p:cxnSp>
          <p:nvCxnSpPr>
            <p:cNvPr id="17" name="Conexão reta 16">
              <a:extLst>
                <a:ext uri="{FF2B5EF4-FFF2-40B4-BE49-F238E27FC236}">
                  <a16:creationId xmlns:a16="http://schemas.microsoft.com/office/drawing/2014/main" id="{B58F16FB-D1BA-E7AE-0B19-D38846A40677}"/>
                </a:ext>
              </a:extLst>
            </p:cNvPr>
            <p:cNvCxnSpPr/>
            <p:nvPr/>
          </p:nvCxnSpPr>
          <p:spPr>
            <a:xfrm>
              <a:off x="2336918" y="4008326"/>
              <a:ext cx="0" cy="3455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>
              <a:extLst>
                <a:ext uri="{FF2B5EF4-FFF2-40B4-BE49-F238E27FC236}">
                  <a16:creationId xmlns:a16="http://schemas.microsoft.com/office/drawing/2014/main" id="{7B4E3657-4A9D-62B2-CD8D-89C7878A894E}"/>
                </a:ext>
              </a:extLst>
            </p:cNvPr>
            <p:cNvCxnSpPr/>
            <p:nvPr/>
          </p:nvCxnSpPr>
          <p:spPr>
            <a:xfrm>
              <a:off x="3669531" y="4010098"/>
              <a:ext cx="0" cy="3455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>
              <a:extLst>
                <a:ext uri="{FF2B5EF4-FFF2-40B4-BE49-F238E27FC236}">
                  <a16:creationId xmlns:a16="http://schemas.microsoft.com/office/drawing/2014/main" id="{46E9AF86-1B3C-0D97-0DAC-039C87E2C9B4}"/>
                </a:ext>
              </a:extLst>
            </p:cNvPr>
            <p:cNvCxnSpPr/>
            <p:nvPr/>
          </p:nvCxnSpPr>
          <p:spPr>
            <a:xfrm>
              <a:off x="5104927" y="4010098"/>
              <a:ext cx="0" cy="3455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>
              <a:extLst>
                <a:ext uri="{FF2B5EF4-FFF2-40B4-BE49-F238E27FC236}">
                  <a16:creationId xmlns:a16="http://schemas.microsoft.com/office/drawing/2014/main" id="{3A483E2F-2BFE-07A0-C963-FD5943A6D6C4}"/>
                </a:ext>
              </a:extLst>
            </p:cNvPr>
            <p:cNvCxnSpPr/>
            <p:nvPr/>
          </p:nvCxnSpPr>
          <p:spPr>
            <a:xfrm>
              <a:off x="6487160" y="4021617"/>
              <a:ext cx="0" cy="3455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>
              <a:extLst>
                <a:ext uri="{FF2B5EF4-FFF2-40B4-BE49-F238E27FC236}">
                  <a16:creationId xmlns:a16="http://schemas.microsoft.com/office/drawing/2014/main" id="{94DCF75D-EA53-01A1-0600-56B6AC84CE9B}"/>
                </a:ext>
              </a:extLst>
            </p:cNvPr>
            <p:cNvCxnSpPr/>
            <p:nvPr/>
          </p:nvCxnSpPr>
          <p:spPr>
            <a:xfrm>
              <a:off x="7890657" y="4054401"/>
              <a:ext cx="0" cy="3455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>
              <a:extLst>
                <a:ext uri="{FF2B5EF4-FFF2-40B4-BE49-F238E27FC236}">
                  <a16:creationId xmlns:a16="http://schemas.microsoft.com/office/drawing/2014/main" id="{C9E56410-1803-8BFD-818F-0F456A867C12}"/>
                </a:ext>
              </a:extLst>
            </p:cNvPr>
            <p:cNvCxnSpPr/>
            <p:nvPr/>
          </p:nvCxnSpPr>
          <p:spPr>
            <a:xfrm>
              <a:off x="9174261" y="4057876"/>
              <a:ext cx="0" cy="3455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170035AF-9A91-165C-9F58-BA7B34E07EB5}"/>
                </a:ext>
              </a:extLst>
            </p:cNvPr>
            <p:cNvSpPr txBox="1"/>
            <p:nvPr/>
          </p:nvSpPr>
          <p:spPr>
            <a:xfrm>
              <a:off x="2468565" y="3997843"/>
              <a:ext cx="11108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seconds</a:t>
              </a:r>
              <a:endParaRPr lang="pt-PT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C4E2080-96F3-3F12-6279-CF86BDEE2B1B}"/>
                </a:ext>
              </a:extLst>
            </p:cNvPr>
            <p:cNvSpPr txBox="1"/>
            <p:nvPr/>
          </p:nvSpPr>
          <p:spPr>
            <a:xfrm>
              <a:off x="3822509" y="3999546"/>
              <a:ext cx="11108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seconds</a:t>
              </a:r>
              <a:endParaRPr lang="pt-PT" dirty="0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D519DAC8-87C5-DB88-7412-F0727B500373}"/>
                </a:ext>
              </a:extLst>
            </p:cNvPr>
            <p:cNvSpPr txBox="1"/>
            <p:nvPr/>
          </p:nvSpPr>
          <p:spPr>
            <a:xfrm>
              <a:off x="5243423" y="4009730"/>
              <a:ext cx="11108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 seconds</a:t>
              </a:r>
              <a:endParaRPr lang="pt-PT" dirty="0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B4F2B48C-BFBA-F81A-76F6-FC51FD41F1C0}"/>
                </a:ext>
              </a:extLst>
            </p:cNvPr>
            <p:cNvSpPr txBox="1"/>
            <p:nvPr/>
          </p:nvSpPr>
          <p:spPr>
            <a:xfrm>
              <a:off x="6605472" y="4023320"/>
              <a:ext cx="11108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 seconds</a:t>
              </a:r>
              <a:endParaRPr lang="pt-PT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5DA9720-5615-D218-21FF-08998691D5C5}"/>
                </a:ext>
              </a:extLst>
            </p:cNvPr>
            <p:cNvSpPr txBox="1"/>
            <p:nvPr/>
          </p:nvSpPr>
          <p:spPr>
            <a:xfrm>
              <a:off x="8004175" y="4035793"/>
              <a:ext cx="11108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seconds</a:t>
              </a:r>
              <a:endParaRPr lang="pt-PT" dirty="0"/>
            </a:p>
          </p:txBody>
        </p: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3C7601E2-6503-0B44-0869-812E1860B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2996" y="6044901"/>
              <a:ext cx="1157469" cy="335730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769F9FBF-3B10-9AC8-BBA5-10A6C2049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4292" y="6044901"/>
              <a:ext cx="1157470" cy="335730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DB928A5A-2D82-EA47-7904-3F7E809E0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35589" y="6038330"/>
              <a:ext cx="1157470" cy="335730"/>
            </a:xfrm>
            <a:prstGeom prst="rect">
              <a:avLst/>
            </a:prstGeom>
          </p:spPr>
        </p:pic>
        <p:pic>
          <p:nvPicPr>
            <p:cNvPr id="31" name="Imagem 30">
              <a:extLst>
                <a:ext uri="{FF2B5EF4-FFF2-40B4-BE49-F238E27FC236}">
                  <a16:creationId xmlns:a16="http://schemas.microsoft.com/office/drawing/2014/main" id="{973E61B0-28DF-825C-2BD8-A950DBC1A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36884" y="6044901"/>
              <a:ext cx="1157470" cy="335730"/>
            </a:xfrm>
            <a:prstGeom prst="rect">
              <a:avLst/>
            </a:prstGeom>
          </p:spPr>
        </p:pic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C23B4CCF-DECB-2448-7153-E8B3E01E7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38181" y="6044901"/>
              <a:ext cx="1157470" cy="335730"/>
            </a:xfrm>
            <a:prstGeom prst="rect">
              <a:avLst/>
            </a:prstGeom>
          </p:spPr>
        </p:pic>
        <p:cxnSp>
          <p:nvCxnSpPr>
            <p:cNvPr id="33" name="Conexão reta 32">
              <a:extLst>
                <a:ext uri="{FF2B5EF4-FFF2-40B4-BE49-F238E27FC236}">
                  <a16:creationId xmlns:a16="http://schemas.microsoft.com/office/drawing/2014/main" id="{90F71485-80CA-6FE5-1A3A-B7756B269F2A}"/>
                </a:ext>
              </a:extLst>
            </p:cNvPr>
            <p:cNvCxnSpPr/>
            <p:nvPr/>
          </p:nvCxnSpPr>
          <p:spPr>
            <a:xfrm>
              <a:off x="2353122" y="5536426"/>
              <a:ext cx="0" cy="3455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xão reta 33">
              <a:extLst>
                <a:ext uri="{FF2B5EF4-FFF2-40B4-BE49-F238E27FC236}">
                  <a16:creationId xmlns:a16="http://schemas.microsoft.com/office/drawing/2014/main" id="{AA29CE67-C116-8A3D-2CCA-923F3FC730F0}"/>
                </a:ext>
              </a:extLst>
            </p:cNvPr>
            <p:cNvCxnSpPr/>
            <p:nvPr/>
          </p:nvCxnSpPr>
          <p:spPr>
            <a:xfrm>
              <a:off x="3685735" y="5538198"/>
              <a:ext cx="0" cy="3455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xão reta 34">
              <a:extLst>
                <a:ext uri="{FF2B5EF4-FFF2-40B4-BE49-F238E27FC236}">
                  <a16:creationId xmlns:a16="http://schemas.microsoft.com/office/drawing/2014/main" id="{6AE7AFDB-E025-8531-0B0C-686C7563232E}"/>
                </a:ext>
              </a:extLst>
            </p:cNvPr>
            <p:cNvCxnSpPr/>
            <p:nvPr/>
          </p:nvCxnSpPr>
          <p:spPr>
            <a:xfrm>
              <a:off x="5121131" y="5538198"/>
              <a:ext cx="0" cy="3455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xão reta 35">
              <a:extLst>
                <a:ext uri="{FF2B5EF4-FFF2-40B4-BE49-F238E27FC236}">
                  <a16:creationId xmlns:a16="http://schemas.microsoft.com/office/drawing/2014/main" id="{85646B45-761B-8671-D26D-04E987162046}"/>
                </a:ext>
              </a:extLst>
            </p:cNvPr>
            <p:cNvCxnSpPr/>
            <p:nvPr/>
          </p:nvCxnSpPr>
          <p:spPr>
            <a:xfrm>
              <a:off x="6503364" y="5549717"/>
              <a:ext cx="0" cy="3455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xão reta 36">
              <a:extLst>
                <a:ext uri="{FF2B5EF4-FFF2-40B4-BE49-F238E27FC236}">
                  <a16:creationId xmlns:a16="http://schemas.microsoft.com/office/drawing/2014/main" id="{CF4ABAB6-8C3F-1F17-8BEB-F19F4E72D0E8}"/>
                </a:ext>
              </a:extLst>
            </p:cNvPr>
            <p:cNvCxnSpPr/>
            <p:nvPr/>
          </p:nvCxnSpPr>
          <p:spPr>
            <a:xfrm>
              <a:off x="7906861" y="5582501"/>
              <a:ext cx="0" cy="3455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xão reta 37">
              <a:extLst>
                <a:ext uri="{FF2B5EF4-FFF2-40B4-BE49-F238E27FC236}">
                  <a16:creationId xmlns:a16="http://schemas.microsoft.com/office/drawing/2014/main" id="{F4E96B2D-6E7A-BBC1-BB20-6F6020C9D3CB}"/>
                </a:ext>
              </a:extLst>
            </p:cNvPr>
            <p:cNvCxnSpPr/>
            <p:nvPr/>
          </p:nvCxnSpPr>
          <p:spPr>
            <a:xfrm>
              <a:off x="9190465" y="5585976"/>
              <a:ext cx="0" cy="3455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7691213A-7631-47B7-A242-99BF58CEC4A5}"/>
                </a:ext>
              </a:extLst>
            </p:cNvPr>
            <p:cNvSpPr txBox="1"/>
            <p:nvPr/>
          </p:nvSpPr>
          <p:spPr>
            <a:xfrm>
              <a:off x="2484769" y="5525943"/>
              <a:ext cx="11108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seconds</a:t>
              </a:r>
              <a:endParaRPr lang="pt-PT" dirty="0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F70DEB8B-E878-8B92-EA10-9C6178DC6F3E}"/>
                </a:ext>
              </a:extLst>
            </p:cNvPr>
            <p:cNvSpPr txBox="1"/>
            <p:nvPr/>
          </p:nvSpPr>
          <p:spPr>
            <a:xfrm>
              <a:off x="3838713" y="5527646"/>
              <a:ext cx="1285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 seconds</a:t>
              </a:r>
              <a:endParaRPr lang="pt-PT" dirty="0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F371B3E1-4E89-E3FF-CC7D-8EA36BFB8A18}"/>
                </a:ext>
              </a:extLst>
            </p:cNvPr>
            <p:cNvSpPr txBox="1"/>
            <p:nvPr/>
          </p:nvSpPr>
          <p:spPr>
            <a:xfrm>
              <a:off x="5259627" y="5537830"/>
              <a:ext cx="11108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seconds</a:t>
              </a:r>
              <a:endParaRPr lang="pt-PT" dirty="0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B3345FD7-541B-2C75-F155-0F2ADE5C3BF5}"/>
                </a:ext>
              </a:extLst>
            </p:cNvPr>
            <p:cNvSpPr txBox="1"/>
            <p:nvPr/>
          </p:nvSpPr>
          <p:spPr>
            <a:xfrm>
              <a:off x="6621676" y="5551420"/>
              <a:ext cx="1285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1.5 seconds</a:t>
              </a:r>
              <a:endParaRPr lang="pt-PT" dirty="0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FEA75E96-B1A2-5E0D-6A9C-5F98257F8BB5}"/>
                </a:ext>
              </a:extLst>
            </p:cNvPr>
            <p:cNvSpPr txBox="1"/>
            <p:nvPr/>
          </p:nvSpPr>
          <p:spPr>
            <a:xfrm>
              <a:off x="8020379" y="5563893"/>
              <a:ext cx="11108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 seconds</a:t>
              </a:r>
              <a:endParaRPr lang="pt-PT" dirty="0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DA77C44A-371D-24BE-ED92-1FBEBB14DE52}"/>
                </a:ext>
              </a:extLst>
            </p:cNvPr>
            <p:cNvSpPr txBox="1"/>
            <p:nvPr/>
          </p:nvSpPr>
          <p:spPr>
            <a:xfrm>
              <a:off x="2255401" y="3540642"/>
              <a:ext cx="1632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Button pressed</a:t>
              </a:r>
              <a:endParaRPr lang="pt-PT" b="1" dirty="0"/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A73AF9DE-76AE-5560-0653-41D4E3E6ABA9}"/>
                </a:ext>
              </a:extLst>
            </p:cNvPr>
            <p:cNvSpPr txBox="1"/>
            <p:nvPr/>
          </p:nvSpPr>
          <p:spPr>
            <a:xfrm>
              <a:off x="2280384" y="5081798"/>
              <a:ext cx="170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Button released</a:t>
              </a:r>
              <a:endParaRPr lang="pt-PT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88944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C3226-D47C-91FB-568E-17B9B09D0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ED56D9C6-9574-D2BF-8E70-E0EB7BC97B2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65315" y="1729597"/>
            <a:ext cx="10420136" cy="274671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Control LEDs based on temperature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For this challenge you will need to implement the switch to allow swap between the first and second challenge.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For this challenge you will need the to acquire frequently the temperature from the SHT31 sensor, and if the temperature reaches some levels, the LEDs should indicate it.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For that, use initially a standard temperature (e.g., 24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°C) and if the user button is pressed, update the base temperature to the actual temperature.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the UART to help understand the system state and the actual temperature and humidity values.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AC5B23C-321C-A591-4B41-9331EE2817A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Small challenge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F8F5657-235A-32CD-1B4B-87AE03DB7E5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65315" y="984897"/>
            <a:ext cx="5033549" cy="483092"/>
          </a:xfrm>
        </p:spPr>
        <p:txBody>
          <a:bodyPr/>
          <a:lstStyle/>
          <a:p>
            <a:r>
              <a:rPr lang="en-US" dirty="0"/>
              <a:t>Second part of the challenge</a:t>
            </a:r>
            <a:endParaRPr lang="pt-PT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85F893F-F97A-0B17-4018-154D0307BE7F}"/>
              </a:ext>
            </a:extLst>
          </p:cNvPr>
          <p:cNvGrpSpPr/>
          <p:nvPr/>
        </p:nvGrpSpPr>
        <p:grpSpPr>
          <a:xfrm>
            <a:off x="2553281" y="4567785"/>
            <a:ext cx="6918860" cy="1310232"/>
            <a:chOff x="2553281" y="4567785"/>
            <a:chExt cx="6918860" cy="1310232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7176FAB-35C5-C414-3D93-CC22988E8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9858" y="5542287"/>
              <a:ext cx="1157469" cy="335730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A852CBEF-4481-28CA-55E7-4BD917370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8561" y="5542287"/>
              <a:ext cx="1157470" cy="335730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577BE548-AD1A-F6E9-0E36-2D0597573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17265" y="5537373"/>
              <a:ext cx="1157470" cy="335730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49E299E1-522E-7729-AFEB-F974276AD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15968" y="5537373"/>
              <a:ext cx="1157470" cy="335730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2290C387-CC54-CC1C-F2AB-C6CA8E9DC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14671" y="5537373"/>
              <a:ext cx="1157470" cy="335730"/>
            </a:xfrm>
            <a:prstGeom prst="rect">
              <a:avLst/>
            </a:prstGeom>
          </p:spPr>
        </p:pic>
        <p:cxnSp>
          <p:nvCxnSpPr>
            <p:cNvPr id="17" name="Conexão reta 16">
              <a:extLst>
                <a:ext uri="{FF2B5EF4-FFF2-40B4-BE49-F238E27FC236}">
                  <a16:creationId xmlns:a16="http://schemas.microsoft.com/office/drawing/2014/main" id="{BDA301CF-C6BA-7DAE-64E5-9CE1D5F5DB6A}"/>
                </a:ext>
              </a:extLst>
            </p:cNvPr>
            <p:cNvCxnSpPr/>
            <p:nvPr/>
          </p:nvCxnSpPr>
          <p:spPr>
            <a:xfrm>
              <a:off x="2634798" y="5035469"/>
              <a:ext cx="0" cy="3455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>
              <a:extLst>
                <a:ext uri="{FF2B5EF4-FFF2-40B4-BE49-F238E27FC236}">
                  <a16:creationId xmlns:a16="http://schemas.microsoft.com/office/drawing/2014/main" id="{942CA187-E18B-3ED1-8BEB-F94AE1692E4D}"/>
                </a:ext>
              </a:extLst>
            </p:cNvPr>
            <p:cNvCxnSpPr/>
            <p:nvPr/>
          </p:nvCxnSpPr>
          <p:spPr>
            <a:xfrm>
              <a:off x="3967411" y="5037241"/>
              <a:ext cx="0" cy="3455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>
              <a:extLst>
                <a:ext uri="{FF2B5EF4-FFF2-40B4-BE49-F238E27FC236}">
                  <a16:creationId xmlns:a16="http://schemas.microsoft.com/office/drawing/2014/main" id="{C1143B3E-642B-57CC-0D6A-FA3720178D56}"/>
                </a:ext>
              </a:extLst>
            </p:cNvPr>
            <p:cNvCxnSpPr/>
            <p:nvPr/>
          </p:nvCxnSpPr>
          <p:spPr>
            <a:xfrm>
              <a:off x="5402807" y="5037241"/>
              <a:ext cx="0" cy="3455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>
              <a:extLst>
                <a:ext uri="{FF2B5EF4-FFF2-40B4-BE49-F238E27FC236}">
                  <a16:creationId xmlns:a16="http://schemas.microsoft.com/office/drawing/2014/main" id="{FEECB0D5-15F5-1BDC-74CB-C6E6D4F63D1D}"/>
                </a:ext>
              </a:extLst>
            </p:cNvPr>
            <p:cNvCxnSpPr/>
            <p:nvPr/>
          </p:nvCxnSpPr>
          <p:spPr>
            <a:xfrm>
              <a:off x="6785040" y="5048760"/>
              <a:ext cx="0" cy="3455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>
              <a:extLst>
                <a:ext uri="{FF2B5EF4-FFF2-40B4-BE49-F238E27FC236}">
                  <a16:creationId xmlns:a16="http://schemas.microsoft.com/office/drawing/2014/main" id="{CA6415AF-B170-2787-315A-52E493A76652}"/>
                </a:ext>
              </a:extLst>
            </p:cNvPr>
            <p:cNvCxnSpPr/>
            <p:nvPr/>
          </p:nvCxnSpPr>
          <p:spPr>
            <a:xfrm>
              <a:off x="8188537" y="5081544"/>
              <a:ext cx="0" cy="3455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>
              <a:extLst>
                <a:ext uri="{FF2B5EF4-FFF2-40B4-BE49-F238E27FC236}">
                  <a16:creationId xmlns:a16="http://schemas.microsoft.com/office/drawing/2014/main" id="{2ADA3C6F-27B2-1994-237A-8DB85A51AFE8}"/>
                </a:ext>
              </a:extLst>
            </p:cNvPr>
            <p:cNvCxnSpPr/>
            <p:nvPr/>
          </p:nvCxnSpPr>
          <p:spPr>
            <a:xfrm>
              <a:off x="9472141" y="5085019"/>
              <a:ext cx="0" cy="3455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781CE49C-1D67-EEFA-8795-75B37D6D7069}"/>
                </a:ext>
              </a:extLst>
            </p:cNvPr>
            <p:cNvSpPr txBox="1"/>
            <p:nvPr/>
          </p:nvSpPr>
          <p:spPr>
            <a:xfrm>
              <a:off x="3011494" y="5014440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-1°C</a:t>
              </a:r>
              <a:endParaRPr lang="pt-PT" dirty="0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0BCED8CE-33D7-2924-0EB0-574D7C7A5514}"/>
                </a:ext>
              </a:extLst>
            </p:cNvPr>
            <p:cNvSpPr txBox="1"/>
            <p:nvPr/>
          </p:nvSpPr>
          <p:spPr>
            <a:xfrm>
              <a:off x="5690629" y="5035469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+0.5°C</a:t>
              </a:r>
              <a:endParaRPr lang="pt-PT" dirty="0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D5C4150F-E21A-20B1-E85A-46694ABF26D1}"/>
                </a:ext>
              </a:extLst>
            </p:cNvPr>
            <p:cNvSpPr txBox="1"/>
            <p:nvPr/>
          </p:nvSpPr>
          <p:spPr>
            <a:xfrm>
              <a:off x="7085645" y="504876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+1 °C</a:t>
              </a:r>
              <a:endParaRPr lang="pt-PT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D9CD996-5357-2E71-1CBB-78FE87F1349D}"/>
                </a:ext>
              </a:extLst>
            </p:cNvPr>
            <p:cNvSpPr txBox="1"/>
            <p:nvPr/>
          </p:nvSpPr>
          <p:spPr>
            <a:xfrm>
              <a:off x="8458638" y="5069657"/>
              <a:ext cx="846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+1.5 °C</a:t>
              </a:r>
              <a:endParaRPr lang="pt-PT" dirty="0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2A16B67C-6FD1-B41A-F702-4D1A5FF6F0E0}"/>
                </a:ext>
              </a:extLst>
            </p:cNvPr>
            <p:cNvSpPr txBox="1"/>
            <p:nvPr/>
          </p:nvSpPr>
          <p:spPr>
            <a:xfrm>
              <a:off x="2553281" y="4567785"/>
              <a:ext cx="4566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Compared with the defined base temperature</a:t>
              </a:r>
              <a:endParaRPr lang="pt-PT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09362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0C30C8A-80C3-993C-0640-5BF872F0FA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88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290DE-F783-3FEF-7792-F9B76D2E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Embedded Software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E96A3-EB1C-113E-FBFD-2104261A02D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GB" dirty="0"/>
              <a:t>Training Day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1EAD67E-AD30-7E71-A98A-8AFF75FB65A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F8640-97EB-88D0-83CD-D3E0364BBDF9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286E45-C45D-6F0C-C284-2E1DC171C062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7A541A-73B6-2444-3DF7-06E540FB718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GB" dirty="0"/>
              <a:t>Fundament</a:t>
            </a:r>
            <a:r>
              <a:rPr lang="en-US" dirty="0"/>
              <a:t>al</a:t>
            </a:r>
            <a:r>
              <a:rPr lang="en-GB" dirty="0"/>
              <a:t>s of embedded software, how it operates in </a:t>
            </a:r>
            <a:r>
              <a:rPr lang="en-GB" dirty="0" err="1"/>
              <a:t>CeNTI</a:t>
            </a:r>
            <a:r>
              <a:rPr lang="en-GB" dirty="0"/>
              <a:t> and small challenge.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38DBFAC-0C17-AA19-5BE9-D480276EA45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GB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96429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1F21828-801E-405F-C130-87648BCC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of embedded software</a:t>
            </a:r>
            <a:endParaRPr lang="pt-PT" dirty="0"/>
          </a:p>
        </p:txBody>
      </p:sp>
      <p:sp>
        <p:nvSpPr>
          <p:cNvPr id="12" name="Marcador de Posição do Texto 11">
            <a:extLst>
              <a:ext uri="{FF2B5EF4-FFF2-40B4-BE49-F238E27FC236}">
                <a16:creationId xmlns:a16="http://schemas.microsoft.com/office/drawing/2014/main" id="{088BA802-9357-B56D-DB95-DB5D75A228A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906177" y="815008"/>
            <a:ext cx="3265327" cy="4353339"/>
          </a:xfrm>
        </p:spPr>
        <p:txBody>
          <a:bodyPr/>
          <a:lstStyle/>
          <a:p>
            <a:r>
              <a:rPr lang="en-US" dirty="0"/>
              <a:t>Who are we;</a:t>
            </a:r>
          </a:p>
          <a:p>
            <a:r>
              <a:rPr lang="en-US" dirty="0"/>
              <a:t>Where is embedded software situated;</a:t>
            </a:r>
          </a:p>
          <a:p>
            <a:r>
              <a:rPr lang="en-US" dirty="0"/>
              <a:t>What is embedded software; </a:t>
            </a:r>
          </a:p>
          <a:p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do in </a:t>
            </a:r>
            <a:r>
              <a:rPr lang="pt-PT" dirty="0" err="1"/>
              <a:t>our</a:t>
            </a:r>
            <a:r>
              <a:rPr lang="pt-PT" dirty="0"/>
              <a:t> team;</a:t>
            </a:r>
          </a:p>
          <a:p>
            <a:r>
              <a:rPr lang="pt-PT" dirty="0" err="1"/>
              <a:t>Typical</a:t>
            </a:r>
            <a:r>
              <a:rPr lang="pt-PT" dirty="0"/>
              <a:t> </a:t>
            </a:r>
            <a:r>
              <a:rPr lang="pt-PT" dirty="0" err="1"/>
              <a:t>challenges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face;</a:t>
            </a:r>
          </a:p>
          <a:p>
            <a:r>
              <a:rPr lang="pt-PT" dirty="0" err="1"/>
              <a:t>Tools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trade</a:t>
            </a:r>
            <a:r>
              <a:rPr lang="pt-PT" dirty="0"/>
              <a:t>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14C4BFB-8500-F71C-D09A-B13E68206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182" y="1854240"/>
            <a:ext cx="2581635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27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1FE20-38DF-9D56-F253-8D4A69026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063CE99E-D489-F08D-FC74-87634967467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65315" y="4403660"/>
            <a:ext cx="7485550" cy="128660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Embedded software is situated between hardware and software;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</a:t>
            </a:r>
            <a:r>
              <a:rPr lang="en-US" sz="1400" dirty="0" err="1"/>
              <a:t>CeNTI</a:t>
            </a:r>
            <a:r>
              <a:rPr lang="en-US" sz="1400" dirty="0"/>
              <a:t>, we use embedded software to control hardware and sometimes communicate with an external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D4AD4DC-8AB2-5B15-22BD-AE19CB18BBE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Fundamentals of embedded software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F093A3C-3DBF-B4BC-5D84-DFDBFDFBC2F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65315" y="3761775"/>
            <a:ext cx="6411663" cy="973535"/>
          </a:xfrm>
        </p:spPr>
        <p:txBody>
          <a:bodyPr/>
          <a:lstStyle/>
          <a:p>
            <a:r>
              <a:rPr lang="en-US" dirty="0"/>
              <a:t>Where is embedded software situated</a:t>
            </a: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8BFF243-D871-9197-866E-A91FB1219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619" y="2204942"/>
            <a:ext cx="2624721" cy="3731830"/>
          </a:xfrm>
          <a:prstGeom prst="rect">
            <a:avLst/>
          </a:prstGeom>
        </p:spPr>
      </p:pic>
      <p:sp>
        <p:nvSpPr>
          <p:cNvPr id="7" name="Marcador de Posição do Texto 1">
            <a:extLst>
              <a:ext uri="{FF2B5EF4-FFF2-40B4-BE49-F238E27FC236}">
                <a16:creationId xmlns:a16="http://schemas.microsoft.com/office/drawing/2014/main" id="{C8A22EDE-4717-1779-B764-0CB4F86CC7DC}"/>
              </a:ext>
            </a:extLst>
          </p:cNvPr>
          <p:cNvSpPr txBox="1">
            <a:spLocks/>
          </p:cNvSpPr>
          <p:nvPr/>
        </p:nvSpPr>
        <p:spPr>
          <a:xfrm>
            <a:off x="765315" y="1561641"/>
            <a:ext cx="7485550" cy="12866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100" b="0" kern="1200" spc="60" baseline="0">
                <a:solidFill>
                  <a:srgbClr val="00153E"/>
                </a:solidFill>
                <a:latin typeface="Neue Haas Grotesk Display Pro" panose="020D0504030502050203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05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2pPr>
            <a:lvl3pPr marL="357187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b="1" kern="12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are a team of 10 elements;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majority has a degree in electronics or similar;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Young team with ages between 24 and 30 years 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CA2E92CC-493B-EB19-71E4-F8515BA126B6}"/>
              </a:ext>
            </a:extLst>
          </p:cNvPr>
          <p:cNvSpPr txBox="1">
            <a:spLocks/>
          </p:cNvSpPr>
          <p:nvPr/>
        </p:nvSpPr>
        <p:spPr>
          <a:xfrm>
            <a:off x="765315" y="984897"/>
            <a:ext cx="5033549" cy="4830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lang="pt-PT" sz="2200" b="1" i="0" kern="1200" spc="50" baseline="0">
                <a:solidFill>
                  <a:srgbClr val="00153E"/>
                </a:solidFill>
                <a:latin typeface="Poppins SemiBold" pitchFamily="2" charset="77"/>
                <a:ea typeface="+mn-ea"/>
                <a:cs typeface="Poppins SemiBold" pitchFamily="2" charset="77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05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2pPr>
            <a:lvl3pPr marL="357187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PT" sz="1800" b="1" kern="12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Display Pro" panose="020D0504030502050203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Who we 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99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11BBE-288E-C383-18B3-77A3AB78E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40258108-EEA3-6A07-0844-62C2820E33D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65315" y="1729599"/>
            <a:ext cx="10475842" cy="360245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Embedded software, also known as firmware is specialized computer code that is directly integrated with the hardware;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Unlike the standard software, embedded software is highly dependent of the hardware that is controlling, and it is used to perform specific tasks efficiently and reliably;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“</a:t>
            </a:r>
            <a:r>
              <a:rPr lang="en-US" sz="1400" i="1" dirty="0"/>
              <a:t>It is like writing software with a diet – limited resources</a:t>
            </a:r>
            <a:r>
              <a:rPr lang="en-US" sz="1400" dirty="0"/>
              <a:t>”;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Where embedded software is present: smartwatch, car systems, gadget, medical devices, industrial robots, sensors, smart home devices,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CED32E8-04A4-FB94-75DA-72B08931191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Fundamentals of embedded software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868645C-02D4-20EF-D41F-B67E6A4DFA0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65315" y="984897"/>
            <a:ext cx="5033549" cy="483092"/>
          </a:xfrm>
        </p:spPr>
        <p:txBody>
          <a:bodyPr/>
          <a:lstStyle/>
          <a:p>
            <a:r>
              <a:rPr lang="en-US" dirty="0"/>
              <a:t>What is embedded software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0443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7F981-E63A-0F39-ABDC-65D8A76D7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5BF59B45-8FB2-3752-EECD-7224FCB3EF6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65315" y="1729599"/>
            <a:ext cx="10475842" cy="360245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Interaction with hardware and sometimes with software;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Drivers;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Sensing and system control;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Power management;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Updating devices (OTA updates);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Real-time systems;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Memory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02AAAF0-0F17-B2F3-E343-7E02697318C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Fundamentals of embedded software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8012F13-33F0-C5E3-C8EC-8783DB0B888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65315" y="984897"/>
            <a:ext cx="5033549" cy="483092"/>
          </a:xfrm>
        </p:spPr>
        <p:txBody>
          <a:bodyPr/>
          <a:lstStyle/>
          <a:p>
            <a:r>
              <a:rPr lang="en-US" dirty="0"/>
              <a:t>What we do in our team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1847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509B6-1A4D-D71A-E946-57A4AC2BC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58DFA15-6CA1-07C5-E406-A99DCB29E59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65315" y="1729599"/>
            <a:ext cx="10475842" cy="360245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Create firmware from scratch;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Interpret datasheets to develop drivers;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Constant search for new technologies;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Limited resources: memory, low power, real-time, safety, budget;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Hardware understanding;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Problem solving;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Timming constraints.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A912981-D5B1-9F33-34A8-754D5ECF3E5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Fundamentals of embedded software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DBC07D1-2F9A-7883-DB73-307F2D87D85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65315" y="984897"/>
            <a:ext cx="5033549" cy="483092"/>
          </a:xfrm>
        </p:spPr>
        <p:txBody>
          <a:bodyPr/>
          <a:lstStyle/>
          <a:p>
            <a:r>
              <a:rPr lang="en-US" dirty="0"/>
              <a:t>Typical challenges we face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80542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E46C5-7C02-BD75-8D4C-1E0B2E018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CEA6F18-552F-8A85-0AA0-88E34D04AC9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65315" y="1729599"/>
            <a:ext cx="10475842" cy="360245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Programming languages: C (majority), python, C++;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Debugging: Oscilloscope, JTAG, logic analyzer;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IDE: VS Code, STM32CubeIDE, </a:t>
            </a:r>
            <a:r>
              <a:rPr lang="en-US" sz="1400" dirty="0" err="1"/>
              <a:t>MPLab</a:t>
            </a:r>
            <a:r>
              <a:rPr lang="en-US" sz="1400" dirty="0"/>
              <a:t>, Simplicity studio, Code Composer Studio;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Microcontrollers: PIC18, PIC32, STM32, ATSAM, </a:t>
            </a:r>
            <a:r>
              <a:rPr lang="en-US" sz="1400" dirty="0" err="1"/>
              <a:t>ATTiny</a:t>
            </a:r>
            <a:r>
              <a:rPr lang="en-US" sz="1400" dirty="0"/>
              <a:t>, NRF, EFM32, MSP;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Wired communication protocols: UART, SPI, I2C, CAN, LIN, one-wire, RS485, RS232, </a:t>
            </a:r>
            <a:r>
              <a:rPr lang="en-US" sz="1400" dirty="0" err="1"/>
              <a:t>modbus</a:t>
            </a:r>
            <a:r>
              <a:rPr lang="en-US" sz="1400" dirty="0"/>
              <a:t>, ethernet;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Wireless communication protocols: BLE, Wi-Fi, Wi-Sun, Zigbee, NFC, LTE, UWB;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Outputs: Display, LED, motor, actuator, etc.;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Inputs: Sensors, capacitive touch, buttons, sliders, encoders, etc..</a:t>
            </a:r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8F288E8-208B-686D-BA11-4BBE588FFD9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Fundamentals of embedded software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33E8020-CB48-CF4D-4D7B-5BCA9F50B6B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65315" y="984897"/>
            <a:ext cx="5033549" cy="483092"/>
          </a:xfrm>
        </p:spPr>
        <p:txBody>
          <a:bodyPr/>
          <a:lstStyle/>
          <a:p>
            <a:r>
              <a:rPr lang="en-US" dirty="0"/>
              <a:t>Tools of the trade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3340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55A3F0A5-B624-05E0-0F61-95D4EA50757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pPr algn="ctr"/>
            <a:r>
              <a:rPr lang="en-US" sz="8800" dirty="0"/>
              <a:t>Questions?</a:t>
            </a:r>
            <a:endParaRPr lang="pt-PT" sz="8800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F69DFD0-85E0-6A56-DB27-6DF4BBAD87B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Fundamentals of embedded software</a:t>
            </a:r>
            <a:endParaRPr lang="pt-PT" dirty="0"/>
          </a:p>
          <a:p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CCCF0EC-6189-0EC3-8970-2AC66725EC5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2417344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Centi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o 1">
      <a:majorFont>
        <a:latin typeface="Poppins"/>
        <a:ea typeface=""/>
        <a:cs typeface=""/>
      </a:majorFont>
      <a:minorFont>
        <a:latin typeface="Calibri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Centi" id="{DD41D6DD-6079-440B-928B-AE2C35D1BCF1}" vid="{8F983DA1-047B-43BF-80E8-8A3633A60B9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603929B7024334780107D40E2415969" ma:contentTypeVersion="4" ma:contentTypeDescription="Criar um novo documento." ma:contentTypeScope="" ma:versionID="15914a2756b95d4ae555186bf90de5d7">
  <xsd:schema xmlns:xsd="http://www.w3.org/2001/XMLSchema" xmlns:xs="http://www.w3.org/2001/XMLSchema" xmlns:p="http://schemas.microsoft.com/office/2006/metadata/properties" xmlns:ns2="ff6e71e0-53fa-4716-a99e-349a27fa003d" targetNamespace="http://schemas.microsoft.com/office/2006/metadata/properties" ma:root="true" ma:fieldsID="2533a1fc9b16c59c52fb3a8fe2c0e924" ns2:_="">
    <xsd:import namespace="ff6e71e0-53fa-4716-a99e-349a27fa00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6e71e0-53fa-4716-a99e-349a27fa00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F723C5-5CE2-41A2-8AF9-24A385165B5B}">
  <ds:schemaRefs>
    <ds:schemaRef ds:uri="add83f81-029b-4a67-ab2b-90a57add9835"/>
    <ds:schemaRef ds:uri="f05acbb0-2e78-4ba7-a856-21cd8bdd15d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A8275C5-E1DF-4D54-9A47-A905D66C53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F9CE79-DA66-4602-B2C3-B6298A2F2B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6e71e0-53fa-4716-a99e-349a27fa00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Theme_Centi</Template>
  <TotalTime>4062</TotalTime>
  <Words>1007</Words>
  <Application>Microsoft Office PowerPoint</Application>
  <PresentationFormat>Ecrã Panorâmico</PresentationFormat>
  <Paragraphs>145</Paragraphs>
  <Slides>16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6" baseType="lpstr">
      <vt:lpstr>Arial</vt:lpstr>
      <vt:lpstr>Calibri</vt:lpstr>
      <vt:lpstr>Neue Haas Grotesk Display Pro</vt:lpstr>
      <vt:lpstr>Neue Haas Grotesk Text Pro</vt:lpstr>
      <vt:lpstr>NeueHaasGroteskDisp Pro</vt:lpstr>
      <vt:lpstr>Poppins</vt:lpstr>
      <vt:lpstr>Poppins Bold</vt:lpstr>
      <vt:lpstr>Poppins Medium</vt:lpstr>
      <vt:lpstr>Poppins SemiBold</vt:lpstr>
      <vt:lpstr>Theme_Centi</vt:lpstr>
      <vt:lpstr>Apresentação do PowerPoint</vt:lpstr>
      <vt:lpstr>Embedded Software</vt:lpstr>
      <vt:lpstr>Fundamentals of embedded software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Small challenge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apresentações 2024</dc:title>
  <dc:creator>João Gomes</dc:creator>
  <cp:lastModifiedBy>Adriano Faria</cp:lastModifiedBy>
  <cp:revision>1</cp:revision>
  <dcterms:modified xsi:type="dcterms:W3CDTF">2025-04-11T10:40:20Z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0x010100B603929B7024334780107D40E2415969</vt:lpwstr>
  </property>
  <property fmtid="{D5CDD505-2E9C-101B-9397-08002B2CF9AE}" pid="3" name="_ExtendedDescription">
    <vt:lpwstr>versão maio 2024</vt:lpwstr>
  </property>
  <property fmtid="{D5CDD505-2E9C-101B-9397-08002B2CF9AE}" pid="4" name="MediaServiceImageTags">
    <vt:lpwstr/>
  </property>
</Properties>
</file>