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1B1-A289-4A68-A691-0A2F5E180249}" type="datetimeFigureOut">
              <a:rPr lang="es-PE" smtClean="0"/>
              <a:t>14/07/2019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24284DE-965A-4695-B43A-BE338F146C0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928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1B1-A289-4A68-A691-0A2F5E180249}" type="datetimeFigureOut">
              <a:rPr lang="es-PE" smtClean="0"/>
              <a:t>14/07/2019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4284DE-965A-4695-B43A-BE338F146C0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729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1B1-A289-4A68-A691-0A2F5E180249}" type="datetimeFigureOut">
              <a:rPr lang="es-PE" smtClean="0"/>
              <a:t>14/07/2019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4284DE-965A-4695-B43A-BE338F146C0B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2244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1B1-A289-4A68-A691-0A2F5E180249}" type="datetimeFigureOut">
              <a:rPr lang="es-PE" smtClean="0"/>
              <a:t>14/07/2019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4284DE-965A-4695-B43A-BE338F146C0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90902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1B1-A289-4A68-A691-0A2F5E180249}" type="datetimeFigureOut">
              <a:rPr lang="es-PE" smtClean="0"/>
              <a:t>14/07/2019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4284DE-965A-4695-B43A-BE338F146C0B}" type="slidenum">
              <a:rPr lang="es-PE" smtClean="0"/>
              <a:t>‹Nº›</a:t>
            </a:fld>
            <a:endParaRPr lang="es-P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7838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1B1-A289-4A68-A691-0A2F5E180249}" type="datetimeFigureOut">
              <a:rPr lang="es-PE" smtClean="0"/>
              <a:t>14/07/2019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4284DE-965A-4695-B43A-BE338F146C0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4280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1B1-A289-4A68-A691-0A2F5E180249}" type="datetimeFigureOut">
              <a:rPr lang="es-PE" smtClean="0"/>
              <a:t>14/07/2019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84DE-965A-4695-B43A-BE338F146C0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2704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1B1-A289-4A68-A691-0A2F5E180249}" type="datetimeFigureOut">
              <a:rPr lang="es-PE" smtClean="0"/>
              <a:t>14/07/2019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84DE-965A-4695-B43A-BE338F146C0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003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1B1-A289-4A68-A691-0A2F5E180249}" type="datetimeFigureOut">
              <a:rPr lang="es-PE" smtClean="0"/>
              <a:t>14/07/2019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84DE-965A-4695-B43A-BE338F146C0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893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1B1-A289-4A68-A691-0A2F5E180249}" type="datetimeFigureOut">
              <a:rPr lang="es-PE" smtClean="0"/>
              <a:t>14/07/2019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4284DE-965A-4695-B43A-BE338F146C0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776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1B1-A289-4A68-A691-0A2F5E180249}" type="datetimeFigureOut">
              <a:rPr lang="es-PE" smtClean="0"/>
              <a:t>14/07/2019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24284DE-965A-4695-B43A-BE338F146C0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231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1B1-A289-4A68-A691-0A2F5E180249}" type="datetimeFigureOut">
              <a:rPr lang="es-PE" smtClean="0"/>
              <a:t>14/07/2019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24284DE-965A-4695-B43A-BE338F146C0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936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1B1-A289-4A68-A691-0A2F5E180249}" type="datetimeFigureOut">
              <a:rPr lang="es-PE" smtClean="0"/>
              <a:t>14/07/2019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84DE-965A-4695-B43A-BE338F146C0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289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1B1-A289-4A68-A691-0A2F5E180249}" type="datetimeFigureOut">
              <a:rPr lang="es-PE" smtClean="0"/>
              <a:t>14/07/2019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84DE-965A-4695-B43A-BE338F146C0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757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1B1-A289-4A68-A691-0A2F5E180249}" type="datetimeFigureOut">
              <a:rPr lang="es-PE" smtClean="0"/>
              <a:t>14/07/2019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84DE-965A-4695-B43A-BE338F146C0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382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1B1-A289-4A68-A691-0A2F5E180249}" type="datetimeFigureOut">
              <a:rPr lang="es-PE" smtClean="0"/>
              <a:t>14/07/2019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4284DE-965A-4695-B43A-BE338F146C0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08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431B1-A289-4A68-A691-0A2F5E180249}" type="datetimeFigureOut">
              <a:rPr lang="es-PE" smtClean="0"/>
              <a:t>14/07/2019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24284DE-965A-4695-B43A-BE338F146C0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369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JUEGO DE RUEDAS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>MANUAL DE USUARIO</a:t>
            </a:r>
            <a:endParaRPr lang="es-PE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7958051" y="96231"/>
            <a:ext cx="4951615" cy="452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 smtClean="0"/>
              <a:t>CENTRO INTERNACIONAL DE LA PAPA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172403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INGRESO A LA APP 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064" y="1690688"/>
            <a:ext cx="2537872" cy="448272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763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PANTALLA PRINCIPAL</a:t>
            </a:r>
            <a:endParaRPr lang="es-PE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405" y="1596054"/>
            <a:ext cx="2722678" cy="4955414"/>
          </a:xfrm>
          <a:prstGeom prst="rect">
            <a:avLst/>
          </a:prstGeom>
        </p:spPr>
      </p:pic>
      <p:cxnSp>
        <p:nvCxnSpPr>
          <p:cNvPr id="10" name="Conector recto de flecha 9"/>
          <p:cNvCxnSpPr>
            <a:stCxn id="13" idx="1"/>
          </p:cNvCxnSpPr>
          <p:nvPr/>
        </p:nvCxnSpPr>
        <p:spPr>
          <a:xfrm flipH="1" flipV="1">
            <a:off x="4771507" y="2294314"/>
            <a:ext cx="2601882" cy="274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7373389" y="2383966"/>
            <a:ext cx="321702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dirty="0" smtClean="0"/>
              <a:t>OPCIÓN DE IDIOMA ES/EN</a:t>
            </a:r>
            <a:endParaRPr lang="es-PE" dirty="0"/>
          </a:p>
        </p:txBody>
      </p:sp>
      <p:sp>
        <p:nvSpPr>
          <p:cNvPr id="15" name="CuadroTexto 14"/>
          <p:cNvSpPr txBox="1"/>
          <p:nvPr/>
        </p:nvSpPr>
        <p:spPr>
          <a:xfrm>
            <a:off x="6072448" y="4374119"/>
            <a:ext cx="5083232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dirty="0" smtClean="0"/>
              <a:t>DANDO CLICK, </a:t>
            </a:r>
            <a:r>
              <a:rPr lang="es-PE" dirty="0" smtClean="0"/>
              <a:t>SELECCIONE UNA VARIEDAD</a:t>
            </a:r>
          </a:p>
          <a:p>
            <a:r>
              <a:rPr lang="es-PE" dirty="0" smtClean="0"/>
              <a:t> DE ACUERDO A TU PAPA SEMBRADA</a:t>
            </a:r>
            <a:endParaRPr lang="es-PE" dirty="0"/>
          </a:p>
        </p:txBody>
      </p:sp>
      <p:cxnSp>
        <p:nvCxnSpPr>
          <p:cNvPr id="16" name="Conector recto de flecha 15"/>
          <p:cNvCxnSpPr>
            <a:stCxn id="15" idx="1"/>
          </p:cNvCxnSpPr>
          <p:nvPr/>
        </p:nvCxnSpPr>
        <p:spPr>
          <a:xfrm flipH="1" flipV="1">
            <a:off x="4272746" y="3541871"/>
            <a:ext cx="1799702" cy="1155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15" idx="1"/>
          </p:cNvCxnSpPr>
          <p:nvPr/>
        </p:nvCxnSpPr>
        <p:spPr>
          <a:xfrm flipH="1">
            <a:off x="4407826" y="4697285"/>
            <a:ext cx="1664622" cy="46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15" idx="1"/>
          </p:cNvCxnSpPr>
          <p:nvPr/>
        </p:nvCxnSpPr>
        <p:spPr>
          <a:xfrm flipH="1">
            <a:off x="4340286" y="4697285"/>
            <a:ext cx="1732162" cy="13860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45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2242" y="284493"/>
            <a:ext cx="10515600" cy="1031413"/>
          </a:xfrm>
        </p:spPr>
        <p:txBody>
          <a:bodyPr/>
          <a:lstStyle/>
          <a:p>
            <a:r>
              <a:rPr lang="es-PE" dirty="0" smtClean="0"/>
              <a:t>SE SELECCIONA UNA VARIEDAD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8924"/>
            <a:ext cx="2618431" cy="473331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181" y="1777380"/>
            <a:ext cx="2627393" cy="4733318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>
            <a:off x="3574473" y="3649287"/>
            <a:ext cx="773083" cy="349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7435" y="1777380"/>
            <a:ext cx="2653678" cy="4734862"/>
          </a:xfrm>
          <a:prstGeom prst="rect">
            <a:avLst/>
          </a:prstGeom>
        </p:spPr>
      </p:pic>
      <p:sp>
        <p:nvSpPr>
          <p:cNvPr id="8" name="Flecha derecha 7"/>
          <p:cNvSpPr/>
          <p:nvPr/>
        </p:nvSpPr>
        <p:spPr>
          <a:xfrm>
            <a:off x="7195471" y="3582785"/>
            <a:ext cx="1059067" cy="415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7" name="Conector recto 16"/>
          <p:cNvCxnSpPr/>
          <p:nvPr/>
        </p:nvCxnSpPr>
        <p:spPr>
          <a:xfrm>
            <a:off x="997527" y="5660967"/>
            <a:ext cx="223322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4646815" y="5677592"/>
            <a:ext cx="223322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echa derecha 19"/>
          <p:cNvSpPr/>
          <p:nvPr/>
        </p:nvSpPr>
        <p:spPr>
          <a:xfrm>
            <a:off x="10131297" y="5521728"/>
            <a:ext cx="641997" cy="278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CuadroTexto 20"/>
          <p:cNvSpPr txBox="1"/>
          <p:nvPr/>
        </p:nvSpPr>
        <p:spPr>
          <a:xfrm>
            <a:off x="1246908" y="1259092"/>
            <a:ext cx="8484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DEE CLICK AL CIRCULO GRANDE (VERDE)   Y LUEGO AL CIRCULO INTERMEDIO (NARANZA)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4630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RECOMENDACIÓN DE QUÉ FUNGICIDA APLICAR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401" y="1803861"/>
            <a:ext cx="2594456" cy="469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2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</TotalTime>
  <Words>59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Espiral</vt:lpstr>
      <vt:lpstr>JUEGO DE RUEDAS</vt:lpstr>
      <vt:lpstr>INGRESO A LA APP </vt:lpstr>
      <vt:lpstr>PANTALLA PRINCIPAL</vt:lpstr>
      <vt:lpstr>SE SELECCIONA UNA VARIEDAD</vt:lpstr>
      <vt:lpstr>RECOMENDACIÓN DE QUÉ FUNGICIDA APLICAR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JUEGO DE RUEDAS</dc:title>
  <dc:creator>Lenin Sandoval</dc:creator>
  <cp:lastModifiedBy>Lenin Sandoval</cp:lastModifiedBy>
  <cp:revision>3</cp:revision>
  <dcterms:created xsi:type="dcterms:W3CDTF">2019-07-15T04:26:39Z</dcterms:created>
  <dcterms:modified xsi:type="dcterms:W3CDTF">2019-07-15T04:52:05Z</dcterms:modified>
</cp:coreProperties>
</file>