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2C-9012-4971-BD0C-E97F910761B6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A750-8B20-42C0-8BE2-99AC0CDA00A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2C-9012-4971-BD0C-E97F910761B6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A750-8B20-42C0-8BE2-99AC0CDA00A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2C-9012-4971-BD0C-E97F910761B6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A750-8B20-42C0-8BE2-99AC0CDA00A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2C-9012-4971-BD0C-E97F910761B6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A750-8B20-42C0-8BE2-99AC0CDA00A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2C-9012-4971-BD0C-E97F910761B6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A750-8B20-42C0-8BE2-99AC0CDA00A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2C-9012-4971-BD0C-E97F910761B6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A750-8B20-42C0-8BE2-99AC0CDA00A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2C-9012-4971-BD0C-E97F910761B6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A750-8B20-42C0-8BE2-99AC0CDA00A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2C-9012-4971-BD0C-E97F910761B6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A750-8B20-42C0-8BE2-99AC0CDA00A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2C-9012-4971-BD0C-E97F910761B6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A750-8B20-42C0-8BE2-99AC0CDA00A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2C-9012-4971-BD0C-E97F910761B6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A750-8B20-42C0-8BE2-99AC0CDA00A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E2C-9012-4971-BD0C-E97F910761B6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2A750-8B20-42C0-8BE2-99AC0CDA00A9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D5E2C-9012-4971-BD0C-E97F910761B6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2A750-8B20-42C0-8BE2-99AC0CDA00A9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Thème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GoFAST</dc:creator>
  <cp:lastModifiedBy>KHELLAFI Ismahane</cp:lastModifiedBy>
  <cp:revision>2</cp:revision>
  <dcterms:created xsi:type="dcterms:W3CDTF">2014-07-03T12:33:00Z</dcterms:created>
  <dcterms:modified xsi:type="dcterms:W3CDTF">2020-03-11T09:04:20Z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