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4" r:id="rId6"/>
    <p:sldId id="260" r:id="rId7"/>
    <p:sldId id="262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83" autoAdjust="0"/>
  </p:normalViewPr>
  <p:slideViewPr>
    <p:cSldViewPr>
      <p:cViewPr varScale="1">
        <p:scale>
          <a:sx n="97" d="100"/>
          <a:sy n="97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091-F408-4C09-8AF9-11A85D6284C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D8F77-91DE-4DD1-B67B-A58BD9F2C0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0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Archived</a:t>
            </a:r>
            <a:r>
              <a:rPr lang="fr-CA" dirty="0" smtClean="0"/>
              <a:t>.</a:t>
            </a:r>
            <a:r>
              <a:rPr lang="fr-CA" baseline="0" dirty="0" smtClean="0"/>
              <a:t> Do not use.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Modifications </a:t>
            </a:r>
            <a:r>
              <a:rPr lang="fr-CA" dirty="0" err="1" smtClean="0"/>
              <a:t>suggested</a:t>
            </a:r>
            <a:r>
              <a:rPr lang="fr-CA" dirty="0" smtClean="0"/>
              <a:t> by @</a:t>
            </a:r>
            <a:r>
              <a:rPr lang="fr-CA" dirty="0" err="1" smtClean="0"/>
              <a:t>skiwi</a:t>
            </a:r>
            <a:r>
              <a:rPr lang="fr-CA" dirty="0" smtClean="0"/>
              <a:t>: </a:t>
            </a:r>
            <a:r>
              <a:rPr lang="en-US" dirty="0" smtClean="0"/>
              <a:t>Maybe put account and friend status in a new bottom bar, then bunch up all menus on the left, and use the center part (about 70%) for the "homepage", including the welcome/mod and news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Card size: 3.5” x 2.5” (1.4:1)</a:t>
            </a:r>
          </a:p>
          <a:p>
            <a:r>
              <a:rPr lang="fr-CA" noProof="1" smtClean="0"/>
              <a:t>Image size: </a:t>
            </a:r>
            <a:r>
              <a:rPr lang="en-US" noProof="1" smtClean="0"/>
              <a:t>1.4” x 2.25” (1:1.6)</a:t>
            </a:r>
          </a:p>
          <a:p>
            <a:r>
              <a:rPr lang="fr-CA" noProof="1" smtClean="0"/>
              <a:t>Text box size: 1.3</a:t>
            </a:r>
            <a:r>
              <a:rPr lang="en-US" noProof="1" smtClean="0"/>
              <a:t>” x 2.25” (1:1.75)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$ mana</a:t>
            </a:r>
            <a:r>
              <a:rPr lang="fr-CA" baseline="0" dirty="0" smtClean="0"/>
              <a:t> </a:t>
            </a:r>
            <a:r>
              <a:rPr lang="fr-CA" baseline="0" dirty="0" err="1" smtClean="0"/>
              <a:t>cost</a:t>
            </a:r>
            <a:r>
              <a:rPr lang="fr-CA" dirty="0" smtClean="0"/>
              <a:t> / # </a:t>
            </a:r>
            <a:r>
              <a:rPr lang="fr-CA" dirty="0" err="1" smtClean="0"/>
              <a:t>scrap</a:t>
            </a:r>
            <a:r>
              <a:rPr lang="fr-CA" dirty="0" smtClean="0"/>
              <a:t> </a:t>
            </a:r>
            <a:r>
              <a:rPr lang="fr-CA" dirty="0" err="1" smtClean="0"/>
              <a:t>cost</a:t>
            </a:r>
            <a:r>
              <a:rPr lang="fr-CA" dirty="0" smtClean="0"/>
              <a:t> / * </a:t>
            </a:r>
            <a:r>
              <a:rPr lang="fr-CA" dirty="0" err="1" smtClean="0"/>
              <a:t>scrap</a:t>
            </a:r>
            <a:r>
              <a:rPr lang="fr-CA" dirty="0" smtClean="0"/>
              <a:t> value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Card size: 3.5” x 2.5” (1.4:1)</a:t>
            </a:r>
          </a:p>
          <a:p>
            <a:r>
              <a:rPr lang="fr-CA" noProof="1" smtClean="0"/>
              <a:t>Image size: </a:t>
            </a:r>
            <a:r>
              <a:rPr lang="en-US" noProof="1" smtClean="0"/>
              <a:t>1.4” x 2.25” (1:1.6)</a:t>
            </a:r>
          </a:p>
          <a:p>
            <a:r>
              <a:rPr lang="fr-CA" noProof="1" smtClean="0"/>
              <a:t>Text box size: 1.3</a:t>
            </a:r>
            <a:r>
              <a:rPr lang="en-US" noProof="1" smtClean="0"/>
              <a:t>” x 2.25” (1:1.75)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$ mana</a:t>
            </a:r>
            <a:r>
              <a:rPr lang="fr-CA" baseline="0" dirty="0" smtClean="0"/>
              <a:t> </a:t>
            </a:r>
            <a:r>
              <a:rPr lang="fr-CA" baseline="0" dirty="0" err="1" smtClean="0"/>
              <a:t>cost</a:t>
            </a:r>
            <a:r>
              <a:rPr lang="fr-CA" dirty="0" smtClean="0"/>
              <a:t> / # </a:t>
            </a:r>
            <a:r>
              <a:rPr lang="fr-CA" dirty="0" err="1" smtClean="0"/>
              <a:t>scrap</a:t>
            </a:r>
            <a:r>
              <a:rPr lang="fr-CA" dirty="0" smtClean="0"/>
              <a:t> </a:t>
            </a:r>
            <a:r>
              <a:rPr lang="fr-CA" dirty="0" err="1" smtClean="0"/>
              <a:t>cost</a:t>
            </a:r>
            <a:r>
              <a:rPr lang="fr-CA" dirty="0" smtClean="0"/>
              <a:t> / * </a:t>
            </a:r>
            <a:r>
              <a:rPr lang="fr-CA" dirty="0" err="1" smtClean="0"/>
              <a:t>scrap</a:t>
            </a:r>
            <a:r>
              <a:rPr lang="fr-CA" dirty="0" smtClean="0"/>
              <a:t> value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Card size: 3.5” x 2.5” (1.4:1)</a:t>
            </a:r>
          </a:p>
          <a:p>
            <a:r>
              <a:rPr lang="fr-CA" noProof="1" smtClean="0"/>
              <a:t>Image size: </a:t>
            </a:r>
            <a:r>
              <a:rPr lang="en-US" noProof="1" smtClean="0"/>
              <a:t>1.4” x 2.25” (1:1.6)</a:t>
            </a:r>
          </a:p>
          <a:p>
            <a:r>
              <a:rPr lang="fr-CA" noProof="1" smtClean="0"/>
              <a:t>Text box size: 1.3</a:t>
            </a:r>
            <a:r>
              <a:rPr lang="en-US" noProof="1" smtClean="0"/>
              <a:t>” x 2.25” (1:1.75)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$ mana</a:t>
            </a:r>
            <a:r>
              <a:rPr lang="fr-CA" baseline="0" dirty="0" smtClean="0"/>
              <a:t> </a:t>
            </a:r>
            <a:r>
              <a:rPr lang="fr-CA" baseline="0" dirty="0" err="1" smtClean="0"/>
              <a:t>cost</a:t>
            </a:r>
            <a:r>
              <a:rPr lang="fr-CA" dirty="0" smtClean="0"/>
              <a:t> / # </a:t>
            </a:r>
            <a:r>
              <a:rPr lang="fr-CA" dirty="0" err="1" smtClean="0"/>
              <a:t>scrap</a:t>
            </a:r>
            <a:r>
              <a:rPr lang="fr-CA" dirty="0" smtClean="0"/>
              <a:t> </a:t>
            </a:r>
            <a:r>
              <a:rPr lang="fr-CA" dirty="0" err="1" smtClean="0"/>
              <a:t>cost</a:t>
            </a:r>
            <a:r>
              <a:rPr lang="fr-CA" dirty="0" smtClean="0"/>
              <a:t> / * </a:t>
            </a:r>
            <a:r>
              <a:rPr lang="fr-CA" dirty="0" err="1" smtClean="0"/>
              <a:t>scrap</a:t>
            </a:r>
            <a:r>
              <a:rPr lang="fr-CA" dirty="0" smtClean="0"/>
              <a:t> value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Deck </a:t>
            </a:r>
            <a:r>
              <a:rPr lang="fr-CA" dirty="0" err="1" smtClean="0"/>
              <a:t>builder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Deck </a:t>
            </a:r>
            <a:r>
              <a:rPr lang="fr-CA" dirty="0" err="1" smtClean="0"/>
              <a:t>builder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Friends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In-</a:t>
            </a:r>
            <a:r>
              <a:rPr lang="fr-CA" dirty="0" err="1" smtClean="0"/>
              <a:t>game</a:t>
            </a:r>
            <a:r>
              <a:rPr lang="fr-CA" dirty="0" smtClean="0"/>
              <a:t> </a:t>
            </a:r>
            <a:r>
              <a:rPr lang="fr-CA" dirty="0" err="1" smtClean="0"/>
              <a:t>board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F995-FEE2-4806-9937-F33F5CFF0C68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5.png"/><Relationship Id="rId10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6.jpe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>
            <a:off x="152400" y="228600"/>
            <a:ext cx="2590800" cy="20481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extBox 4"/>
          <p:cNvSpPr txBox="1"/>
          <p:nvPr/>
        </p:nvSpPr>
        <p:spPr>
          <a:xfrm>
            <a:off x="457200" y="2438400"/>
            <a:ext cx="197932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Single Player Game</a:t>
            </a:r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457200" y="2971800"/>
            <a:ext cx="192321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Multi Player Game</a:t>
            </a:r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7200" y="3505200"/>
            <a:ext cx="123456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Chat Lobby</a:t>
            </a:r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457200" y="4038600"/>
            <a:ext cx="108664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My Decks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6858000" y="545068"/>
            <a:ext cx="125835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Home page</a:t>
            </a:r>
            <a:endParaRPr lang="en-US" noProof="1"/>
          </a:p>
        </p:txBody>
      </p:sp>
      <p:sp>
        <p:nvSpPr>
          <p:cNvPr id="12" name="Rectangle 11"/>
          <p:cNvSpPr/>
          <p:nvPr/>
        </p:nvSpPr>
        <p:spPr>
          <a:xfrm>
            <a:off x="2743200" y="685800"/>
            <a:ext cx="27432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457200"/>
            <a:ext cx="17526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9400" y="762000"/>
            <a:ext cx="24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Welcome to CardShifter.</a:t>
            </a:r>
            <a:endParaRPr lang="en-US" noProof="1"/>
          </a:p>
        </p:txBody>
      </p:sp>
      <p:sp>
        <p:nvSpPr>
          <p:cNvPr id="16" name="Rectangle 15"/>
          <p:cNvSpPr/>
          <p:nvPr/>
        </p:nvSpPr>
        <p:spPr>
          <a:xfrm>
            <a:off x="381000" y="2362200"/>
            <a:ext cx="2133600" cy="2133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81800" y="1143000"/>
            <a:ext cx="17526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0" y="1230868"/>
            <a:ext cx="70083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noProof="1" smtClean="0"/>
              <a:t>News</a:t>
            </a:r>
            <a:endParaRPr lang="en-US" noProof="1"/>
          </a:p>
        </p:txBody>
      </p:sp>
      <p:sp>
        <p:nvSpPr>
          <p:cNvPr id="19" name="TextBox 18"/>
          <p:cNvSpPr txBox="1"/>
          <p:nvPr/>
        </p:nvSpPr>
        <p:spPr>
          <a:xfrm>
            <a:off x="2819400" y="301823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smtClean="0"/>
              <a:t>Release: 0.4.x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6781800" y="1752600"/>
            <a:ext cx="1752600" cy="251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0" y="1828800"/>
            <a:ext cx="1552476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2014-10-20:</a:t>
            </a:r>
          </a:p>
          <a:p>
            <a:r>
              <a:rPr lang="en-US" sz="1400" dirty="0" smtClean="0"/>
              <a:t>Tentative new GUI </a:t>
            </a:r>
          </a:p>
          <a:p>
            <a:r>
              <a:rPr lang="en-US" sz="1400" dirty="0" smtClean="0"/>
              <a:t>Design begins.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1000" y="6019800"/>
            <a:ext cx="21336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6096000"/>
            <a:ext cx="52610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noProof="1" smtClean="0"/>
              <a:t>Exit</a:t>
            </a:r>
            <a:endParaRPr lang="en-US" noProof="1"/>
          </a:p>
        </p:txBody>
      </p:sp>
      <p:sp>
        <p:nvSpPr>
          <p:cNvPr id="25" name="Rectangle 24"/>
          <p:cNvSpPr/>
          <p:nvPr/>
        </p:nvSpPr>
        <p:spPr>
          <a:xfrm>
            <a:off x="2743200" y="1371600"/>
            <a:ext cx="27432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19400" y="1371600"/>
            <a:ext cx="15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/>
              <a:t>Current mod: </a:t>
            </a:r>
          </a:p>
          <a:p>
            <a:r>
              <a:rPr lang="fr-CA" sz="1400" b="1" noProof="1" smtClean="0"/>
              <a:t>Cyborg Chronicles</a:t>
            </a:r>
            <a:endParaRPr lang="en-US" sz="1400" b="1" noProof="1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6092676" y="2788971"/>
            <a:ext cx="8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 smtClean="0"/>
              <a:t>RSS </a:t>
            </a:r>
            <a:r>
              <a:rPr lang="fr-CA" sz="1600" i="1" dirty="0" err="1" smtClean="0"/>
              <a:t>feed</a:t>
            </a:r>
            <a:endParaRPr lang="en-US" sz="1600" i="1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2085188" y="3423033"/>
            <a:ext cx="1197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 smtClean="0"/>
              <a:t>Game Client</a:t>
            </a:r>
            <a:endParaRPr lang="en-US" sz="1600" i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004260" y="1464659"/>
            <a:ext cx="979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 smtClean="0"/>
              <a:t>Web links</a:t>
            </a:r>
            <a:endParaRPr lang="en-US" sz="1600" i="1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4877093" y="1417462"/>
            <a:ext cx="1678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Dynamic content?</a:t>
            </a:r>
            <a:endParaRPr lang="en-US" sz="1600" i="1" dirty="0"/>
          </a:p>
        </p:txBody>
      </p:sp>
      <p:sp>
        <p:nvSpPr>
          <p:cNvPr id="32" name="Rectangle 31"/>
          <p:cNvSpPr/>
          <p:nvPr/>
        </p:nvSpPr>
        <p:spPr>
          <a:xfrm>
            <a:off x="2743200" y="1981200"/>
            <a:ext cx="2743200" cy="838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19400" y="2054423"/>
            <a:ext cx="11017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noProof="1" smtClean="0"/>
              <a:t>Change mod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19400" y="2435423"/>
            <a:ext cx="136691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noProof="1" smtClean="0"/>
              <a:t>Find more mods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825" y="4705350"/>
            <a:ext cx="638175" cy="628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1219200" y="4724400"/>
            <a:ext cx="9734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Phrancis</a:t>
            </a:r>
            <a:endParaRPr lang="en-US" noProof="1"/>
          </a:p>
        </p:txBody>
      </p:sp>
      <p:sp>
        <p:nvSpPr>
          <p:cNvPr id="37" name="TextBox 36"/>
          <p:cNvSpPr txBox="1"/>
          <p:nvPr/>
        </p:nvSpPr>
        <p:spPr>
          <a:xfrm>
            <a:off x="1219200" y="50408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1,000</a:t>
            </a:r>
            <a:endParaRPr lang="en-US" noProof="1"/>
          </a:p>
        </p:txBody>
      </p:sp>
      <p:sp>
        <p:nvSpPr>
          <p:cNvPr id="38" name="TextBox 37"/>
          <p:cNvSpPr txBox="1"/>
          <p:nvPr/>
        </p:nvSpPr>
        <p:spPr>
          <a:xfrm>
            <a:off x="486995" y="5410200"/>
            <a:ext cx="147989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noProof="1" smtClean="0"/>
              <a:t>2 friends online</a:t>
            </a:r>
            <a:endParaRPr lang="en-US" sz="1600" noProof="1"/>
          </a:p>
        </p:txBody>
      </p:sp>
      <p:sp>
        <p:nvSpPr>
          <p:cNvPr id="40" name="Rectangle 39"/>
          <p:cNvSpPr/>
          <p:nvPr/>
        </p:nvSpPr>
        <p:spPr>
          <a:xfrm>
            <a:off x="381000" y="4572000"/>
            <a:ext cx="2133600" cy="1295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0" y="2667000"/>
            <a:ext cx="1486304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2014-09-25:</a:t>
            </a:r>
          </a:p>
          <a:p>
            <a:r>
              <a:rPr lang="en-US" sz="1400" dirty="0" smtClean="0"/>
              <a:t>Snapshot 0.4 now</a:t>
            </a:r>
            <a:br>
              <a:rPr lang="en-US" sz="1400" dirty="0" smtClean="0"/>
            </a:br>
            <a:r>
              <a:rPr lang="en-US" sz="1400" dirty="0" smtClean="0"/>
              <a:t>available.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81800" y="4343400"/>
            <a:ext cx="19050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400" noProof="1" smtClean="0"/>
              <a:t>Contact us / Report Bug</a:t>
            </a:r>
            <a:endParaRPr lang="en-US" sz="1400" noProof="1"/>
          </a:p>
        </p:txBody>
      </p:sp>
      <p:pic>
        <p:nvPicPr>
          <p:cNvPr id="44" name="Picture 43" descr="Cyberpunk-Cit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1800" y="2959608"/>
            <a:ext cx="3352800" cy="458419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 rot="16200000">
            <a:off x="-683715" y="5070305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i="1" dirty="0" smtClean="0"/>
              <a:t>Picture links to profile on web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 rot="19323039">
            <a:off x="2438400" y="2286000"/>
            <a:ext cx="4054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7200" dirty="0" smtClean="0">
                <a:solidFill>
                  <a:srgbClr val="FF0000"/>
                </a:solidFill>
              </a:rPr>
              <a:t>ARCHIVED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>
            <a:off x="152400" y="228600"/>
            <a:ext cx="2590800" cy="20481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extBox 4"/>
          <p:cNvSpPr txBox="1"/>
          <p:nvPr/>
        </p:nvSpPr>
        <p:spPr>
          <a:xfrm>
            <a:off x="2514600" y="6248400"/>
            <a:ext cx="119616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Solo Game</a:t>
            </a:r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810000" y="6248400"/>
            <a:ext cx="192321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Multi Player Game</a:t>
            </a:r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5837604" y="6260068"/>
            <a:ext cx="124899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View Decks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228600" y="4800600"/>
            <a:ext cx="125835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Home page</a:t>
            </a:r>
            <a:endParaRPr lang="en-US" noProof="1"/>
          </a:p>
        </p:txBody>
      </p:sp>
      <p:sp>
        <p:nvSpPr>
          <p:cNvPr id="12" name="Rectangle 11"/>
          <p:cNvSpPr/>
          <p:nvPr/>
        </p:nvSpPr>
        <p:spPr>
          <a:xfrm>
            <a:off x="152400" y="2593777"/>
            <a:ext cx="27432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2669977"/>
            <a:ext cx="24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Welcome to CardShifter.</a:t>
            </a:r>
            <a:endParaRPr lang="en-US" noProof="1"/>
          </a:p>
        </p:txBody>
      </p:sp>
      <p:sp>
        <p:nvSpPr>
          <p:cNvPr id="18" name="TextBox 17"/>
          <p:cNvSpPr txBox="1"/>
          <p:nvPr/>
        </p:nvSpPr>
        <p:spPr>
          <a:xfrm>
            <a:off x="3352800" y="609600"/>
            <a:ext cx="70083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noProof="1" smtClean="0"/>
              <a:t>News</a:t>
            </a:r>
            <a:endParaRPr lang="en-US" noProof="1"/>
          </a:p>
        </p:txBody>
      </p:sp>
      <p:sp>
        <p:nvSpPr>
          <p:cNvPr id="19" name="TextBox 18"/>
          <p:cNvSpPr txBox="1"/>
          <p:nvPr/>
        </p:nvSpPr>
        <p:spPr>
          <a:xfrm>
            <a:off x="228600" y="2209800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smtClean="0"/>
              <a:t>Release: 0.4.x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3048000" y="533400"/>
            <a:ext cx="3505200" cy="541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00400" y="1066800"/>
            <a:ext cx="32004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2014-10-20:</a:t>
            </a:r>
          </a:p>
          <a:p>
            <a:r>
              <a:rPr lang="en-US" sz="1400" dirty="0" smtClean="0"/>
              <a:t>Tentative new GUI Design begins.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39000" y="6248400"/>
            <a:ext cx="52610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CA" noProof="1" smtClean="0"/>
              <a:t>Exit</a:t>
            </a:r>
            <a:endParaRPr lang="en-US" noProof="1"/>
          </a:p>
        </p:txBody>
      </p:sp>
      <p:sp>
        <p:nvSpPr>
          <p:cNvPr id="25" name="Rectangle 24"/>
          <p:cNvSpPr/>
          <p:nvPr/>
        </p:nvSpPr>
        <p:spPr>
          <a:xfrm>
            <a:off x="152400" y="3279577"/>
            <a:ext cx="2743200" cy="13686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" y="3279577"/>
            <a:ext cx="15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/>
              <a:t>Current mod: </a:t>
            </a:r>
          </a:p>
          <a:p>
            <a:r>
              <a:rPr lang="fr-CA" sz="1400" b="1" noProof="1" smtClean="0"/>
              <a:t>Cyborg Chronicles</a:t>
            </a:r>
            <a:endParaRPr lang="en-US" sz="1400" b="1" noProof="1"/>
          </a:p>
        </p:txBody>
      </p:sp>
      <p:sp>
        <p:nvSpPr>
          <p:cNvPr id="28" name="TextBox 27"/>
          <p:cNvSpPr txBox="1"/>
          <p:nvPr/>
        </p:nvSpPr>
        <p:spPr>
          <a:xfrm>
            <a:off x="4450030" y="655370"/>
            <a:ext cx="10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(RSS feed)</a:t>
            </a:r>
            <a:endParaRPr 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" y="3883223"/>
            <a:ext cx="13716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noProof="1" smtClean="0"/>
              <a:t>Change mod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4267200"/>
            <a:ext cx="136691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noProof="1" smtClean="0"/>
              <a:t>Find more mods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25" y="5543550"/>
            <a:ext cx="638175" cy="628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990600" y="5562600"/>
            <a:ext cx="9734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Phrancis</a:t>
            </a:r>
            <a:endParaRPr lang="en-US" noProof="1"/>
          </a:p>
        </p:txBody>
      </p:sp>
      <p:sp>
        <p:nvSpPr>
          <p:cNvPr id="37" name="TextBox 36"/>
          <p:cNvSpPr txBox="1"/>
          <p:nvPr/>
        </p:nvSpPr>
        <p:spPr>
          <a:xfrm>
            <a:off x="990600" y="58790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1,000</a:t>
            </a:r>
            <a:endParaRPr lang="en-US" noProof="1"/>
          </a:p>
        </p:txBody>
      </p:sp>
      <p:sp>
        <p:nvSpPr>
          <p:cNvPr id="38" name="TextBox 37"/>
          <p:cNvSpPr txBox="1"/>
          <p:nvPr/>
        </p:nvSpPr>
        <p:spPr>
          <a:xfrm>
            <a:off x="258395" y="6248400"/>
            <a:ext cx="147989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noProof="1" smtClean="0"/>
              <a:t>2 friends online</a:t>
            </a:r>
            <a:endParaRPr lang="en-US" sz="1600" noProof="1"/>
          </a:p>
        </p:txBody>
      </p:sp>
      <p:sp>
        <p:nvSpPr>
          <p:cNvPr id="40" name="Rectangle 39"/>
          <p:cNvSpPr/>
          <p:nvPr/>
        </p:nvSpPr>
        <p:spPr>
          <a:xfrm>
            <a:off x="152400" y="5410200"/>
            <a:ext cx="2133600" cy="1295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00400" y="1676400"/>
            <a:ext cx="3200400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noProof="1" smtClean="0"/>
              <a:t>2014-09-25:</a:t>
            </a:r>
          </a:p>
          <a:p>
            <a:r>
              <a:rPr lang="en-US" sz="1400" noProof="1" smtClean="0"/>
              <a:t>Snapshot 0.4 now available. </a:t>
            </a:r>
          </a:p>
          <a:p>
            <a:r>
              <a:rPr lang="en-US" sz="1400" noProof="1" smtClean="0"/>
              <a:t>Release notes:</a:t>
            </a:r>
          </a:p>
          <a:p>
            <a:pPr>
              <a:buFontTx/>
              <a:buChar char="-"/>
            </a:pPr>
            <a:r>
              <a:rPr lang="en-US" sz="1400" noProof="1" smtClean="0"/>
              <a:t> Foo bug is fixed.</a:t>
            </a:r>
          </a:p>
          <a:p>
            <a:pPr>
              <a:buFontTx/>
              <a:buChar char="-"/>
            </a:pPr>
            <a:r>
              <a:rPr lang="en-US" sz="1400" noProof="1" smtClean="0"/>
              <a:t> Bar support is added.</a:t>
            </a:r>
          </a:p>
          <a:p>
            <a:pPr>
              <a:buFontTx/>
              <a:buChar char="-"/>
            </a:pPr>
            <a:r>
              <a:rPr lang="en-US" sz="1400" noProof="1" smtClean="0"/>
              <a:t> Baz feature has been added.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10400" y="228600"/>
            <a:ext cx="19050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400" noProof="1" smtClean="0"/>
              <a:t>Contact us / Report Bug</a:t>
            </a:r>
            <a:endParaRPr lang="en-US" sz="1400" noProof="1"/>
          </a:p>
        </p:txBody>
      </p:sp>
      <p:pic>
        <p:nvPicPr>
          <p:cNvPr id="44" name="Picture 43" descr="Cyberpunk-City.jpg"/>
          <p:cNvPicPr>
            <a:picLocks noChangeAspect="1"/>
          </p:cNvPicPr>
          <p:nvPr/>
        </p:nvPicPr>
        <p:blipFill>
          <a:blip r:embed="rId5" cstate="print"/>
          <a:srcRect l="15909"/>
          <a:stretch>
            <a:fillRect/>
          </a:stretch>
        </p:blipFill>
        <p:spPr>
          <a:xfrm>
            <a:off x="6705600" y="990600"/>
            <a:ext cx="2819400" cy="458419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9" name="Rectangle 38"/>
          <p:cNvSpPr/>
          <p:nvPr/>
        </p:nvSpPr>
        <p:spPr>
          <a:xfrm>
            <a:off x="2362200" y="6172200"/>
            <a:ext cx="54864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>
            <a:spLocks noChangeAspect="1"/>
          </p:cNvSpPr>
          <p:nvPr/>
        </p:nvSpPr>
        <p:spPr>
          <a:xfrm rot="5400000">
            <a:off x="6248400" y="34290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4" name="Picture 3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 rot="5400000">
            <a:off x="6351663" y="4267200"/>
            <a:ext cx="2012479" cy="15909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9" name="Rectangle 28"/>
          <p:cNvSpPr>
            <a:spLocks noChangeAspect="1"/>
          </p:cNvSpPr>
          <p:nvPr/>
        </p:nvSpPr>
        <p:spPr>
          <a:xfrm>
            <a:off x="457200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69844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5" name="TextBox 34"/>
          <p:cNvSpPr txBox="1"/>
          <p:nvPr/>
        </p:nvSpPr>
        <p:spPr>
          <a:xfrm>
            <a:off x="457200" y="533400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39185" y="335942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2/1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7907" y="336936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Bio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4114" y="5334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$2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569844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44" name="Picture 43" descr="Cyberpunk-City.jpg"/>
          <p:cNvPicPr>
            <a:picLocks/>
          </p:cNvPicPr>
          <p:nvPr/>
        </p:nvPicPr>
        <p:blipFill>
          <a:blip r:embed="rId4" cstate="print"/>
          <a:srcRect l="19269" r="15909" b="71742"/>
          <a:stretch>
            <a:fillRect/>
          </a:stretch>
        </p:blipFill>
        <p:spPr>
          <a:xfrm>
            <a:off x="573156" y="858078"/>
            <a:ext cx="2057400" cy="1280160"/>
          </a:xfrm>
          <a:prstGeom prst="rect">
            <a:avLst/>
          </a:prstGeom>
          <a:effectLst/>
        </p:spPr>
      </p:pic>
      <p:sp>
        <p:nvSpPr>
          <p:cNvPr id="48" name="TextBox 47"/>
          <p:cNvSpPr txBox="1"/>
          <p:nvPr/>
        </p:nvSpPr>
        <p:spPr>
          <a:xfrm>
            <a:off x="549966" y="2179983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Name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0150" y="2955475"/>
            <a:ext cx="200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“Fighters like these are common on the streets.”</a:t>
            </a:r>
            <a:endParaRPr lang="en-US" sz="1200" i="1" dirty="0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298176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3" name="TextBox 52"/>
          <p:cNvSpPr txBox="1"/>
          <p:nvPr/>
        </p:nvSpPr>
        <p:spPr>
          <a:xfrm>
            <a:off x="258420" y="3995867"/>
            <a:ext cx="697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Fighter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990600" y="53439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2/1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176" y="53340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Bio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8" name="Picture 57" descr="Cyberpunk-City.jpg"/>
          <p:cNvPicPr>
            <a:picLocks noChangeAspect="1"/>
          </p:cNvPicPr>
          <p:nvPr/>
        </p:nvPicPr>
        <p:blipFill>
          <a:blip r:embed="rId4" cstate="print"/>
          <a:srcRect l="19269" r="15909" b="71742"/>
          <a:stretch>
            <a:fillRect/>
          </a:stretch>
        </p:blipFill>
        <p:spPr>
          <a:xfrm>
            <a:off x="324682" y="4263888"/>
            <a:ext cx="1087125" cy="647740"/>
          </a:xfrm>
          <a:prstGeom prst="rect">
            <a:avLst/>
          </a:prstGeom>
          <a:effectLst/>
        </p:spPr>
      </p:pic>
      <p:sp>
        <p:nvSpPr>
          <p:cNvPr id="59" name="TextBox 58"/>
          <p:cNvSpPr txBox="1"/>
          <p:nvPr/>
        </p:nvSpPr>
        <p:spPr>
          <a:xfrm>
            <a:off x="271671" y="4883762"/>
            <a:ext cx="107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Name</a:t>
            </a:r>
            <a:endParaRPr lang="en-US" sz="1400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087756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3200400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6" name="TextBox 25"/>
          <p:cNvSpPr txBox="1"/>
          <p:nvPr/>
        </p:nvSpPr>
        <p:spPr>
          <a:xfrm>
            <a:off x="3087756" y="533400"/>
            <a:ext cx="133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Steel Hound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69741" y="335942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4/2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8463" y="336936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B0T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40249" y="53340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$3*2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3200400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3180522" y="2179983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Name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50706" y="2945295"/>
            <a:ext cx="200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“A fierce canine made of tough steel.”</a:t>
            </a:r>
            <a:endParaRPr lang="en-US" sz="1200" i="1" dirty="0"/>
          </a:p>
        </p:txBody>
      </p:sp>
      <p:pic>
        <p:nvPicPr>
          <p:cNvPr id="38" name="Picture 37" descr="13-3d-dog-robot-keremcg_preview.jpg"/>
          <p:cNvPicPr>
            <a:picLocks noChangeAspect="1"/>
          </p:cNvPicPr>
          <p:nvPr/>
        </p:nvPicPr>
        <p:blipFill>
          <a:blip r:embed="rId5" cstate="print"/>
          <a:srcRect b="43748"/>
          <a:stretch>
            <a:fillRect/>
          </a:stretch>
        </p:blipFill>
        <p:spPr>
          <a:xfrm>
            <a:off x="3194226" y="838200"/>
            <a:ext cx="2073513" cy="1295400"/>
          </a:xfrm>
          <a:prstGeom prst="rect">
            <a:avLst/>
          </a:prstGeom>
        </p:spPr>
      </p:pic>
      <p:sp>
        <p:nvSpPr>
          <p:cNvPr id="39" name="Rectangle 38"/>
          <p:cNvSpPr>
            <a:spLocks noChangeAspect="1"/>
          </p:cNvSpPr>
          <p:nvPr/>
        </p:nvSpPr>
        <p:spPr>
          <a:xfrm>
            <a:off x="5754756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0" name="Rectangle 39"/>
          <p:cNvSpPr>
            <a:spLocks/>
          </p:cNvSpPr>
          <p:nvPr/>
        </p:nvSpPr>
        <p:spPr>
          <a:xfrm>
            <a:off x="5867400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1" name="TextBox 40"/>
          <p:cNvSpPr txBox="1"/>
          <p:nvPr/>
        </p:nvSpPr>
        <p:spPr>
          <a:xfrm>
            <a:off x="5754756" y="53340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Bionic Arm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91400" y="3359427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/>
              <a:t>+3 / 0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735463" y="336936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Upgrade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38297" y="52346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#3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>
            <a:spLocks/>
          </p:cNvSpPr>
          <p:nvPr/>
        </p:nvSpPr>
        <p:spPr>
          <a:xfrm>
            <a:off x="5867400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3" name="TextBox 62"/>
          <p:cNvSpPr txBox="1"/>
          <p:nvPr/>
        </p:nvSpPr>
        <p:spPr>
          <a:xfrm>
            <a:off x="5847522" y="2179983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Name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706" y="2940830"/>
            <a:ext cx="200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“This arm adds strength to even the most puny human.”</a:t>
            </a:r>
            <a:endParaRPr lang="en-US" sz="1200" i="1" dirty="0"/>
          </a:p>
        </p:txBody>
      </p:sp>
      <p:pic>
        <p:nvPicPr>
          <p:cNvPr id="65" name="Picture 64" descr="13-3d-dog-robot-keremcg_preview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1226" y="838201"/>
            <a:ext cx="2073513" cy="1295398"/>
          </a:xfrm>
          <a:prstGeom prst="rect">
            <a:avLst/>
          </a:prstGeom>
        </p:spPr>
      </p:pic>
      <p:sp>
        <p:nvSpPr>
          <p:cNvPr id="72" name="Rectangle 71"/>
          <p:cNvSpPr>
            <a:spLocks noChangeAspect="1"/>
          </p:cNvSpPr>
          <p:nvPr/>
        </p:nvSpPr>
        <p:spPr>
          <a:xfrm>
            <a:off x="1633332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3" name="TextBox 72"/>
          <p:cNvSpPr txBox="1"/>
          <p:nvPr/>
        </p:nvSpPr>
        <p:spPr>
          <a:xfrm>
            <a:off x="1593576" y="3995867"/>
            <a:ext cx="107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Steel Hound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325756" y="53439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2/1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33332" y="53340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B0T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06827" y="4883762"/>
            <a:ext cx="107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Name</a:t>
            </a:r>
            <a:endParaRPr lang="en-US" sz="1400" dirty="0"/>
          </a:p>
        </p:txBody>
      </p:sp>
      <p:pic>
        <p:nvPicPr>
          <p:cNvPr id="78" name="Picture 77" descr="13-3d-dog-robot-keremcg_preview.jpg"/>
          <p:cNvPicPr>
            <a:picLocks noChangeAspect="1"/>
          </p:cNvPicPr>
          <p:nvPr/>
        </p:nvPicPr>
        <p:blipFill>
          <a:blip r:embed="rId5" cstate="print"/>
          <a:srcRect b="43748"/>
          <a:stretch>
            <a:fillRect/>
          </a:stretch>
        </p:blipFill>
        <p:spPr>
          <a:xfrm>
            <a:off x="1659838" y="4267201"/>
            <a:ext cx="1066800" cy="647637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2217311" y="51054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$3*2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>
            <a:off x="4363281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87" name="Picture 86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>
            <a:off x="4363281" y="4343400"/>
            <a:ext cx="1122409" cy="8873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8" name="Rectangle 87"/>
          <p:cNvSpPr>
            <a:spLocks noChangeAspect="1"/>
          </p:cNvSpPr>
          <p:nvPr/>
        </p:nvSpPr>
        <p:spPr>
          <a:xfrm>
            <a:off x="2965176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9" name="TextBox 88"/>
          <p:cNvSpPr txBox="1"/>
          <p:nvPr/>
        </p:nvSpPr>
        <p:spPr>
          <a:xfrm>
            <a:off x="2925420" y="399586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Bionic Arm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657600" y="53439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2/1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38671" y="4883762"/>
            <a:ext cx="107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Name</a:t>
            </a:r>
            <a:endParaRPr lang="en-US" sz="1400" dirty="0"/>
          </a:p>
        </p:txBody>
      </p:sp>
      <p:pic>
        <p:nvPicPr>
          <p:cNvPr id="95" name="Picture 94" descr="13-3d-dog-robot-keremcg_preview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06029" y="4267200"/>
            <a:ext cx="1039198" cy="649224"/>
          </a:xfrm>
          <a:prstGeom prst="rect">
            <a:avLst/>
          </a:prstGeom>
        </p:spPr>
      </p:pic>
      <p:sp>
        <p:nvSpPr>
          <p:cNvPr id="96" name="Oval 95"/>
          <p:cNvSpPr/>
          <p:nvPr/>
        </p:nvSpPr>
        <p:spPr>
          <a:xfrm>
            <a:off x="8382000" y="1444467"/>
            <a:ext cx="304800" cy="308133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343098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83366" y="51054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$3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48994" y="51054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#3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667000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992217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9905" y="2421834"/>
            <a:ext cx="145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description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187149" y="2421834"/>
            <a:ext cx="145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description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864088" y="2421834"/>
            <a:ext cx="145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description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>
            <a:spLocks noChangeAspect="1"/>
          </p:cNvSpPr>
          <p:nvPr/>
        </p:nvSpPr>
        <p:spPr>
          <a:xfrm rot="5400000">
            <a:off x="6248400" y="34290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4" name="Picture 3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 rot="5400000">
            <a:off x="6351663" y="4267200"/>
            <a:ext cx="2012479" cy="15909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9" name="Rectangle 28"/>
          <p:cNvSpPr>
            <a:spLocks noChangeAspect="1"/>
          </p:cNvSpPr>
          <p:nvPr/>
        </p:nvSpPr>
        <p:spPr>
          <a:xfrm>
            <a:off x="457200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69844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5" name="TextBox 34"/>
          <p:cNvSpPr txBox="1"/>
          <p:nvPr/>
        </p:nvSpPr>
        <p:spPr>
          <a:xfrm>
            <a:off x="457200" y="53340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Longshot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1383" y="3359427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3   2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7907" y="336936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Bio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6202" y="55327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569844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44" name="Picture 43" descr="Cyberpunk-City.jpg"/>
          <p:cNvPicPr>
            <a:picLocks/>
          </p:cNvPicPr>
          <p:nvPr/>
        </p:nvPicPr>
        <p:blipFill>
          <a:blip r:embed="rId4" cstate="print"/>
          <a:srcRect l="19269" r="15909" b="71742"/>
          <a:stretch>
            <a:fillRect/>
          </a:stretch>
        </p:blipFill>
        <p:spPr>
          <a:xfrm>
            <a:off x="573156" y="858078"/>
            <a:ext cx="2057400" cy="1280160"/>
          </a:xfrm>
          <a:prstGeom prst="rect">
            <a:avLst/>
          </a:prstGeom>
          <a:effectLst/>
        </p:spPr>
      </p:pic>
      <p:sp>
        <p:nvSpPr>
          <p:cNvPr id="48" name="TextBox 47"/>
          <p:cNvSpPr txBox="1"/>
          <p:nvPr/>
        </p:nvSpPr>
        <p:spPr>
          <a:xfrm>
            <a:off x="549966" y="2179983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Ranged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0150" y="2955475"/>
            <a:ext cx="2004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“Eyes and reflexes augmented for maximum deadliness.”</a:t>
            </a:r>
            <a:endParaRPr lang="en-US" sz="1100" i="1" dirty="0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298176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3" name="TextBox 52"/>
          <p:cNvSpPr txBox="1"/>
          <p:nvPr/>
        </p:nvSpPr>
        <p:spPr>
          <a:xfrm>
            <a:off x="258420" y="3995867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Longshot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990600" y="53439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3/2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176" y="53340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Bio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8" name="Picture 57" descr="Cyberpunk-City.jpg"/>
          <p:cNvPicPr>
            <a:picLocks noChangeAspect="1"/>
          </p:cNvPicPr>
          <p:nvPr/>
        </p:nvPicPr>
        <p:blipFill>
          <a:blip r:embed="rId4" cstate="print"/>
          <a:srcRect l="19269" r="15909" b="71742"/>
          <a:stretch>
            <a:fillRect/>
          </a:stretch>
        </p:blipFill>
        <p:spPr>
          <a:xfrm>
            <a:off x="324682" y="4263888"/>
            <a:ext cx="1087125" cy="647740"/>
          </a:xfrm>
          <a:prstGeom prst="rect">
            <a:avLst/>
          </a:prstGeom>
          <a:effectLst/>
        </p:spPr>
      </p:pic>
      <p:sp>
        <p:nvSpPr>
          <p:cNvPr id="59" name="TextBox 58"/>
          <p:cNvSpPr txBox="1"/>
          <p:nvPr/>
        </p:nvSpPr>
        <p:spPr>
          <a:xfrm>
            <a:off x="271671" y="4883762"/>
            <a:ext cx="731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Ranged</a:t>
            </a:r>
            <a:endParaRPr lang="en-US" sz="1400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087756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3200400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6" name="TextBox 25"/>
          <p:cNvSpPr txBox="1"/>
          <p:nvPr/>
        </p:nvSpPr>
        <p:spPr>
          <a:xfrm>
            <a:off x="3087756" y="533400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Modleg Ambusher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068463" y="336936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Mech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3200400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3180522" y="217998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Rush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50706" y="2945295"/>
            <a:ext cx="200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“Uses the legs of other bots to enhance its own speed.”</a:t>
            </a:r>
            <a:endParaRPr lang="en-US" sz="1200" i="1" dirty="0"/>
          </a:p>
        </p:txBody>
      </p:sp>
      <p:pic>
        <p:nvPicPr>
          <p:cNvPr id="38" name="Picture 37" descr="13-3d-dog-robot-keremcg_preview.jpg"/>
          <p:cNvPicPr>
            <a:picLocks noChangeAspect="1"/>
          </p:cNvPicPr>
          <p:nvPr/>
        </p:nvPicPr>
        <p:blipFill>
          <a:blip r:embed="rId5" cstate="print"/>
          <a:srcRect b="43748"/>
          <a:stretch>
            <a:fillRect/>
          </a:stretch>
        </p:blipFill>
        <p:spPr>
          <a:xfrm>
            <a:off x="3194226" y="838200"/>
            <a:ext cx="2073513" cy="1295400"/>
          </a:xfrm>
          <a:prstGeom prst="rect">
            <a:avLst/>
          </a:prstGeom>
        </p:spPr>
      </p:pic>
      <p:sp>
        <p:nvSpPr>
          <p:cNvPr id="39" name="Rectangle 38"/>
          <p:cNvSpPr>
            <a:spLocks noChangeAspect="1"/>
          </p:cNvSpPr>
          <p:nvPr/>
        </p:nvSpPr>
        <p:spPr>
          <a:xfrm>
            <a:off x="5754756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0" name="Rectangle 39"/>
          <p:cNvSpPr>
            <a:spLocks/>
          </p:cNvSpPr>
          <p:nvPr/>
        </p:nvSpPr>
        <p:spPr>
          <a:xfrm>
            <a:off x="5867400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1" name="TextBox 40"/>
          <p:cNvSpPr txBox="1"/>
          <p:nvPr/>
        </p:nvSpPr>
        <p:spPr>
          <a:xfrm>
            <a:off x="5754756" y="5334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Bionic Arms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35463" y="336936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Upgrade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2400" y="52346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>
            <a:spLocks/>
          </p:cNvSpPr>
          <p:nvPr/>
        </p:nvSpPr>
        <p:spPr>
          <a:xfrm>
            <a:off x="5867400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4" name="TextBox 63"/>
          <p:cNvSpPr txBox="1"/>
          <p:nvPr/>
        </p:nvSpPr>
        <p:spPr>
          <a:xfrm>
            <a:off x="5920410" y="2828836"/>
            <a:ext cx="20043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“These arms will give strength to even the most puny individual.”</a:t>
            </a:r>
            <a:endParaRPr lang="en-US" sz="1100" i="1" dirty="0"/>
          </a:p>
        </p:txBody>
      </p:sp>
      <p:pic>
        <p:nvPicPr>
          <p:cNvPr id="65" name="Picture 64" descr="13-3d-dog-robot-keremcg_preview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1226" y="838201"/>
            <a:ext cx="2073513" cy="1295398"/>
          </a:xfrm>
          <a:prstGeom prst="rect">
            <a:avLst/>
          </a:prstGeom>
        </p:spPr>
      </p:pic>
      <p:sp>
        <p:nvSpPr>
          <p:cNvPr id="72" name="Rectangle 71"/>
          <p:cNvSpPr>
            <a:spLocks noChangeAspect="1"/>
          </p:cNvSpPr>
          <p:nvPr/>
        </p:nvSpPr>
        <p:spPr>
          <a:xfrm>
            <a:off x="1633332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3" name="TextBox 72"/>
          <p:cNvSpPr txBox="1"/>
          <p:nvPr/>
        </p:nvSpPr>
        <p:spPr>
          <a:xfrm>
            <a:off x="1563759" y="4028661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Modleg Ambusher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2325756" y="53439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5/3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33332" y="53340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Mech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06827" y="488376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Rush</a:t>
            </a:r>
            <a:endParaRPr lang="en-US" sz="1400" dirty="0"/>
          </a:p>
        </p:txBody>
      </p:sp>
      <p:pic>
        <p:nvPicPr>
          <p:cNvPr id="78" name="Picture 77" descr="13-3d-dog-robot-keremcg_preview.jpg"/>
          <p:cNvPicPr>
            <a:picLocks noChangeAspect="1"/>
          </p:cNvPicPr>
          <p:nvPr/>
        </p:nvPicPr>
        <p:blipFill>
          <a:blip r:embed="rId5" cstate="print"/>
          <a:srcRect b="43748"/>
          <a:stretch>
            <a:fillRect/>
          </a:stretch>
        </p:blipFill>
        <p:spPr>
          <a:xfrm>
            <a:off x="1659838" y="4267201"/>
            <a:ext cx="1066800" cy="647637"/>
          </a:xfrm>
          <a:prstGeom prst="rect">
            <a:avLst/>
          </a:prstGeom>
        </p:spPr>
      </p:pic>
      <p:sp>
        <p:nvSpPr>
          <p:cNvPr id="86" name="Rectangle 85"/>
          <p:cNvSpPr>
            <a:spLocks noChangeAspect="1"/>
          </p:cNvSpPr>
          <p:nvPr/>
        </p:nvSpPr>
        <p:spPr>
          <a:xfrm>
            <a:off x="4363281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87" name="Picture 86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>
            <a:off x="4363281" y="4343400"/>
            <a:ext cx="1122409" cy="8873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8" name="Rectangle 87"/>
          <p:cNvSpPr>
            <a:spLocks noChangeAspect="1"/>
          </p:cNvSpPr>
          <p:nvPr/>
        </p:nvSpPr>
        <p:spPr>
          <a:xfrm>
            <a:off x="2965176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9" name="TextBox 88"/>
          <p:cNvSpPr txBox="1"/>
          <p:nvPr/>
        </p:nvSpPr>
        <p:spPr>
          <a:xfrm>
            <a:off x="2925420" y="399586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Bionic Arms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571461" y="534393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+2/0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5" name="Picture 94" descr="13-3d-dog-robot-keremcg_preview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06029" y="4267200"/>
            <a:ext cx="1039198" cy="649224"/>
          </a:xfrm>
          <a:prstGeom prst="rect">
            <a:avLst/>
          </a:prstGeom>
        </p:spPr>
      </p:pic>
      <p:sp>
        <p:nvSpPr>
          <p:cNvPr id="96" name="Oval 95"/>
          <p:cNvSpPr/>
          <p:nvPr/>
        </p:nvSpPr>
        <p:spPr>
          <a:xfrm>
            <a:off x="8382000" y="1444467"/>
            <a:ext cx="304800" cy="308133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343098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667000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992217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9905" y="2421834"/>
            <a:ext cx="1954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Suffers no damage when attacking.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187149" y="2421834"/>
            <a:ext cx="145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cast sickness.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5786" y="0"/>
            <a:ext cx="225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rgbClr val="FF0000"/>
                </a:solidFill>
              </a:rPr>
              <a:t>WITH ICONS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2573" y="621004"/>
            <a:ext cx="159027" cy="1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67"/>
          <p:cNvSpPr txBox="1"/>
          <p:nvPr/>
        </p:nvSpPr>
        <p:spPr>
          <a:xfrm>
            <a:off x="5073568" y="5334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9939" y="559905"/>
            <a:ext cx="26225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3866322" y="51451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23861" y="5181600"/>
            <a:ext cx="26225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11895" y="619539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4788646" y="5334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599661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71529" y="5242699"/>
            <a:ext cx="159027" cy="1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2522524" y="51550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37602" y="51550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73356" y="5221356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1197307" y="51451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5211417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0" y="3429000"/>
            <a:ext cx="228600" cy="23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36719" y="3438939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TextBox 114"/>
          <p:cNvSpPr txBox="1"/>
          <p:nvPr/>
        </p:nvSpPr>
        <p:spPr>
          <a:xfrm>
            <a:off x="4618383" y="336273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5   3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6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95800" y="3432312"/>
            <a:ext cx="228600" cy="23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03719" y="3442251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7285383" y="336273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+2  0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9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2800" y="3432312"/>
            <a:ext cx="228600" cy="23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70719" y="3442251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Box 120"/>
          <p:cNvSpPr txBox="1"/>
          <p:nvPr/>
        </p:nvSpPr>
        <p:spPr>
          <a:xfrm>
            <a:off x="2971800" y="53340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Upg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565541" y="0"/>
            <a:ext cx="1231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rgbClr val="FF0000"/>
                </a:solidFill>
              </a:rPr>
              <a:t>ICONS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904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667000"/>
            <a:ext cx="159027" cy="1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676400"/>
            <a:ext cx="542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2400300"/>
            <a:ext cx="187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1638300"/>
            <a:ext cx="561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2514600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0200" y="1295400"/>
            <a:ext cx="12858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86400" y="2743200"/>
            <a:ext cx="228600" cy="23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15200" y="1524000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91400" y="2895600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 169"/>
          <p:cNvSpPr/>
          <p:nvPr/>
        </p:nvSpPr>
        <p:spPr>
          <a:xfrm>
            <a:off x="3144078" y="2514600"/>
            <a:ext cx="457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1/3</a:t>
            </a:r>
            <a:endParaRPr lang="en-US" sz="1400" dirty="0"/>
          </a:p>
        </p:txBody>
      </p:sp>
      <p:sp>
        <p:nvSpPr>
          <p:cNvPr id="169" name="Rounded Rectangle 168"/>
          <p:cNvSpPr/>
          <p:nvPr/>
        </p:nvSpPr>
        <p:spPr>
          <a:xfrm>
            <a:off x="1828800" y="2514600"/>
            <a:ext cx="457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2/3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543800" y="0"/>
            <a:ext cx="16002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943600" y="0"/>
            <a:ext cx="16002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57200" y="2514600"/>
            <a:ext cx="457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3/3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0" y="617220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543800" y="6172200"/>
            <a:ext cx="16002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943600" y="685800"/>
            <a:ext cx="1600200" cy="548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543800" y="685800"/>
            <a:ext cx="1600200" cy="548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0" y="685800"/>
            <a:ext cx="5943600" cy="548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79837" y="152400"/>
            <a:ext cx="273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/>
              <a:t>CardShifter Deck Builder</a:t>
            </a:r>
            <a:endParaRPr lang="en-US" sz="2000" noProof="1"/>
          </a:p>
        </p:txBody>
      </p:sp>
      <p:sp>
        <p:nvSpPr>
          <p:cNvPr id="82" name="TextBox 81"/>
          <p:cNvSpPr txBox="1"/>
          <p:nvPr/>
        </p:nvSpPr>
        <p:spPr>
          <a:xfrm>
            <a:off x="6096000" y="0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Active Deck</a:t>
            </a:r>
            <a:endParaRPr lang="en-US" noProof="1"/>
          </a:p>
        </p:txBody>
      </p:sp>
      <p:sp>
        <p:nvSpPr>
          <p:cNvPr id="83" name="TextBox 82"/>
          <p:cNvSpPr txBox="1"/>
          <p:nvPr/>
        </p:nvSpPr>
        <p:spPr>
          <a:xfrm>
            <a:off x="6400800" y="2286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6 / 30</a:t>
            </a:r>
            <a:endParaRPr lang="en-US" noProof="1"/>
          </a:p>
        </p:txBody>
      </p:sp>
      <p:sp>
        <p:nvSpPr>
          <p:cNvPr id="84" name="TextBox 83"/>
          <p:cNvSpPr txBox="1"/>
          <p:nvPr/>
        </p:nvSpPr>
        <p:spPr>
          <a:xfrm>
            <a:off x="7826743" y="164068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Deck List</a:t>
            </a:r>
            <a:endParaRPr lang="en-US" noProof="1"/>
          </a:p>
        </p:txBody>
      </p:sp>
      <p:sp>
        <p:nvSpPr>
          <p:cNvPr id="93" name="Rectangle 92"/>
          <p:cNvSpPr/>
          <p:nvPr/>
        </p:nvSpPr>
        <p:spPr>
          <a:xfrm>
            <a:off x="7543800" y="6477000"/>
            <a:ext cx="1600200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943600" y="6172200"/>
            <a:ext cx="16002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943600" y="6477000"/>
            <a:ext cx="1600200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0" y="6172200"/>
            <a:ext cx="16002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0" y="6477000"/>
            <a:ext cx="1600200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6200" y="6516756"/>
            <a:ext cx="137160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noProof="1" smtClean="0"/>
              <a:t>Delete Deck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200" y="6172200"/>
            <a:ext cx="13716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noProof="1" smtClean="0"/>
              <a:t>Rename Deck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66383" y="6516756"/>
            <a:ext cx="1371600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noProof="1" smtClean="0"/>
              <a:t>Start Game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66383" y="6172200"/>
            <a:ext cx="13716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noProof="1" smtClean="0"/>
              <a:t>Load Deck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049617" y="6516756"/>
            <a:ext cx="13716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400" noProof="1" smtClean="0"/>
              <a:t>Save Deck</a:t>
            </a:r>
            <a:endParaRPr lang="en-US" sz="1400" noProof="1" smtClean="0"/>
          </a:p>
        </p:txBody>
      </p:sp>
      <p:sp>
        <p:nvSpPr>
          <p:cNvPr id="120" name="Right Arrow 119"/>
          <p:cNvSpPr/>
          <p:nvPr/>
        </p:nvSpPr>
        <p:spPr>
          <a:xfrm>
            <a:off x="3962400" y="6278217"/>
            <a:ext cx="9144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Next</a:t>
            </a:r>
            <a:endParaRPr lang="en-US" sz="1400"/>
          </a:p>
        </p:txBody>
      </p:sp>
      <p:sp>
        <p:nvSpPr>
          <p:cNvPr id="122" name="Right Arrow 121"/>
          <p:cNvSpPr/>
          <p:nvPr/>
        </p:nvSpPr>
        <p:spPr>
          <a:xfrm flipH="1">
            <a:off x="2819400" y="6278217"/>
            <a:ext cx="9144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Prev</a:t>
            </a:r>
            <a:endParaRPr lang="en-US" sz="1400"/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6019800" y="762000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7362898" y="6791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08358" y="762000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Longshot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183548" y="762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6019800" y="1143000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7362898" y="10601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08358" y="1143000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Modleg Ambusher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183548" y="1143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6019800" y="1524000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7362898" y="14411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008358" y="152400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Bionic Arms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83548" y="1524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7616688" y="762000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1" name="TextBox 160"/>
          <p:cNvSpPr txBox="1"/>
          <p:nvPr/>
        </p:nvSpPr>
        <p:spPr>
          <a:xfrm>
            <a:off x="7605246" y="762000"/>
            <a:ext cx="891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Phrancis1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531972" y="7620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6/30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38175" cy="628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64" name="TextBox 163"/>
          <p:cNvSpPr txBox="1"/>
          <p:nvPr/>
        </p:nvSpPr>
        <p:spPr>
          <a:xfrm>
            <a:off x="685800" y="-9939"/>
            <a:ext cx="9734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Phrancis</a:t>
            </a:r>
            <a:endParaRPr lang="en-US" noProof="1"/>
          </a:p>
        </p:txBody>
      </p:sp>
      <p:sp>
        <p:nvSpPr>
          <p:cNvPr id="165" name="TextBox 164"/>
          <p:cNvSpPr txBox="1"/>
          <p:nvPr/>
        </p:nvSpPr>
        <p:spPr>
          <a:xfrm>
            <a:off x="1596888" y="-1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1,000</a:t>
            </a:r>
            <a:endParaRPr lang="en-US" noProof="1"/>
          </a:p>
        </p:txBody>
      </p:sp>
      <p:sp>
        <p:nvSpPr>
          <p:cNvPr id="166" name="TextBox 165"/>
          <p:cNvSpPr txBox="1"/>
          <p:nvPr/>
        </p:nvSpPr>
        <p:spPr>
          <a:xfrm>
            <a:off x="685800" y="324678"/>
            <a:ext cx="147989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noProof="1" smtClean="0"/>
              <a:t>2 friends online</a:t>
            </a:r>
            <a:endParaRPr lang="en-US" sz="1600" noProof="1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163657" y="931301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3" name="TextBox 72"/>
          <p:cNvSpPr txBox="1"/>
          <p:nvPr/>
        </p:nvSpPr>
        <p:spPr>
          <a:xfrm>
            <a:off x="123901" y="888568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Longshot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56081" y="22366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3/2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3657" y="222670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Bio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7" name="Picture 76" descr="Cyberpunk-City.jpg"/>
          <p:cNvPicPr>
            <a:picLocks noChangeAspect="1"/>
          </p:cNvPicPr>
          <p:nvPr/>
        </p:nvPicPr>
        <p:blipFill>
          <a:blip r:embed="rId4" cstate="print"/>
          <a:srcRect l="19269" r="15909" b="71742"/>
          <a:stretch>
            <a:fillRect/>
          </a:stretch>
        </p:blipFill>
        <p:spPr>
          <a:xfrm>
            <a:off x="190163" y="1156589"/>
            <a:ext cx="1087125" cy="647740"/>
          </a:xfrm>
          <a:prstGeom prst="rect">
            <a:avLst/>
          </a:prstGeom>
          <a:effectLst/>
        </p:spPr>
      </p:pic>
      <p:sp>
        <p:nvSpPr>
          <p:cNvPr id="78" name="TextBox 77"/>
          <p:cNvSpPr txBox="1"/>
          <p:nvPr/>
        </p:nvSpPr>
        <p:spPr>
          <a:xfrm>
            <a:off x="137152" y="1776463"/>
            <a:ext cx="731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Ranged</a:t>
            </a:r>
            <a:endParaRPr lang="en-US" sz="1400" dirty="0"/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>
            <a:off x="1498813" y="931301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6" name="TextBox 85"/>
          <p:cNvSpPr txBox="1"/>
          <p:nvPr/>
        </p:nvSpPr>
        <p:spPr>
          <a:xfrm>
            <a:off x="1429240" y="92136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Modleg Ambusher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191237" y="22366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5/3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98813" y="22267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Mech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72308" y="177646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Rush</a:t>
            </a:r>
            <a:endParaRPr lang="en-US" sz="1400" dirty="0"/>
          </a:p>
        </p:txBody>
      </p:sp>
      <p:pic>
        <p:nvPicPr>
          <p:cNvPr id="90" name="Picture 89" descr="13-3d-dog-robot-keremcg_preview.jpg"/>
          <p:cNvPicPr>
            <a:picLocks noChangeAspect="1"/>
          </p:cNvPicPr>
          <p:nvPr/>
        </p:nvPicPr>
        <p:blipFill>
          <a:blip r:embed="rId5" cstate="print"/>
          <a:srcRect b="43748"/>
          <a:stretch>
            <a:fillRect/>
          </a:stretch>
        </p:blipFill>
        <p:spPr>
          <a:xfrm>
            <a:off x="1525319" y="1159902"/>
            <a:ext cx="1066800" cy="647637"/>
          </a:xfrm>
          <a:prstGeom prst="rect">
            <a:avLst/>
          </a:prstGeom>
        </p:spPr>
      </p:pic>
      <p:sp>
        <p:nvSpPr>
          <p:cNvPr id="91" name="Rectangle 90"/>
          <p:cNvSpPr>
            <a:spLocks noChangeAspect="1"/>
          </p:cNvSpPr>
          <p:nvPr/>
        </p:nvSpPr>
        <p:spPr>
          <a:xfrm>
            <a:off x="2830657" y="931301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2" name="TextBox 91"/>
          <p:cNvSpPr txBox="1"/>
          <p:nvPr/>
        </p:nvSpPr>
        <p:spPr>
          <a:xfrm>
            <a:off x="2790901" y="88856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Bionic Arms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436942" y="223664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+2/0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5" name="Picture 94" descr="13-3d-dog-robot-keremcg_preview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71510" y="1159901"/>
            <a:ext cx="1039198" cy="649224"/>
          </a:xfrm>
          <a:prstGeom prst="rect">
            <a:avLst/>
          </a:prstGeom>
        </p:spPr>
      </p:pic>
      <p:sp>
        <p:nvSpPr>
          <p:cNvPr id="96" name="Oval 95"/>
          <p:cNvSpPr>
            <a:spLocks noChangeAspect="1"/>
          </p:cNvSpPr>
          <p:nvPr/>
        </p:nvSpPr>
        <p:spPr>
          <a:xfrm>
            <a:off x="1208579" y="848474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2532481" y="848474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3857698" y="848474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31803" y="203785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9342" y="2074301"/>
            <a:ext cx="26225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7010" y="2135400"/>
            <a:ext cx="159027" cy="1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TextBox 102"/>
          <p:cNvSpPr txBox="1"/>
          <p:nvPr/>
        </p:nvSpPr>
        <p:spPr>
          <a:xfrm>
            <a:off x="2388005" y="204779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03083" y="204779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38837" y="2114057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" name="TextBox 105"/>
          <p:cNvSpPr txBox="1"/>
          <p:nvPr/>
        </p:nvSpPr>
        <p:spPr>
          <a:xfrm>
            <a:off x="1062788" y="203785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8481" y="2104118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2837281" y="222670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Upg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0" y="0"/>
            <a:ext cx="75438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0" y="6248400"/>
            <a:ext cx="7543800" cy="6096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543800" y="990600"/>
            <a:ext cx="1600200" cy="586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0" y="685800"/>
            <a:ext cx="7543800" cy="5562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91440" rIns="91440" bIns="91440" rtlCol="0" anchor="t" anchorCtr="0"/>
          <a:lstStyle/>
          <a:p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22-Oct 17:33 | </a:t>
            </a:r>
            <a:r>
              <a:rPr lang="en-US" sz="1200" dirty="0" smtClean="0">
                <a:solidFill>
                  <a:schemeClr val="bg1"/>
                </a:solidFill>
              </a:rPr>
              <a:t>Server Chat: Zomis has joined the chat</a:t>
            </a:r>
          </a:p>
          <a:p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22-Oct 17:33 | </a:t>
            </a:r>
            <a:r>
              <a:rPr lang="en-US" sz="1200" dirty="0" smtClean="0">
                <a:solidFill>
                  <a:schemeClr val="bg1"/>
                </a:solidFill>
              </a:rPr>
              <a:t>Phrancis: Hi @Zomis how are you?</a:t>
            </a:r>
          </a:p>
          <a:p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22-Oct 17:33 | </a:t>
            </a:r>
            <a:r>
              <a:rPr lang="en-US" sz="1200" dirty="0" err="1" smtClean="0">
                <a:solidFill>
                  <a:schemeClr val="bg1"/>
                </a:solidFill>
              </a:rPr>
              <a:t>bazola</a:t>
            </a:r>
            <a:r>
              <a:rPr lang="en-US" sz="1200" dirty="0" smtClean="0">
                <a:solidFill>
                  <a:schemeClr val="bg1"/>
                </a:solidFill>
              </a:rPr>
              <a:t>: hey Simon</a:t>
            </a:r>
          </a:p>
          <a:p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22-Oct 17:33 | </a:t>
            </a:r>
            <a:r>
              <a:rPr lang="en-US" sz="1200" dirty="0" smtClean="0">
                <a:solidFill>
                  <a:schemeClr val="bg1"/>
                </a:solidFill>
              </a:rPr>
              <a:t>Zomis: Hey guys, anyone up for a game?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57600" y="152400"/>
            <a:ext cx="2041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/>
              <a:t>CardShifter</a:t>
            </a:r>
            <a:r>
              <a:rPr lang="en-US" sz="2000" dirty="0" smtClean="0"/>
              <a:t> Lobby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7856560" y="-59634"/>
            <a:ext cx="10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AI Players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543800" y="0"/>
            <a:ext cx="16002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43800" y="304800"/>
            <a:ext cx="1600200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543800" y="5940623"/>
            <a:ext cx="1600200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Invite</a:t>
            </a:r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7603434" y="1063823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7591992" y="1063823"/>
            <a:ext cx="65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bazola</a:t>
            </a:r>
            <a:endParaRPr lang="en-US" sz="1400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7616688" y="341244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7605246" y="341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1-Loser</a:t>
            </a:r>
            <a:endParaRPr lang="en-US" sz="1400"/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38175" cy="628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64" name="TextBox 163"/>
          <p:cNvSpPr txBox="1"/>
          <p:nvPr/>
        </p:nvSpPr>
        <p:spPr>
          <a:xfrm>
            <a:off x="685800" y="-9939"/>
            <a:ext cx="9734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Phrancis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596888" y="-1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1,000</a:t>
            </a:r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85800" y="324678"/>
            <a:ext cx="147989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5 friends online</a:t>
            </a:r>
            <a:endParaRPr lang="en-US" sz="1600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8719929" y="371061"/>
            <a:ext cx="3048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696200" y="626166"/>
            <a:ext cx="134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Users online</a:t>
            </a:r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543800" y="685800"/>
            <a:ext cx="16002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8839200" y="1113518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i="1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>
            <a:off x="7603434" y="1444823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591992" y="1444823"/>
            <a:ext cx="777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GreyFox</a:t>
            </a:r>
            <a:endParaRPr lang="en-US" sz="1400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8839200" y="1494518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i="1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>
            <a:off x="7603434" y="1825823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591992" y="1825823"/>
            <a:ext cx="79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Phrancis</a:t>
            </a:r>
            <a:endParaRPr lang="en-US" sz="1400" dirty="0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8839200" y="1875518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i="1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7603434" y="2206823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591992" y="220682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skiwi</a:t>
            </a:r>
            <a:endParaRPr lang="en-US" sz="140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839200" y="2256518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i="1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7603434" y="2587823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591992" y="2587823"/>
            <a:ext cx="6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Zomis</a:t>
            </a:r>
            <a:endParaRPr lang="en-US" sz="1400" dirty="0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8839200" y="2637518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i="1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34200" y="6550223"/>
            <a:ext cx="609600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0" y="6248400"/>
            <a:ext cx="156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solidFill>
                  <a:schemeClr val="bg1"/>
                </a:solidFill>
              </a:rPr>
              <a:t>Type message here</a:t>
            </a:r>
            <a:endParaRPr lang="en-US" sz="1400" i="1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34200" y="6248400"/>
            <a:ext cx="60960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Clear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43800" y="6550223"/>
            <a:ext cx="16002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Menu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543800" y="6248400"/>
            <a:ext cx="16002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Deck Builder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0" y="0"/>
            <a:ext cx="2819400" cy="5105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2872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3" name="TextBox 72"/>
          <p:cNvSpPr txBox="1"/>
          <p:nvPr/>
        </p:nvSpPr>
        <p:spPr>
          <a:xfrm>
            <a:off x="1265583" y="19878"/>
            <a:ext cx="9734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Phrancis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583" y="762000"/>
            <a:ext cx="147989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3 friends online</a:t>
            </a:r>
            <a:endParaRPr lang="en-US" sz="1600" dirty="0"/>
          </a:p>
        </p:txBody>
      </p:sp>
      <p:pic>
        <p:nvPicPr>
          <p:cNvPr id="78" name="Picture 77" descr="sim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2954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5" name="TextBox 84"/>
          <p:cNvSpPr txBox="1"/>
          <p:nvPr/>
        </p:nvSpPr>
        <p:spPr>
          <a:xfrm>
            <a:off x="943375" y="1295400"/>
            <a:ext cx="555986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Zomis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914400" y="1524000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Points: 10,000</a:t>
            </a:r>
          </a:p>
          <a:p>
            <a:r>
              <a:rPr lang="en-US" sz="1200" i="1" smtClean="0"/>
              <a:t>Buiding decks</a:t>
            </a:r>
            <a:endParaRPr lang="en-US" sz="1200" i="1"/>
          </a:p>
        </p:txBody>
      </p:sp>
      <p:sp>
        <p:nvSpPr>
          <p:cNvPr id="88" name="TextBox 87"/>
          <p:cNvSpPr txBox="1"/>
          <p:nvPr/>
        </p:nvSpPr>
        <p:spPr>
          <a:xfrm>
            <a:off x="1244585" y="408801"/>
            <a:ext cx="1224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Points: 10,000</a:t>
            </a:r>
            <a:endParaRPr 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2133600" y="1931840"/>
            <a:ext cx="6096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Play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0" y="2226366"/>
            <a:ext cx="281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1265583"/>
            <a:ext cx="281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 descr="sim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2860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5" name="TextBox 94"/>
          <p:cNvSpPr txBox="1"/>
          <p:nvPr/>
        </p:nvSpPr>
        <p:spPr>
          <a:xfrm>
            <a:off x="943375" y="2286000"/>
            <a:ext cx="590033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Bazola</a:t>
            </a:r>
            <a:endParaRPr lang="en-US" sz="1200"/>
          </a:p>
        </p:txBody>
      </p:sp>
      <p:sp>
        <p:nvSpPr>
          <p:cNvPr id="96" name="TextBox 95"/>
          <p:cNvSpPr txBox="1"/>
          <p:nvPr/>
        </p:nvSpPr>
        <p:spPr>
          <a:xfrm>
            <a:off x="914400" y="2514600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Points: 10,000</a:t>
            </a:r>
          </a:p>
          <a:p>
            <a:r>
              <a:rPr lang="en-US" sz="1200" i="1" smtClean="0"/>
              <a:t>In game</a:t>
            </a:r>
            <a:endParaRPr lang="en-US" sz="1200" i="1"/>
          </a:p>
        </p:txBody>
      </p:sp>
      <p:sp>
        <p:nvSpPr>
          <p:cNvPr id="97" name="TextBox 96"/>
          <p:cNvSpPr txBox="1"/>
          <p:nvPr/>
        </p:nvSpPr>
        <p:spPr>
          <a:xfrm>
            <a:off x="2133600" y="2922440"/>
            <a:ext cx="609600" cy="27699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Play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0" y="3216966"/>
            <a:ext cx="281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sim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2368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TextBox 101"/>
          <p:cNvSpPr txBox="1"/>
          <p:nvPr/>
        </p:nvSpPr>
        <p:spPr>
          <a:xfrm>
            <a:off x="943375" y="3236844"/>
            <a:ext cx="692690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GreyFox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14400" y="3465444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Points: 10,000</a:t>
            </a:r>
          </a:p>
          <a:p>
            <a:r>
              <a:rPr lang="en-US" sz="1200" i="1" dirty="0" smtClean="0"/>
              <a:t>In lobby</a:t>
            </a:r>
            <a:endParaRPr lang="en-US" sz="1200" i="1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0" y="4167810"/>
            <a:ext cx="281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 descr="sim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4181061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8" name="TextBox 107"/>
          <p:cNvSpPr txBox="1"/>
          <p:nvPr/>
        </p:nvSpPr>
        <p:spPr>
          <a:xfrm>
            <a:off x="943375" y="4181061"/>
            <a:ext cx="506870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Skiwi</a:t>
            </a:r>
            <a:endParaRPr 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914400" y="4409661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Points: 10,000</a:t>
            </a:r>
          </a:p>
          <a:p>
            <a:r>
              <a:rPr lang="en-US" sz="1200" i="1" smtClean="0"/>
              <a:t>Offline</a:t>
            </a:r>
            <a:endParaRPr lang="en-US" sz="1200" i="1"/>
          </a:p>
        </p:txBody>
      </p:sp>
      <p:sp>
        <p:nvSpPr>
          <p:cNvPr id="112" name="TextBox 111"/>
          <p:cNvSpPr txBox="1"/>
          <p:nvPr/>
        </p:nvSpPr>
        <p:spPr>
          <a:xfrm>
            <a:off x="2133600" y="4817501"/>
            <a:ext cx="609600" cy="27699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Play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0" y="5112027"/>
            <a:ext cx="281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133600" y="3859695"/>
            <a:ext cx="6096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Play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0" y="381000"/>
            <a:ext cx="1600200" cy="1905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Health: </a:t>
            </a:r>
            <a:r>
              <a:rPr lang="en-US" sz="1400" b="1" dirty="0" smtClean="0">
                <a:solidFill>
                  <a:srgbClr val="FF0000"/>
                </a:solidFill>
              </a:rPr>
              <a:t>9</a:t>
            </a:r>
          </a:p>
          <a:p>
            <a:r>
              <a:rPr lang="en-US" sz="1400" dirty="0" smtClean="0"/>
              <a:t>Scrap: </a:t>
            </a:r>
            <a:r>
              <a:rPr lang="en-US" sz="1400" b="1" dirty="0" smtClean="0"/>
              <a:t>2</a:t>
            </a:r>
            <a:endParaRPr lang="en-US" sz="1400" dirty="0" smtClean="0"/>
          </a:p>
          <a:p>
            <a:r>
              <a:rPr lang="en-US" sz="1400" dirty="0" smtClean="0"/>
              <a:t>Mana: </a:t>
            </a:r>
            <a:r>
              <a:rPr lang="en-US" sz="1400" b="1" dirty="0" smtClean="0"/>
              <a:t>0</a:t>
            </a:r>
            <a:endParaRPr lang="en-US" sz="1400" dirty="0" smtClean="0"/>
          </a:p>
          <a:p>
            <a:r>
              <a:rPr lang="en-US" sz="1400" dirty="0" smtClean="0"/>
              <a:t>Mana max: </a:t>
            </a:r>
            <a:r>
              <a:rPr lang="en-US" sz="1400" b="1" dirty="0" smtClean="0"/>
              <a:t>9</a:t>
            </a:r>
            <a:endParaRPr lang="en-US" sz="1400" dirty="0" smtClean="0"/>
          </a:p>
          <a:p>
            <a:r>
              <a:rPr lang="en-US" sz="1400" dirty="0" smtClean="0"/>
              <a:t>Cards left: </a:t>
            </a:r>
            <a:r>
              <a:rPr lang="en-US" sz="1400" b="1" dirty="0" smtClean="0"/>
              <a:t>15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600200" y="0"/>
            <a:ext cx="5943600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0" y="0"/>
            <a:ext cx="1600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Phrancis</a:t>
            </a:r>
            <a:endParaRPr lang="en-US" noProof="1"/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2209800" y="5035827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3452190" y="5035827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4671390" y="5035827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5890590" y="5035827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7" name="Rectangle 126"/>
          <p:cNvSpPr/>
          <p:nvPr/>
        </p:nvSpPr>
        <p:spPr>
          <a:xfrm>
            <a:off x="1600200" y="3048000"/>
            <a:ext cx="5943600" cy="190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600200" y="1143000"/>
            <a:ext cx="5943600" cy="190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0" y="4583668"/>
            <a:ext cx="1600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Zomis</a:t>
            </a:r>
            <a:endParaRPr lang="en-US" noProof="1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r="311"/>
          <a:stretch>
            <a:fillRect/>
          </a:stretch>
        </p:blipFill>
        <p:spPr bwMode="auto">
          <a:xfrm>
            <a:off x="-28575" y="6705600"/>
            <a:ext cx="9172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" name="Picture 5"/>
          <p:cNvPicPr>
            <a:picLocks noChangeAspect="1" noChangeArrowheads="1"/>
          </p:cNvPicPr>
          <p:nvPr/>
        </p:nvPicPr>
        <p:blipFill>
          <a:blip r:embed="rId3" cstate="print"/>
          <a:srcRect r="47826" b="-23913"/>
          <a:stretch>
            <a:fillRect/>
          </a:stretch>
        </p:blipFill>
        <p:spPr bwMode="auto">
          <a:xfrm>
            <a:off x="1600200" y="4764156"/>
            <a:ext cx="4800600" cy="18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" name="Picture 5"/>
          <p:cNvPicPr>
            <a:picLocks noChangeAspect="1" noChangeArrowheads="1"/>
          </p:cNvPicPr>
          <p:nvPr/>
        </p:nvPicPr>
        <p:blipFill>
          <a:blip r:embed="rId3" cstate="print"/>
          <a:srcRect l="53830" r="311"/>
          <a:stretch>
            <a:fillRect/>
          </a:stretch>
        </p:blipFill>
        <p:spPr bwMode="auto">
          <a:xfrm>
            <a:off x="3316356" y="4760844"/>
            <a:ext cx="4219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" name="Picture 5"/>
          <p:cNvPicPr>
            <a:picLocks noChangeAspect="1" noChangeArrowheads="1"/>
          </p:cNvPicPr>
          <p:nvPr/>
        </p:nvPicPr>
        <p:blipFill>
          <a:blip r:embed="rId3" cstate="print"/>
          <a:srcRect r="47826" b="-23913"/>
          <a:stretch>
            <a:fillRect/>
          </a:stretch>
        </p:blipFill>
        <p:spPr bwMode="auto">
          <a:xfrm>
            <a:off x="1600200" y="1176129"/>
            <a:ext cx="4800600" cy="18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" name="Picture 5"/>
          <p:cNvPicPr>
            <a:picLocks noChangeAspect="1" noChangeArrowheads="1"/>
          </p:cNvPicPr>
          <p:nvPr/>
        </p:nvPicPr>
        <p:blipFill>
          <a:blip r:embed="rId3" cstate="print"/>
          <a:srcRect l="53830" r="311"/>
          <a:stretch>
            <a:fillRect/>
          </a:stretch>
        </p:blipFill>
        <p:spPr bwMode="auto">
          <a:xfrm>
            <a:off x="3316356" y="1172817"/>
            <a:ext cx="4219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" name="Rectangle 166"/>
          <p:cNvSpPr>
            <a:spLocks noChangeAspect="1"/>
          </p:cNvSpPr>
          <p:nvPr/>
        </p:nvSpPr>
        <p:spPr>
          <a:xfrm>
            <a:off x="4038600" y="31242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3429000" y="1371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4648200" y="1371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3" name="TextBox 172"/>
          <p:cNvSpPr txBox="1"/>
          <p:nvPr/>
        </p:nvSpPr>
        <p:spPr>
          <a:xfrm>
            <a:off x="7543800" y="457200"/>
            <a:ext cx="1600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Chat</a:t>
            </a:r>
            <a:endParaRPr lang="en-US" noProof="1"/>
          </a:p>
        </p:txBody>
      </p:sp>
      <p:sp>
        <p:nvSpPr>
          <p:cNvPr id="174" name="TextBox 173"/>
          <p:cNvSpPr txBox="1"/>
          <p:nvPr/>
        </p:nvSpPr>
        <p:spPr>
          <a:xfrm>
            <a:off x="0" y="2286000"/>
            <a:ext cx="1600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noProof="1" smtClean="0"/>
              <a:t>Turn: 9</a:t>
            </a:r>
            <a:endParaRPr lang="en-US" noProof="1"/>
          </a:p>
        </p:txBody>
      </p:sp>
      <p:sp>
        <p:nvSpPr>
          <p:cNvPr id="176" name="TextBox 175"/>
          <p:cNvSpPr txBox="1"/>
          <p:nvPr/>
        </p:nvSpPr>
        <p:spPr>
          <a:xfrm>
            <a:off x="7543800" y="4371201"/>
            <a:ext cx="1600200" cy="27699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noProof="1" smtClean="0"/>
              <a:t>Cancel</a:t>
            </a:r>
            <a:endParaRPr lang="en-US" sz="1200" noProof="1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4267200" y="91440"/>
            <a:ext cx="685800" cy="96012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>
            <a:off x="3505200" y="76199"/>
            <a:ext cx="707572" cy="99060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4999383" y="91440"/>
            <a:ext cx="685800" cy="96012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3" name="TextBox 182"/>
          <p:cNvSpPr txBox="1"/>
          <p:nvPr/>
        </p:nvSpPr>
        <p:spPr>
          <a:xfrm>
            <a:off x="7543800" y="4676001"/>
            <a:ext cx="1600200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noProof="1" smtClean="0"/>
              <a:t>End Turn</a:t>
            </a:r>
            <a:endParaRPr lang="en-US" sz="1200" noProof="1"/>
          </a:p>
        </p:txBody>
      </p:sp>
      <p:sp>
        <p:nvSpPr>
          <p:cNvPr id="184" name="TextBox 183"/>
          <p:cNvSpPr txBox="1"/>
          <p:nvPr/>
        </p:nvSpPr>
        <p:spPr>
          <a:xfrm>
            <a:off x="7543800" y="0"/>
            <a:ext cx="1600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noProof="1" smtClean="0"/>
              <a:t>Legend : </a:t>
            </a:r>
            <a:r>
              <a:rPr lang="fr-CA" sz="1200" noProof="1" smtClean="0">
                <a:solidFill>
                  <a:srgbClr val="FFFF00"/>
                </a:solidFill>
              </a:rPr>
              <a:t>Active</a:t>
            </a:r>
          </a:p>
          <a:p>
            <a:pPr algn="ctr"/>
            <a:r>
              <a:rPr lang="fr-CA" sz="1200" noProof="1" smtClean="0">
                <a:solidFill>
                  <a:srgbClr val="92D050"/>
                </a:solidFill>
              </a:rPr>
              <a:t>Can Attack</a:t>
            </a:r>
            <a:r>
              <a:rPr lang="fr-CA" sz="1200" noProof="1" smtClean="0"/>
              <a:t>|</a:t>
            </a:r>
            <a:r>
              <a:rPr lang="fr-CA" sz="1200" noProof="1" smtClean="0">
                <a:solidFill>
                  <a:srgbClr val="3366FF"/>
                </a:solidFill>
              </a:rPr>
              <a:t>Targetable</a:t>
            </a:r>
            <a:endParaRPr lang="en-US" sz="1200" noProof="1">
              <a:solidFill>
                <a:srgbClr val="3366FF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0" y="2667000"/>
            <a:ext cx="1600200" cy="1905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Health: </a:t>
            </a:r>
            <a:r>
              <a:rPr lang="en-US" sz="1400" b="1" dirty="0" smtClean="0"/>
              <a:t>22</a:t>
            </a:r>
          </a:p>
          <a:p>
            <a:r>
              <a:rPr lang="en-US" sz="1400" dirty="0" smtClean="0"/>
              <a:t>Scrap: </a:t>
            </a:r>
            <a:r>
              <a:rPr lang="en-US" sz="1400" b="1" dirty="0" smtClean="0"/>
              <a:t>0</a:t>
            </a:r>
            <a:endParaRPr lang="en-US" sz="1400" dirty="0" smtClean="0"/>
          </a:p>
          <a:p>
            <a:r>
              <a:rPr lang="en-US" sz="1400" dirty="0" smtClean="0"/>
              <a:t>Mana: </a:t>
            </a:r>
            <a:r>
              <a:rPr lang="en-US" sz="1400" b="1" dirty="0" smtClean="0"/>
              <a:t>2</a:t>
            </a:r>
            <a:endParaRPr lang="en-US" sz="1400" dirty="0" smtClean="0"/>
          </a:p>
          <a:p>
            <a:r>
              <a:rPr lang="en-US" sz="1400" dirty="0" smtClean="0"/>
              <a:t>Mana max: </a:t>
            </a:r>
            <a:r>
              <a:rPr lang="en-US" sz="1400" b="1" dirty="0" smtClean="0"/>
              <a:t>9</a:t>
            </a:r>
            <a:endParaRPr lang="en-US" sz="1400" dirty="0" smtClean="0"/>
          </a:p>
          <a:p>
            <a:r>
              <a:rPr lang="en-US" sz="1400" dirty="0" smtClean="0"/>
              <a:t>Cards left: </a:t>
            </a:r>
            <a:r>
              <a:rPr lang="en-US" sz="1400" b="1" dirty="0" smtClean="0"/>
              <a:t>14</a:t>
            </a:r>
            <a:endParaRPr lang="en-US" sz="1400" b="1" dirty="0"/>
          </a:p>
        </p:txBody>
      </p:sp>
      <p:sp>
        <p:nvSpPr>
          <p:cNvPr id="187" name="Rectangle 186"/>
          <p:cNvSpPr/>
          <p:nvPr/>
        </p:nvSpPr>
        <p:spPr>
          <a:xfrm>
            <a:off x="7543800" y="838200"/>
            <a:ext cx="1600200" cy="3200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smtClean="0"/>
              <a:t>Phrancis:</a:t>
            </a:r>
          </a:p>
          <a:p>
            <a:r>
              <a:rPr lang="en-US" sz="1200" dirty="0" smtClean="0"/>
              <a:t>Ouch! Nice move.</a:t>
            </a:r>
          </a:p>
          <a:p>
            <a:r>
              <a:rPr lang="en-US" sz="1200" u="sng" dirty="0" smtClean="0"/>
              <a:t>Zomis</a:t>
            </a:r>
          </a:p>
          <a:p>
            <a:r>
              <a:rPr lang="en-US" sz="1200" dirty="0" smtClean="0"/>
              <a:t>Hehe thanks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543800" y="4066401"/>
            <a:ext cx="1600200" cy="27699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noProof="1" smtClean="0"/>
              <a:t>Done</a:t>
            </a:r>
            <a:endParaRPr lang="en-US" sz="1200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871</Words>
  <Application>Microsoft Macintosh PowerPoint</Application>
  <PresentationFormat>On-screen Show (4:3)</PresentationFormat>
  <Paragraphs>275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fveilleux-gaboury</dc:creator>
  <cp:lastModifiedBy>Francis Veilleux-Gaboury</cp:lastModifiedBy>
  <cp:revision>127</cp:revision>
  <dcterms:created xsi:type="dcterms:W3CDTF">2014-10-20T18:05:48Z</dcterms:created>
  <dcterms:modified xsi:type="dcterms:W3CDTF">2015-05-15T03:35:56Z</dcterms:modified>
</cp:coreProperties>
</file>