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1T11:14:43.16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3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700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9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14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45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46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7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7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2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3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8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5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1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577" y="2304039"/>
            <a:ext cx="5200346" cy="1969766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2" y="1828800"/>
            <a:ext cx="3794945" cy="3436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7770821" y="5265683"/>
            <a:ext cx="3738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 SRIHARIHARAN</a:t>
            </a:r>
            <a:b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21/10/2024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8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716545" y="981564"/>
            <a:ext cx="7519275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Concepts: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code makes use of object-oriented programming (OOP). Each entity (Patient, Doctor, Appointment, Hospital) is represented by a class, and specific instances are created (objects).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Information about patients, doctors, and appointments is encapsulated inside their respective classes, accessed through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hospital maintains lists of patients, doctors, and appointments, which can grow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Appointment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 uses objects of the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Patient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classes, showing a relationship between different objects.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31724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2924" y="1970689"/>
            <a:ext cx="891168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Scope: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HMS project can be used by small clinics, medium-sized hospitals, and large healthcare facilities. It can also be scaled to accommodate additional features such as telemedicine, online consultation, and mobile app integration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r>
              <a:rPr lang="en-US" b="1" dirty="0"/>
              <a:t>Objectives: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seamless patient management and improve the patient experience.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automate the hospital's administrative tasks to reduce manual effort.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accurate records of patients, treatments, and hospital resources.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real-time access to medical records, reducing wait times for doctors and patients.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AIM OF THE PROJECT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86909" y="1671146"/>
            <a:ext cx="807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a Hospital Management System (HMS) is to streamline and automate the operations of a hospital or healthcare facility to improve efficiency, accuracy, and patient care. Here are the key objectives of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6909" y="2824223"/>
            <a:ext cx="72499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b="1" dirty="0"/>
              <a:t>Automate workflows</a:t>
            </a:r>
            <a:r>
              <a:rPr lang="en-US" dirty="0"/>
              <a:t>: Reduce manual work and improve coordination across departments </a:t>
            </a:r>
          </a:p>
          <a:p>
            <a:pPr fontAlgn="ctr"/>
            <a:r>
              <a:rPr lang="en-US" b="1" dirty="0"/>
              <a:t>Secure data</a:t>
            </a:r>
            <a:r>
              <a:rPr lang="en-US" dirty="0"/>
              <a:t>: Protect sensitive patient, staff, and hospital information </a:t>
            </a:r>
          </a:p>
          <a:p>
            <a:pPr fontAlgn="ctr"/>
            <a:r>
              <a:rPr lang="en-US" b="1" dirty="0"/>
              <a:t>Improve patient experience</a:t>
            </a:r>
            <a:r>
              <a:rPr lang="en-US" dirty="0"/>
              <a:t>: Design a system to improve the patient experience </a:t>
            </a:r>
          </a:p>
          <a:p>
            <a:pPr fontAlgn="ctr"/>
            <a:r>
              <a:rPr lang="en-US" b="1" dirty="0"/>
              <a:t>Reduce operational costs</a:t>
            </a:r>
            <a:r>
              <a:rPr lang="en-US" dirty="0"/>
              <a:t>: Reduce unnecessary expenses and efficiently allocate resources </a:t>
            </a:r>
          </a:p>
          <a:p>
            <a:pPr fontAlgn="ctr"/>
            <a:r>
              <a:rPr lang="en-US" b="1" dirty="0"/>
              <a:t>Provide analytics</a:t>
            </a:r>
            <a:r>
              <a:rPr lang="en-US" dirty="0"/>
              <a:t>: Provide reports and analytics for management to aid in decision-making </a:t>
            </a:r>
          </a:p>
          <a:p>
            <a:r>
              <a:rPr lang="en-US" b="1" dirty="0"/>
              <a:t>Improve resource allocation</a:t>
            </a:r>
            <a:r>
              <a:rPr lang="en-US" dirty="0"/>
              <a:t>: Optimize resource allocation and reduce wait times </a:t>
            </a:r>
          </a:p>
        </p:txBody>
      </p:sp>
    </p:spTree>
    <p:extLst>
      <p:ext uri="{BB962C8B-B14F-4D97-AF65-F5344CB8AC3E}">
        <p14:creationId xmlns:p14="http://schemas.microsoft.com/office/powerpoint/2010/main" val="19261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98" y="446088"/>
            <a:ext cx="5104630" cy="54149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7462" y="1598613"/>
            <a:ext cx="5116949" cy="4262436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:The code defines four main classes: Patient, Doctor, Appointment, and Hospital. Each class represents an entity in the hospital system, and they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Class:Attributes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(Variables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atient_id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unique identifier for the patient.name: The patient's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Name.age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patient's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ge.gender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patient's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edical_history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patient's medical history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init__: This is the constructor, called when a Patient object is created. It initializes the patient’s details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get_details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method returns a formatted string with the patient's details</a:t>
            </a:r>
          </a:p>
        </p:txBody>
      </p:sp>
    </p:spTree>
    <p:extLst>
      <p:ext uri="{BB962C8B-B14F-4D97-AF65-F5344CB8AC3E}">
        <p14:creationId xmlns:p14="http://schemas.microsoft.com/office/powerpoint/2010/main" val="12201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48" y="446088"/>
            <a:ext cx="4251963" cy="97631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98" y="446088"/>
            <a:ext cx="5104630" cy="5414962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77901" y="1837022"/>
            <a:ext cx="511651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Doctor Class: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 (Variables):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doctor_id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unique identifier for the doctor.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doctor's name.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specialty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doctor's area of specialization (e.g., Cardiologist).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doctor's working hours or availability.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__init__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Constructor for initializing the doctor's details.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get_details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a formatted string with the doctor's details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48" y="446088"/>
            <a:ext cx="4251963" cy="97631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98" y="446088"/>
            <a:ext cx="5104630" cy="5414962"/>
          </a:xfrm>
        </p:spPr>
      </p:pic>
      <p:sp>
        <p:nvSpPr>
          <p:cNvPr id="8" name="Rectangle 3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77900" y="1713906"/>
            <a:ext cx="511651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Appointment Class: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 (Variables):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ppointment_id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unique identifier for the       appointment.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atient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links to a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octor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links to a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ppointment_time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time of the appointment.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__init__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Constructor for initializing appointment details.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get_details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a formatted string with the appointment's details, including the patient’s name, doctor's name, and the time.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48" y="446088"/>
            <a:ext cx="4251963" cy="97631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2" y="462311"/>
            <a:ext cx="5181600" cy="539874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77900" y="1621574"/>
            <a:ext cx="5116511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Hospital Class: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 (Variables):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hospital.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atients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list to store the Patient objects.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octors: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list to store the Doctor objects.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ppointments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list to store the Appointment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__init__: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that initializes the hospital's name and creates empty lists for patients, doctors, and appointments.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dd_patient: Adds a Patient object to the list of patients.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dd_doctor: Adds a Doctor object to the list of doctors.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schedule_appointment: Adds an Appointment object to the list of appointments.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show_patients: Loops through the list of patients and prints their details using the get_details method from the Patient class.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show_doctors: Loops through the list of doctors and prints their details using the get_details method from the Doctor class.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show_appointments: Loops through the list of appointments and prints their details using the get_details method from the Appointment class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0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48" y="446088"/>
            <a:ext cx="4251963" cy="97631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490707"/>
            <a:ext cx="5181600" cy="5325724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77900" y="1821619"/>
            <a:ext cx="511651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Usage: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First, a Hospital object called hospital is created.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Then, two Patient objects (patient1 and patient2) are created and added to the hospital using the add_patient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Doctor objects (doctor1 and doctor2) are created and added to the hospital using the add_doctor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Appointment objects are created, associating a patient with a doctor, and scheduled in the hospital using the schedule_appointment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details of all patients, doctors, and appointments are displayed using the show_patients, show_doctors, and show_appointments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48" y="446088"/>
            <a:ext cx="4251963" cy="97631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03" y="1769629"/>
            <a:ext cx="10836323" cy="409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705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Century Gothic</vt:lpstr>
      <vt:lpstr>Times New Roman</vt:lpstr>
      <vt:lpstr>Wingdings 3</vt:lpstr>
      <vt:lpstr>Wisp</vt:lpstr>
      <vt:lpstr>Hospital Management System</vt:lpstr>
      <vt:lpstr>PROJECT DESCRIPTION</vt:lpstr>
      <vt:lpstr>AIM OF THE PROJECT </vt:lpstr>
      <vt:lpstr>CODE IMPLEMENTATION</vt:lpstr>
      <vt:lpstr>CODE IMPLEMENTATION</vt:lpstr>
      <vt:lpstr>CODE IMPLEMENTATION</vt:lpstr>
      <vt:lpstr>CODE IMPLEMENTATION</vt:lpstr>
      <vt:lpstr>CODE IMPLEMENTATION</vt:lpstr>
      <vt:lpstr>CODE IMPLEMENTATION</vt:lpstr>
      <vt:lpstr>Summary of Concepts: Classes and Objects: This code makes use of object-oriented programming (OOP). Each entity (Patient, Doctor, Appointment, Hospital) is represented by a class, and specific instances are created (objects). Encapsulation: Information about patients, doctors, and appointments is encapsulated inside their respective classes, accessed through methods. Lists: The hospital maintains lists of patients, doctors, and appointments, which can grow dynamically. Composition: The Appointment class uses objects of the Patient and Doctor classes, showing a relationship between different objects.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ADMIN</dc:creator>
  <cp:lastModifiedBy>ADMIN</cp:lastModifiedBy>
  <cp:revision>12</cp:revision>
  <dcterms:created xsi:type="dcterms:W3CDTF">2024-10-21T05:38:43Z</dcterms:created>
  <dcterms:modified xsi:type="dcterms:W3CDTF">2024-11-10T17:24:13Z</dcterms:modified>
</cp:coreProperties>
</file>