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330" r:id="rId7"/>
    <p:sldId id="334" r:id="rId8"/>
    <p:sldId id="333" r:id="rId9"/>
    <p:sldId id="335" r:id="rId10"/>
    <p:sldId id="336" r:id="rId11"/>
    <p:sldId id="33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F3E1A8-BCF4-47CD-AC85-3AC6BB91D48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A96CD22-89D6-47BD-9358-B7EF34E78600}">
      <dgm:prSet/>
      <dgm:spPr/>
      <dgm:t>
        <a:bodyPr/>
        <a:lstStyle/>
        <a:p>
          <a:r>
            <a:rPr lang="en-US"/>
            <a:t>Understanding JWT</a:t>
          </a:r>
        </a:p>
      </dgm:t>
    </dgm:pt>
    <dgm:pt modelId="{8EBC8116-31A4-4E8A-ADA2-5333BE64C289}" type="parTrans" cxnId="{872C564B-E1E2-479A-961F-D14CB0173941}">
      <dgm:prSet/>
      <dgm:spPr/>
      <dgm:t>
        <a:bodyPr/>
        <a:lstStyle/>
        <a:p>
          <a:endParaRPr lang="en-US"/>
        </a:p>
      </dgm:t>
    </dgm:pt>
    <dgm:pt modelId="{C295209D-2FB5-441F-9EFD-80AEA4AEE798}" type="sibTrans" cxnId="{872C564B-E1E2-479A-961F-D14CB0173941}">
      <dgm:prSet/>
      <dgm:spPr/>
      <dgm:t>
        <a:bodyPr/>
        <a:lstStyle/>
        <a:p>
          <a:endParaRPr lang="en-US"/>
        </a:p>
      </dgm:t>
    </dgm:pt>
    <dgm:pt modelId="{1E9BC18B-3F1F-4469-9FB2-3439749BCD1A}">
      <dgm:prSet/>
      <dgm:spPr/>
      <dgm:t>
        <a:bodyPr/>
        <a:lstStyle/>
        <a:p>
          <a:r>
            <a:rPr lang="en-US"/>
            <a:t>JWT segments</a:t>
          </a:r>
        </a:p>
      </dgm:t>
    </dgm:pt>
    <dgm:pt modelId="{11CC3FB7-6C17-440A-9771-4D17DC4DE6EC}" type="parTrans" cxnId="{B01D9919-6638-475E-A40A-287FCC1E7457}">
      <dgm:prSet/>
      <dgm:spPr/>
      <dgm:t>
        <a:bodyPr/>
        <a:lstStyle/>
        <a:p>
          <a:endParaRPr lang="en-US"/>
        </a:p>
      </dgm:t>
    </dgm:pt>
    <dgm:pt modelId="{70C48E4D-88F8-46C1-A23B-6FA7D81BD49E}" type="sibTrans" cxnId="{B01D9919-6638-475E-A40A-287FCC1E7457}">
      <dgm:prSet/>
      <dgm:spPr/>
      <dgm:t>
        <a:bodyPr/>
        <a:lstStyle/>
        <a:p>
          <a:endParaRPr lang="en-US"/>
        </a:p>
      </dgm:t>
    </dgm:pt>
    <dgm:pt modelId="{22413725-2499-4B36-AE16-5367E7DD78EE}">
      <dgm:prSet/>
      <dgm:spPr/>
      <dgm:t>
        <a:bodyPr/>
        <a:lstStyle/>
        <a:p>
          <a:r>
            <a:rPr lang="en-US"/>
            <a:t>JWT exploitation Basics</a:t>
          </a:r>
        </a:p>
      </dgm:t>
    </dgm:pt>
    <dgm:pt modelId="{AFEC1ED6-C215-4AE6-BB01-A906EF578B36}" type="parTrans" cxnId="{1610B910-6671-4D2A-A0AF-1AC517E89E98}">
      <dgm:prSet/>
      <dgm:spPr/>
      <dgm:t>
        <a:bodyPr/>
        <a:lstStyle/>
        <a:p>
          <a:endParaRPr lang="en-US"/>
        </a:p>
      </dgm:t>
    </dgm:pt>
    <dgm:pt modelId="{8B5D2EE9-18BE-4E47-8E1E-29627F78B74E}" type="sibTrans" cxnId="{1610B910-6671-4D2A-A0AF-1AC517E89E98}">
      <dgm:prSet/>
      <dgm:spPr/>
      <dgm:t>
        <a:bodyPr/>
        <a:lstStyle/>
        <a:p>
          <a:endParaRPr lang="en-US"/>
        </a:p>
      </dgm:t>
    </dgm:pt>
    <dgm:pt modelId="{389078AE-C8B7-4336-A9D6-BD20DD1C069B}" type="pres">
      <dgm:prSet presAssocID="{19F3E1A8-BCF4-47CD-AC85-3AC6BB91D48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D3746F6-DB88-4444-839B-583046060592}" type="pres">
      <dgm:prSet presAssocID="{CA96CD22-89D6-47BD-9358-B7EF34E78600}" presName="hierRoot1" presStyleCnt="0"/>
      <dgm:spPr/>
    </dgm:pt>
    <dgm:pt modelId="{E0E465F3-CA86-42BB-9001-EC253717BF7E}" type="pres">
      <dgm:prSet presAssocID="{CA96CD22-89D6-47BD-9358-B7EF34E78600}" presName="composite" presStyleCnt="0"/>
      <dgm:spPr/>
    </dgm:pt>
    <dgm:pt modelId="{D29A3319-0C0F-47D4-81FA-93BF6D841CDA}" type="pres">
      <dgm:prSet presAssocID="{CA96CD22-89D6-47BD-9358-B7EF34E78600}" presName="background" presStyleLbl="node0" presStyleIdx="0" presStyleCnt="3"/>
      <dgm:spPr/>
    </dgm:pt>
    <dgm:pt modelId="{73591A56-F000-43B2-809E-907FDC9DF00D}" type="pres">
      <dgm:prSet presAssocID="{CA96CD22-89D6-47BD-9358-B7EF34E78600}" presName="text" presStyleLbl="fgAcc0" presStyleIdx="0" presStyleCnt="3">
        <dgm:presLayoutVars>
          <dgm:chPref val="3"/>
        </dgm:presLayoutVars>
      </dgm:prSet>
      <dgm:spPr/>
    </dgm:pt>
    <dgm:pt modelId="{C2E3F1D1-F88B-4E81-923B-DE1328637A3F}" type="pres">
      <dgm:prSet presAssocID="{CA96CD22-89D6-47BD-9358-B7EF34E78600}" presName="hierChild2" presStyleCnt="0"/>
      <dgm:spPr/>
    </dgm:pt>
    <dgm:pt modelId="{2A864235-18BB-4B5E-ACD9-1B0FE2EE5D6C}" type="pres">
      <dgm:prSet presAssocID="{1E9BC18B-3F1F-4469-9FB2-3439749BCD1A}" presName="hierRoot1" presStyleCnt="0"/>
      <dgm:spPr/>
    </dgm:pt>
    <dgm:pt modelId="{5AD2E0C0-06D1-425E-BB39-B2F5CFED5B98}" type="pres">
      <dgm:prSet presAssocID="{1E9BC18B-3F1F-4469-9FB2-3439749BCD1A}" presName="composite" presStyleCnt="0"/>
      <dgm:spPr/>
    </dgm:pt>
    <dgm:pt modelId="{EEBDF1FE-9DD1-48C7-9DCD-CF5C1A64C955}" type="pres">
      <dgm:prSet presAssocID="{1E9BC18B-3F1F-4469-9FB2-3439749BCD1A}" presName="background" presStyleLbl="node0" presStyleIdx="1" presStyleCnt="3"/>
      <dgm:spPr/>
    </dgm:pt>
    <dgm:pt modelId="{A10CF036-CA6B-41E9-B158-40BFB00E414B}" type="pres">
      <dgm:prSet presAssocID="{1E9BC18B-3F1F-4469-9FB2-3439749BCD1A}" presName="text" presStyleLbl="fgAcc0" presStyleIdx="1" presStyleCnt="3">
        <dgm:presLayoutVars>
          <dgm:chPref val="3"/>
        </dgm:presLayoutVars>
      </dgm:prSet>
      <dgm:spPr/>
    </dgm:pt>
    <dgm:pt modelId="{90166688-B59D-4EDD-8345-5564ECE77BBE}" type="pres">
      <dgm:prSet presAssocID="{1E9BC18B-3F1F-4469-9FB2-3439749BCD1A}" presName="hierChild2" presStyleCnt="0"/>
      <dgm:spPr/>
    </dgm:pt>
    <dgm:pt modelId="{380F30EE-5BC3-4DCF-9B06-F5469F2A19C4}" type="pres">
      <dgm:prSet presAssocID="{22413725-2499-4B36-AE16-5367E7DD78EE}" presName="hierRoot1" presStyleCnt="0"/>
      <dgm:spPr/>
    </dgm:pt>
    <dgm:pt modelId="{9266740E-432B-4F7E-92D2-04BED8CCBFD7}" type="pres">
      <dgm:prSet presAssocID="{22413725-2499-4B36-AE16-5367E7DD78EE}" presName="composite" presStyleCnt="0"/>
      <dgm:spPr/>
    </dgm:pt>
    <dgm:pt modelId="{1EB5BA87-7C86-4A19-8F00-E9D1640E732E}" type="pres">
      <dgm:prSet presAssocID="{22413725-2499-4B36-AE16-5367E7DD78EE}" presName="background" presStyleLbl="node0" presStyleIdx="2" presStyleCnt="3"/>
      <dgm:spPr/>
    </dgm:pt>
    <dgm:pt modelId="{E7F790E6-4F4D-4154-900F-2C4F5C687359}" type="pres">
      <dgm:prSet presAssocID="{22413725-2499-4B36-AE16-5367E7DD78EE}" presName="text" presStyleLbl="fgAcc0" presStyleIdx="2" presStyleCnt="3">
        <dgm:presLayoutVars>
          <dgm:chPref val="3"/>
        </dgm:presLayoutVars>
      </dgm:prSet>
      <dgm:spPr/>
    </dgm:pt>
    <dgm:pt modelId="{01ABBE61-8B5A-4742-9AA8-CC09567980E6}" type="pres">
      <dgm:prSet presAssocID="{22413725-2499-4B36-AE16-5367E7DD78EE}" presName="hierChild2" presStyleCnt="0"/>
      <dgm:spPr/>
    </dgm:pt>
  </dgm:ptLst>
  <dgm:cxnLst>
    <dgm:cxn modelId="{1610B910-6671-4D2A-A0AF-1AC517E89E98}" srcId="{19F3E1A8-BCF4-47CD-AC85-3AC6BB91D488}" destId="{22413725-2499-4B36-AE16-5367E7DD78EE}" srcOrd="2" destOrd="0" parTransId="{AFEC1ED6-C215-4AE6-BB01-A906EF578B36}" sibTransId="{8B5D2EE9-18BE-4E47-8E1E-29627F78B74E}"/>
    <dgm:cxn modelId="{B01D9919-6638-475E-A40A-287FCC1E7457}" srcId="{19F3E1A8-BCF4-47CD-AC85-3AC6BB91D488}" destId="{1E9BC18B-3F1F-4469-9FB2-3439749BCD1A}" srcOrd="1" destOrd="0" parTransId="{11CC3FB7-6C17-440A-9771-4D17DC4DE6EC}" sibTransId="{70C48E4D-88F8-46C1-A23B-6FA7D81BD49E}"/>
    <dgm:cxn modelId="{23958321-8B11-4D3D-8048-F2085DCE4923}" type="presOf" srcId="{CA96CD22-89D6-47BD-9358-B7EF34E78600}" destId="{73591A56-F000-43B2-809E-907FDC9DF00D}" srcOrd="0" destOrd="0" presId="urn:microsoft.com/office/officeart/2005/8/layout/hierarchy1"/>
    <dgm:cxn modelId="{872C564B-E1E2-479A-961F-D14CB0173941}" srcId="{19F3E1A8-BCF4-47CD-AC85-3AC6BB91D488}" destId="{CA96CD22-89D6-47BD-9358-B7EF34E78600}" srcOrd="0" destOrd="0" parTransId="{8EBC8116-31A4-4E8A-ADA2-5333BE64C289}" sibTransId="{C295209D-2FB5-441F-9EFD-80AEA4AEE798}"/>
    <dgm:cxn modelId="{53FF1175-1D66-473C-AFBF-2B8669557329}" type="presOf" srcId="{1E9BC18B-3F1F-4469-9FB2-3439749BCD1A}" destId="{A10CF036-CA6B-41E9-B158-40BFB00E414B}" srcOrd="0" destOrd="0" presId="urn:microsoft.com/office/officeart/2005/8/layout/hierarchy1"/>
    <dgm:cxn modelId="{D9491696-44B2-4CC1-9FAA-0734CA9B6320}" type="presOf" srcId="{19F3E1A8-BCF4-47CD-AC85-3AC6BB91D488}" destId="{389078AE-C8B7-4336-A9D6-BD20DD1C069B}" srcOrd="0" destOrd="0" presId="urn:microsoft.com/office/officeart/2005/8/layout/hierarchy1"/>
    <dgm:cxn modelId="{E413B4CB-1755-4BF4-8A48-B063F1C4B1EE}" type="presOf" srcId="{22413725-2499-4B36-AE16-5367E7DD78EE}" destId="{E7F790E6-4F4D-4154-900F-2C4F5C687359}" srcOrd="0" destOrd="0" presId="urn:microsoft.com/office/officeart/2005/8/layout/hierarchy1"/>
    <dgm:cxn modelId="{ACE359A9-8610-435C-A54D-74E91F67C7E6}" type="presParOf" srcId="{389078AE-C8B7-4336-A9D6-BD20DD1C069B}" destId="{FD3746F6-DB88-4444-839B-583046060592}" srcOrd="0" destOrd="0" presId="urn:microsoft.com/office/officeart/2005/8/layout/hierarchy1"/>
    <dgm:cxn modelId="{783F143F-3F93-4573-9B8A-BD28BF68C619}" type="presParOf" srcId="{FD3746F6-DB88-4444-839B-583046060592}" destId="{E0E465F3-CA86-42BB-9001-EC253717BF7E}" srcOrd="0" destOrd="0" presId="urn:microsoft.com/office/officeart/2005/8/layout/hierarchy1"/>
    <dgm:cxn modelId="{EA5C9459-6114-46EB-A11B-7BB07509A142}" type="presParOf" srcId="{E0E465F3-CA86-42BB-9001-EC253717BF7E}" destId="{D29A3319-0C0F-47D4-81FA-93BF6D841CDA}" srcOrd="0" destOrd="0" presId="urn:microsoft.com/office/officeart/2005/8/layout/hierarchy1"/>
    <dgm:cxn modelId="{5DFBD004-20B9-49F2-B61D-8A6F2791E57E}" type="presParOf" srcId="{E0E465F3-CA86-42BB-9001-EC253717BF7E}" destId="{73591A56-F000-43B2-809E-907FDC9DF00D}" srcOrd="1" destOrd="0" presId="urn:microsoft.com/office/officeart/2005/8/layout/hierarchy1"/>
    <dgm:cxn modelId="{88D3CDDB-3CC2-4C71-B2F0-AF2358EA8EEB}" type="presParOf" srcId="{FD3746F6-DB88-4444-839B-583046060592}" destId="{C2E3F1D1-F88B-4E81-923B-DE1328637A3F}" srcOrd="1" destOrd="0" presId="urn:microsoft.com/office/officeart/2005/8/layout/hierarchy1"/>
    <dgm:cxn modelId="{6116F170-7E6B-44F8-BC5D-BA87459430EC}" type="presParOf" srcId="{389078AE-C8B7-4336-A9D6-BD20DD1C069B}" destId="{2A864235-18BB-4B5E-ACD9-1B0FE2EE5D6C}" srcOrd="1" destOrd="0" presId="urn:microsoft.com/office/officeart/2005/8/layout/hierarchy1"/>
    <dgm:cxn modelId="{54AF19B5-D69A-4FEB-9618-F8AD1AF6FB9B}" type="presParOf" srcId="{2A864235-18BB-4B5E-ACD9-1B0FE2EE5D6C}" destId="{5AD2E0C0-06D1-425E-BB39-B2F5CFED5B98}" srcOrd="0" destOrd="0" presId="urn:microsoft.com/office/officeart/2005/8/layout/hierarchy1"/>
    <dgm:cxn modelId="{E92BAF1D-288D-4F33-9DF2-9A3ABB181DA3}" type="presParOf" srcId="{5AD2E0C0-06D1-425E-BB39-B2F5CFED5B98}" destId="{EEBDF1FE-9DD1-48C7-9DCD-CF5C1A64C955}" srcOrd="0" destOrd="0" presId="urn:microsoft.com/office/officeart/2005/8/layout/hierarchy1"/>
    <dgm:cxn modelId="{B1A02849-489D-4D31-A16F-06ECD74CBDDC}" type="presParOf" srcId="{5AD2E0C0-06D1-425E-BB39-B2F5CFED5B98}" destId="{A10CF036-CA6B-41E9-B158-40BFB00E414B}" srcOrd="1" destOrd="0" presId="urn:microsoft.com/office/officeart/2005/8/layout/hierarchy1"/>
    <dgm:cxn modelId="{E5D8152E-7A3D-443C-98B1-596A4E043967}" type="presParOf" srcId="{2A864235-18BB-4B5E-ACD9-1B0FE2EE5D6C}" destId="{90166688-B59D-4EDD-8345-5564ECE77BBE}" srcOrd="1" destOrd="0" presId="urn:microsoft.com/office/officeart/2005/8/layout/hierarchy1"/>
    <dgm:cxn modelId="{96EF610D-93B9-4188-BE99-A3F3C9735DAA}" type="presParOf" srcId="{389078AE-C8B7-4336-A9D6-BD20DD1C069B}" destId="{380F30EE-5BC3-4DCF-9B06-F5469F2A19C4}" srcOrd="2" destOrd="0" presId="urn:microsoft.com/office/officeart/2005/8/layout/hierarchy1"/>
    <dgm:cxn modelId="{9FF4AC8B-D7C5-407C-8697-C7DCF7BDA7BB}" type="presParOf" srcId="{380F30EE-5BC3-4DCF-9B06-F5469F2A19C4}" destId="{9266740E-432B-4F7E-92D2-04BED8CCBFD7}" srcOrd="0" destOrd="0" presId="urn:microsoft.com/office/officeart/2005/8/layout/hierarchy1"/>
    <dgm:cxn modelId="{9FF79D74-8289-47FA-A56A-DD0DB8CBC889}" type="presParOf" srcId="{9266740E-432B-4F7E-92D2-04BED8CCBFD7}" destId="{1EB5BA87-7C86-4A19-8F00-E9D1640E732E}" srcOrd="0" destOrd="0" presId="urn:microsoft.com/office/officeart/2005/8/layout/hierarchy1"/>
    <dgm:cxn modelId="{9A0BC83A-E8CA-416F-9236-F8216AFAFC22}" type="presParOf" srcId="{9266740E-432B-4F7E-92D2-04BED8CCBFD7}" destId="{E7F790E6-4F4D-4154-900F-2C4F5C687359}" srcOrd="1" destOrd="0" presId="urn:microsoft.com/office/officeart/2005/8/layout/hierarchy1"/>
    <dgm:cxn modelId="{94D27427-5F76-4643-8725-0DBFC369E950}" type="presParOf" srcId="{380F30EE-5BC3-4DCF-9B06-F5469F2A19C4}" destId="{01ABBE61-8B5A-4742-9AA8-CC09567980E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F3E1A8-BCF4-47CD-AC85-3AC6BB91D488}" type="doc">
      <dgm:prSet loTypeId="urn:microsoft.com/office/officeart/2018/5/layout/IconCircle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A96CD22-89D6-47BD-9358-B7EF34E7860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solidFill>
                <a:srgbClr val="FF0000"/>
              </a:solidFill>
            </a:rPr>
            <a:t>Header</a:t>
          </a:r>
        </a:p>
      </dgm:t>
    </dgm:pt>
    <dgm:pt modelId="{8EBC8116-31A4-4E8A-ADA2-5333BE64C289}" type="parTrans" cxnId="{872C564B-E1E2-479A-961F-D14CB0173941}">
      <dgm:prSet/>
      <dgm:spPr/>
      <dgm:t>
        <a:bodyPr/>
        <a:lstStyle/>
        <a:p>
          <a:endParaRPr lang="en-US"/>
        </a:p>
      </dgm:t>
    </dgm:pt>
    <dgm:pt modelId="{C295209D-2FB5-441F-9EFD-80AEA4AEE798}" type="sibTrans" cxnId="{872C564B-E1E2-479A-961F-D14CB0173941}">
      <dgm:prSet/>
      <dgm:spPr/>
      <dgm:t>
        <a:bodyPr/>
        <a:lstStyle/>
        <a:p>
          <a:endParaRPr lang="en-US"/>
        </a:p>
      </dgm:t>
    </dgm:pt>
    <dgm:pt modelId="{1E9BC18B-3F1F-4469-9FB2-3439749BCD1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solidFill>
                <a:srgbClr val="0070C0"/>
              </a:solidFill>
            </a:rPr>
            <a:t>Payload</a:t>
          </a:r>
        </a:p>
      </dgm:t>
    </dgm:pt>
    <dgm:pt modelId="{11CC3FB7-6C17-440A-9771-4D17DC4DE6EC}" type="parTrans" cxnId="{B01D9919-6638-475E-A40A-287FCC1E7457}">
      <dgm:prSet/>
      <dgm:spPr/>
      <dgm:t>
        <a:bodyPr/>
        <a:lstStyle/>
        <a:p>
          <a:endParaRPr lang="en-US"/>
        </a:p>
      </dgm:t>
    </dgm:pt>
    <dgm:pt modelId="{70C48E4D-88F8-46C1-A23B-6FA7D81BD49E}" type="sibTrans" cxnId="{B01D9919-6638-475E-A40A-287FCC1E7457}">
      <dgm:prSet/>
      <dgm:spPr/>
      <dgm:t>
        <a:bodyPr/>
        <a:lstStyle/>
        <a:p>
          <a:endParaRPr lang="en-US"/>
        </a:p>
      </dgm:t>
    </dgm:pt>
    <dgm:pt modelId="{22413725-2499-4B36-AE16-5367E7DD78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solidFill>
                <a:srgbClr val="FFC000"/>
              </a:solidFill>
            </a:rPr>
            <a:t>Signature</a:t>
          </a:r>
        </a:p>
      </dgm:t>
    </dgm:pt>
    <dgm:pt modelId="{AFEC1ED6-C215-4AE6-BB01-A906EF578B36}" type="parTrans" cxnId="{1610B910-6671-4D2A-A0AF-1AC517E89E98}">
      <dgm:prSet/>
      <dgm:spPr/>
      <dgm:t>
        <a:bodyPr/>
        <a:lstStyle/>
        <a:p>
          <a:endParaRPr lang="en-US"/>
        </a:p>
      </dgm:t>
    </dgm:pt>
    <dgm:pt modelId="{8B5D2EE9-18BE-4E47-8E1E-29627F78B74E}" type="sibTrans" cxnId="{1610B910-6671-4D2A-A0AF-1AC517E89E98}">
      <dgm:prSet/>
      <dgm:spPr/>
      <dgm:t>
        <a:bodyPr/>
        <a:lstStyle/>
        <a:p>
          <a:endParaRPr lang="en-US"/>
        </a:p>
      </dgm:t>
    </dgm:pt>
    <dgm:pt modelId="{362FED76-1327-41B8-8355-E11B7AD5F97F}" type="pres">
      <dgm:prSet presAssocID="{19F3E1A8-BCF4-47CD-AC85-3AC6BB91D488}" presName="root" presStyleCnt="0">
        <dgm:presLayoutVars>
          <dgm:dir/>
          <dgm:resizeHandles val="exact"/>
        </dgm:presLayoutVars>
      </dgm:prSet>
      <dgm:spPr/>
    </dgm:pt>
    <dgm:pt modelId="{72271135-9397-4E08-ABA9-23874D8D3C45}" type="pres">
      <dgm:prSet presAssocID="{CA96CD22-89D6-47BD-9358-B7EF34E78600}" presName="compNode" presStyleCnt="0"/>
      <dgm:spPr/>
    </dgm:pt>
    <dgm:pt modelId="{20F4F40E-7A9F-4DF5-AE82-789B805C7865}" type="pres">
      <dgm:prSet presAssocID="{CA96CD22-89D6-47BD-9358-B7EF34E78600}" presName="iconBgRect" presStyleLbl="bgShp" presStyleIdx="0" presStyleCnt="3" custLinFactNeighborX="1074" custLinFactNeighborY="20029"/>
      <dgm:spPr/>
    </dgm:pt>
    <dgm:pt modelId="{6FFAE2E0-D940-4E5A-AD61-190104773622}" type="pres">
      <dgm:prSet presAssocID="{CA96CD22-89D6-47BD-9358-B7EF34E78600}" presName="iconRect" presStyleLbl="node1" presStyleIdx="0" presStyleCnt="3" custLinFactNeighborX="1871" custLinFactNeighborY="3490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box1"/>
        </a:ext>
      </dgm:extLst>
    </dgm:pt>
    <dgm:pt modelId="{26D6AA73-4834-4586-ABC6-E1A9A71245EA}" type="pres">
      <dgm:prSet presAssocID="{CA96CD22-89D6-47BD-9358-B7EF34E78600}" presName="spaceRect" presStyleCnt="0"/>
      <dgm:spPr/>
    </dgm:pt>
    <dgm:pt modelId="{F40F11BD-047E-45DE-959C-0B99C3AFB943}" type="pres">
      <dgm:prSet presAssocID="{CA96CD22-89D6-47BD-9358-B7EF34E78600}" presName="textRect" presStyleLbl="revTx" presStyleIdx="0" presStyleCnt="3">
        <dgm:presLayoutVars>
          <dgm:chMax val="1"/>
          <dgm:chPref val="1"/>
        </dgm:presLayoutVars>
      </dgm:prSet>
      <dgm:spPr/>
    </dgm:pt>
    <dgm:pt modelId="{794720E4-FB33-4B37-AC8C-291464928342}" type="pres">
      <dgm:prSet presAssocID="{C295209D-2FB5-441F-9EFD-80AEA4AEE798}" presName="sibTrans" presStyleCnt="0"/>
      <dgm:spPr/>
    </dgm:pt>
    <dgm:pt modelId="{AF22BEFE-F73F-4874-93AD-BF0A13D46F97}" type="pres">
      <dgm:prSet presAssocID="{1E9BC18B-3F1F-4469-9FB2-3439749BCD1A}" presName="compNode" presStyleCnt="0"/>
      <dgm:spPr/>
    </dgm:pt>
    <dgm:pt modelId="{2172C83C-C76E-4020-9899-2B63D3419C94}" type="pres">
      <dgm:prSet presAssocID="{1E9BC18B-3F1F-4469-9FB2-3439749BCD1A}" presName="iconBgRect" presStyleLbl="bgShp" presStyleIdx="1" presStyleCnt="3" custLinFactNeighborX="1074" custLinFactNeighborY="20029"/>
      <dgm:spPr/>
    </dgm:pt>
    <dgm:pt modelId="{A7ABAD72-4E34-46AD-8814-BDCAB0F8E077}" type="pres">
      <dgm:prSet presAssocID="{1E9BC18B-3F1F-4469-9FB2-3439749BCD1A}" presName="iconRect" presStyleLbl="node1" presStyleIdx="1" presStyleCnt="3" custLinFactNeighborX="1871" custLinFactNeighborY="3490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13CB3AE0-7264-4577-AAC6-BADD6B50ADA4}" type="pres">
      <dgm:prSet presAssocID="{1E9BC18B-3F1F-4469-9FB2-3439749BCD1A}" presName="spaceRect" presStyleCnt="0"/>
      <dgm:spPr/>
    </dgm:pt>
    <dgm:pt modelId="{E00D5909-08B4-4D93-895B-DB8BD631B118}" type="pres">
      <dgm:prSet presAssocID="{1E9BC18B-3F1F-4469-9FB2-3439749BCD1A}" presName="textRect" presStyleLbl="revTx" presStyleIdx="1" presStyleCnt="3">
        <dgm:presLayoutVars>
          <dgm:chMax val="1"/>
          <dgm:chPref val="1"/>
        </dgm:presLayoutVars>
      </dgm:prSet>
      <dgm:spPr/>
    </dgm:pt>
    <dgm:pt modelId="{B30F6D26-EB2A-411F-B114-F13452F010BB}" type="pres">
      <dgm:prSet presAssocID="{70C48E4D-88F8-46C1-A23B-6FA7D81BD49E}" presName="sibTrans" presStyleCnt="0"/>
      <dgm:spPr/>
    </dgm:pt>
    <dgm:pt modelId="{43018786-7A40-49A8-92E0-B8028DB59A17}" type="pres">
      <dgm:prSet presAssocID="{22413725-2499-4B36-AE16-5367E7DD78EE}" presName="compNode" presStyleCnt="0"/>
      <dgm:spPr/>
    </dgm:pt>
    <dgm:pt modelId="{F2B04F7F-9D9F-4444-8B6F-5AF012D4C54D}" type="pres">
      <dgm:prSet presAssocID="{22413725-2499-4B36-AE16-5367E7DD78EE}" presName="iconBgRect" presStyleLbl="bgShp" presStyleIdx="2" presStyleCnt="3" custLinFactNeighborX="1074" custLinFactNeighborY="20029"/>
      <dgm:spPr/>
    </dgm:pt>
    <dgm:pt modelId="{8EE8C184-0824-4C67-8D20-3523157BEE85}" type="pres">
      <dgm:prSet presAssocID="{22413725-2499-4B36-AE16-5367E7DD78EE}" presName="iconRect" presStyleLbl="node1" presStyleIdx="2" presStyleCnt="3" custLinFactNeighborX="1871" custLinFactNeighborY="3490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87F444C6-6A70-4350-BA04-11EBD65BB070}" type="pres">
      <dgm:prSet presAssocID="{22413725-2499-4B36-AE16-5367E7DD78EE}" presName="spaceRect" presStyleCnt="0"/>
      <dgm:spPr/>
    </dgm:pt>
    <dgm:pt modelId="{1F7E9EFE-4A71-4A61-8C24-3B70417136A4}" type="pres">
      <dgm:prSet presAssocID="{22413725-2499-4B36-AE16-5367E7DD78E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610B910-6671-4D2A-A0AF-1AC517E89E98}" srcId="{19F3E1A8-BCF4-47CD-AC85-3AC6BB91D488}" destId="{22413725-2499-4B36-AE16-5367E7DD78EE}" srcOrd="2" destOrd="0" parTransId="{AFEC1ED6-C215-4AE6-BB01-A906EF578B36}" sibTransId="{8B5D2EE9-18BE-4E47-8E1E-29627F78B74E}"/>
    <dgm:cxn modelId="{B01D9919-6638-475E-A40A-287FCC1E7457}" srcId="{19F3E1A8-BCF4-47CD-AC85-3AC6BB91D488}" destId="{1E9BC18B-3F1F-4469-9FB2-3439749BCD1A}" srcOrd="1" destOrd="0" parTransId="{11CC3FB7-6C17-440A-9771-4D17DC4DE6EC}" sibTransId="{70C48E4D-88F8-46C1-A23B-6FA7D81BD49E}"/>
    <dgm:cxn modelId="{917A5D1E-056E-4D3F-9C7F-09352F2131F4}" type="presOf" srcId="{1E9BC18B-3F1F-4469-9FB2-3439749BCD1A}" destId="{E00D5909-08B4-4D93-895B-DB8BD631B118}" srcOrd="0" destOrd="0" presId="urn:microsoft.com/office/officeart/2018/5/layout/IconCircleLabelList"/>
    <dgm:cxn modelId="{2A4AE93C-B943-4594-AC55-CD497CFDDA40}" type="presOf" srcId="{CA96CD22-89D6-47BD-9358-B7EF34E78600}" destId="{F40F11BD-047E-45DE-959C-0B99C3AFB943}" srcOrd="0" destOrd="0" presId="urn:microsoft.com/office/officeart/2018/5/layout/IconCircleLabelList"/>
    <dgm:cxn modelId="{872C564B-E1E2-479A-961F-D14CB0173941}" srcId="{19F3E1A8-BCF4-47CD-AC85-3AC6BB91D488}" destId="{CA96CD22-89D6-47BD-9358-B7EF34E78600}" srcOrd="0" destOrd="0" parTransId="{8EBC8116-31A4-4E8A-ADA2-5333BE64C289}" sibTransId="{C295209D-2FB5-441F-9EFD-80AEA4AEE798}"/>
    <dgm:cxn modelId="{8B94BCB0-96B3-4520-8A0F-8C73170D559F}" type="presOf" srcId="{19F3E1A8-BCF4-47CD-AC85-3AC6BB91D488}" destId="{362FED76-1327-41B8-8355-E11B7AD5F97F}" srcOrd="0" destOrd="0" presId="urn:microsoft.com/office/officeart/2018/5/layout/IconCircleLabelList"/>
    <dgm:cxn modelId="{D8E769F2-D316-4260-8B2D-E8CD9483C40D}" type="presOf" srcId="{22413725-2499-4B36-AE16-5367E7DD78EE}" destId="{1F7E9EFE-4A71-4A61-8C24-3B70417136A4}" srcOrd="0" destOrd="0" presId="urn:microsoft.com/office/officeart/2018/5/layout/IconCircleLabelList"/>
    <dgm:cxn modelId="{25713822-0B54-4E60-88C7-2B2B06CB849E}" type="presParOf" srcId="{362FED76-1327-41B8-8355-E11B7AD5F97F}" destId="{72271135-9397-4E08-ABA9-23874D8D3C45}" srcOrd="0" destOrd="0" presId="urn:microsoft.com/office/officeart/2018/5/layout/IconCircleLabelList"/>
    <dgm:cxn modelId="{6DC7F699-BDC8-4822-BD0D-1D547DFFD61D}" type="presParOf" srcId="{72271135-9397-4E08-ABA9-23874D8D3C45}" destId="{20F4F40E-7A9F-4DF5-AE82-789B805C7865}" srcOrd="0" destOrd="0" presId="urn:microsoft.com/office/officeart/2018/5/layout/IconCircleLabelList"/>
    <dgm:cxn modelId="{06991255-5990-49AE-9556-11928E8C94B5}" type="presParOf" srcId="{72271135-9397-4E08-ABA9-23874D8D3C45}" destId="{6FFAE2E0-D940-4E5A-AD61-190104773622}" srcOrd="1" destOrd="0" presId="urn:microsoft.com/office/officeart/2018/5/layout/IconCircleLabelList"/>
    <dgm:cxn modelId="{92710AF0-9427-43A7-8CE7-F70115CD84C3}" type="presParOf" srcId="{72271135-9397-4E08-ABA9-23874D8D3C45}" destId="{26D6AA73-4834-4586-ABC6-E1A9A71245EA}" srcOrd="2" destOrd="0" presId="urn:microsoft.com/office/officeart/2018/5/layout/IconCircleLabelList"/>
    <dgm:cxn modelId="{421C4B86-6660-4F8E-B16D-E801B011B074}" type="presParOf" srcId="{72271135-9397-4E08-ABA9-23874D8D3C45}" destId="{F40F11BD-047E-45DE-959C-0B99C3AFB943}" srcOrd="3" destOrd="0" presId="urn:microsoft.com/office/officeart/2018/5/layout/IconCircleLabelList"/>
    <dgm:cxn modelId="{C3C99175-770B-4F48-AA3B-A1C8C0F5D7E4}" type="presParOf" srcId="{362FED76-1327-41B8-8355-E11B7AD5F97F}" destId="{794720E4-FB33-4B37-AC8C-291464928342}" srcOrd="1" destOrd="0" presId="urn:microsoft.com/office/officeart/2018/5/layout/IconCircleLabelList"/>
    <dgm:cxn modelId="{A6F3A37A-3714-490C-B125-7F6D6D95D29D}" type="presParOf" srcId="{362FED76-1327-41B8-8355-E11B7AD5F97F}" destId="{AF22BEFE-F73F-4874-93AD-BF0A13D46F97}" srcOrd="2" destOrd="0" presId="urn:microsoft.com/office/officeart/2018/5/layout/IconCircleLabelList"/>
    <dgm:cxn modelId="{A0613218-B2E4-4365-940F-0429F6DC1E90}" type="presParOf" srcId="{AF22BEFE-F73F-4874-93AD-BF0A13D46F97}" destId="{2172C83C-C76E-4020-9899-2B63D3419C94}" srcOrd="0" destOrd="0" presId="urn:microsoft.com/office/officeart/2018/5/layout/IconCircleLabelList"/>
    <dgm:cxn modelId="{EA73A865-FEBB-4199-8BEB-6F1BBCD36B99}" type="presParOf" srcId="{AF22BEFE-F73F-4874-93AD-BF0A13D46F97}" destId="{A7ABAD72-4E34-46AD-8814-BDCAB0F8E077}" srcOrd="1" destOrd="0" presId="urn:microsoft.com/office/officeart/2018/5/layout/IconCircleLabelList"/>
    <dgm:cxn modelId="{9B8D4179-BACE-480A-A8AE-212BCE3C137B}" type="presParOf" srcId="{AF22BEFE-F73F-4874-93AD-BF0A13D46F97}" destId="{13CB3AE0-7264-4577-AAC6-BADD6B50ADA4}" srcOrd="2" destOrd="0" presId="urn:microsoft.com/office/officeart/2018/5/layout/IconCircleLabelList"/>
    <dgm:cxn modelId="{F255B631-0665-4452-BC8F-60828A1BF68D}" type="presParOf" srcId="{AF22BEFE-F73F-4874-93AD-BF0A13D46F97}" destId="{E00D5909-08B4-4D93-895B-DB8BD631B118}" srcOrd="3" destOrd="0" presId="urn:microsoft.com/office/officeart/2018/5/layout/IconCircleLabelList"/>
    <dgm:cxn modelId="{FEFDB846-C59F-4AA3-8082-4D1B05B5D47B}" type="presParOf" srcId="{362FED76-1327-41B8-8355-E11B7AD5F97F}" destId="{B30F6D26-EB2A-411F-B114-F13452F010BB}" srcOrd="3" destOrd="0" presId="urn:microsoft.com/office/officeart/2018/5/layout/IconCircleLabelList"/>
    <dgm:cxn modelId="{47ECF3F7-82F2-44A8-9CAA-A704B4FE93F3}" type="presParOf" srcId="{362FED76-1327-41B8-8355-E11B7AD5F97F}" destId="{43018786-7A40-49A8-92E0-B8028DB59A17}" srcOrd="4" destOrd="0" presId="urn:microsoft.com/office/officeart/2018/5/layout/IconCircleLabelList"/>
    <dgm:cxn modelId="{41AC72FB-6604-4F3B-BFCD-C56DB5554ECA}" type="presParOf" srcId="{43018786-7A40-49A8-92E0-B8028DB59A17}" destId="{F2B04F7F-9D9F-4444-8B6F-5AF012D4C54D}" srcOrd="0" destOrd="0" presId="urn:microsoft.com/office/officeart/2018/5/layout/IconCircleLabelList"/>
    <dgm:cxn modelId="{CACAD58B-41AE-4954-B97C-638BFF03C723}" type="presParOf" srcId="{43018786-7A40-49A8-92E0-B8028DB59A17}" destId="{8EE8C184-0824-4C67-8D20-3523157BEE85}" srcOrd="1" destOrd="0" presId="urn:microsoft.com/office/officeart/2018/5/layout/IconCircleLabelList"/>
    <dgm:cxn modelId="{525EE653-F95A-4A62-991D-8CE1B5D38949}" type="presParOf" srcId="{43018786-7A40-49A8-92E0-B8028DB59A17}" destId="{87F444C6-6A70-4350-BA04-11EBD65BB070}" srcOrd="2" destOrd="0" presId="urn:microsoft.com/office/officeart/2018/5/layout/IconCircleLabelList"/>
    <dgm:cxn modelId="{3607A8FE-1581-4409-9D19-7DB2B8B5CE80}" type="presParOf" srcId="{43018786-7A40-49A8-92E0-B8028DB59A17}" destId="{1F7E9EFE-4A71-4A61-8C24-3B70417136A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9A3319-0C0F-47D4-81FA-93BF6D841CDA}">
      <dsp:nvSpPr>
        <dsp:cNvPr id="0" name=""/>
        <dsp:cNvSpPr/>
      </dsp:nvSpPr>
      <dsp:spPr>
        <a:xfrm>
          <a:off x="0" y="416992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91A56-F000-43B2-809E-907FDC9DF00D}">
      <dsp:nvSpPr>
        <dsp:cNvPr id="0" name=""/>
        <dsp:cNvSpPr/>
      </dsp:nvSpPr>
      <dsp:spPr>
        <a:xfrm>
          <a:off x="328612" y="729174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Understanding JWT</a:t>
          </a:r>
        </a:p>
      </dsp:txBody>
      <dsp:txXfrm>
        <a:off x="383617" y="784179"/>
        <a:ext cx="2847502" cy="1768010"/>
      </dsp:txXfrm>
    </dsp:sp>
    <dsp:sp modelId="{EEBDF1FE-9DD1-48C7-9DCD-CF5C1A64C955}">
      <dsp:nvSpPr>
        <dsp:cNvPr id="0" name=""/>
        <dsp:cNvSpPr/>
      </dsp:nvSpPr>
      <dsp:spPr>
        <a:xfrm>
          <a:off x="3614737" y="416992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CF036-CA6B-41E9-B158-40BFB00E414B}">
      <dsp:nvSpPr>
        <dsp:cNvPr id="0" name=""/>
        <dsp:cNvSpPr/>
      </dsp:nvSpPr>
      <dsp:spPr>
        <a:xfrm>
          <a:off x="3943350" y="729174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JWT segments</a:t>
          </a:r>
        </a:p>
      </dsp:txBody>
      <dsp:txXfrm>
        <a:off x="3998355" y="784179"/>
        <a:ext cx="2847502" cy="1768010"/>
      </dsp:txXfrm>
    </dsp:sp>
    <dsp:sp modelId="{1EB5BA87-7C86-4A19-8F00-E9D1640E732E}">
      <dsp:nvSpPr>
        <dsp:cNvPr id="0" name=""/>
        <dsp:cNvSpPr/>
      </dsp:nvSpPr>
      <dsp:spPr>
        <a:xfrm>
          <a:off x="7229475" y="416992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790E6-4F4D-4154-900F-2C4F5C687359}">
      <dsp:nvSpPr>
        <dsp:cNvPr id="0" name=""/>
        <dsp:cNvSpPr/>
      </dsp:nvSpPr>
      <dsp:spPr>
        <a:xfrm>
          <a:off x="7558087" y="729174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JWT exploitation Basics</a:t>
          </a:r>
        </a:p>
      </dsp:txBody>
      <dsp:txXfrm>
        <a:off x="7613092" y="784179"/>
        <a:ext cx="2847502" cy="1768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F4F40E-7A9F-4DF5-AE82-789B805C7865}">
      <dsp:nvSpPr>
        <dsp:cNvPr id="0" name=""/>
        <dsp:cNvSpPr/>
      </dsp:nvSpPr>
      <dsp:spPr>
        <a:xfrm>
          <a:off x="1030844" y="355088"/>
          <a:ext cx="1749937" cy="174993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FAE2E0-D940-4E5A-AD61-190104773622}">
      <dsp:nvSpPr>
        <dsp:cNvPr id="0" name=""/>
        <dsp:cNvSpPr/>
      </dsp:nvSpPr>
      <dsp:spPr>
        <a:xfrm>
          <a:off x="1403773" y="728029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0F11BD-047E-45DE-959C-0B99C3AFB943}">
      <dsp:nvSpPr>
        <dsp:cNvPr id="0" name=""/>
        <dsp:cNvSpPr/>
      </dsp:nvSpPr>
      <dsp:spPr>
        <a:xfrm>
          <a:off x="452643" y="2299594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>
              <a:solidFill>
                <a:srgbClr val="FF0000"/>
              </a:solidFill>
            </a:rPr>
            <a:t>Header</a:t>
          </a:r>
        </a:p>
      </dsp:txBody>
      <dsp:txXfrm>
        <a:off x="452643" y="2299594"/>
        <a:ext cx="2868750" cy="720000"/>
      </dsp:txXfrm>
    </dsp:sp>
    <dsp:sp modelId="{2172C83C-C76E-4020-9899-2B63D3419C94}">
      <dsp:nvSpPr>
        <dsp:cNvPr id="0" name=""/>
        <dsp:cNvSpPr/>
      </dsp:nvSpPr>
      <dsp:spPr>
        <a:xfrm>
          <a:off x="4401625" y="355088"/>
          <a:ext cx="1749937" cy="174993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ABAD72-4E34-46AD-8814-BDCAB0F8E077}">
      <dsp:nvSpPr>
        <dsp:cNvPr id="0" name=""/>
        <dsp:cNvSpPr/>
      </dsp:nvSpPr>
      <dsp:spPr>
        <a:xfrm>
          <a:off x="4774554" y="728029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D5909-08B4-4D93-895B-DB8BD631B118}">
      <dsp:nvSpPr>
        <dsp:cNvPr id="0" name=""/>
        <dsp:cNvSpPr/>
      </dsp:nvSpPr>
      <dsp:spPr>
        <a:xfrm>
          <a:off x="3823425" y="2299594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>
              <a:solidFill>
                <a:srgbClr val="0070C0"/>
              </a:solidFill>
            </a:rPr>
            <a:t>Payload</a:t>
          </a:r>
        </a:p>
      </dsp:txBody>
      <dsp:txXfrm>
        <a:off x="3823425" y="2299594"/>
        <a:ext cx="2868750" cy="720000"/>
      </dsp:txXfrm>
    </dsp:sp>
    <dsp:sp modelId="{F2B04F7F-9D9F-4444-8B6F-5AF012D4C54D}">
      <dsp:nvSpPr>
        <dsp:cNvPr id="0" name=""/>
        <dsp:cNvSpPr/>
      </dsp:nvSpPr>
      <dsp:spPr>
        <a:xfrm>
          <a:off x="7772406" y="355088"/>
          <a:ext cx="1749937" cy="174993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8C184-0824-4C67-8D20-3523157BEE85}">
      <dsp:nvSpPr>
        <dsp:cNvPr id="0" name=""/>
        <dsp:cNvSpPr/>
      </dsp:nvSpPr>
      <dsp:spPr>
        <a:xfrm>
          <a:off x="8145336" y="728029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E9EFE-4A71-4A61-8C24-3B70417136A4}">
      <dsp:nvSpPr>
        <dsp:cNvPr id="0" name=""/>
        <dsp:cNvSpPr/>
      </dsp:nvSpPr>
      <dsp:spPr>
        <a:xfrm>
          <a:off x="7194206" y="2299594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>
              <a:solidFill>
                <a:srgbClr val="FFC000"/>
              </a:solidFill>
            </a:rPr>
            <a:t>Signature</a:t>
          </a:r>
        </a:p>
      </dsp:txBody>
      <dsp:txXfrm>
        <a:off x="7194206" y="2299594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/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9/25/2022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1328" y="888435"/>
            <a:ext cx="9144000" cy="2387600"/>
          </a:xfrm>
        </p:spPr>
        <p:txBody>
          <a:bodyPr anchor="b" anchorCtr="0"/>
          <a:lstStyle/>
          <a:p>
            <a:r>
              <a:rPr lang="en-US"/>
              <a:t>Hacking JWT with Mickey</a:t>
            </a:r>
            <a:endParaRPr lang="en-US" dirty="0"/>
          </a:p>
        </p:txBody>
      </p:sp>
      <p:pic>
        <p:nvPicPr>
          <p:cNvPr id="6" name="Picture 4" descr="halloween scary disney 277727078016211 by @picsophonia">
            <a:extLst>
              <a:ext uri="{FF2B5EF4-FFF2-40B4-BE49-F238E27FC236}">
                <a16:creationId xmlns:a16="http://schemas.microsoft.com/office/drawing/2014/main" id="{4ABFFA82-2C6A-DCB5-3280-D9293699F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30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8600" cy="604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ame 23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57686-487A-4245-814E-58B1C25C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23241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 b="1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Agenda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1898C30-E58E-4EC9-8A27-DF1822A9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>
                <a:solidFill>
                  <a:schemeClr val="tx2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2">
                  <a:alpha val="60000"/>
                </a:schemeClr>
              </a:solidFill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5333984-F35C-80C7-1C6E-E62C5850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686574"/>
              </p:ext>
            </p:extLst>
          </p:nvPr>
        </p:nvGraphicFramePr>
        <p:xfrm>
          <a:off x="838200" y="3152775"/>
          <a:ext cx="10515600" cy="3024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234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ame 22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1"/>
            <a:ext cx="10515600" cy="2076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0875"/>
            <a:ext cx="5076826" cy="298608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JWT stands for Json Web Token which is RFC 7519 open standard parties as a JSON object. Which works on authentication and session establishment.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3B2182-DE5D-FB02-7DCA-4167B24A7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74" y="2448273"/>
            <a:ext cx="5459939" cy="319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4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7686-487A-4245-814E-58B1C25C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23241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 b="1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Segments of JWT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1898C30-E58E-4EC9-8A27-DF1822A9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>
                <a:solidFill>
                  <a:schemeClr val="tx2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2">
                  <a:alpha val="60000"/>
                </a:schemeClr>
              </a:solidFill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5333984-F35C-80C7-1C6E-E62C5850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216159"/>
              </p:ext>
            </p:extLst>
          </p:nvPr>
        </p:nvGraphicFramePr>
        <p:xfrm>
          <a:off x="838200" y="3152775"/>
          <a:ext cx="10515600" cy="3024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1F68B91-783D-DE7E-29DC-6A01161F3CC2}"/>
              </a:ext>
            </a:extLst>
          </p:cNvPr>
          <p:cNvSpPr txBox="1"/>
          <p:nvPr/>
        </p:nvSpPr>
        <p:spPr>
          <a:xfrm>
            <a:off x="2043404" y="2472036"/>
            <a:ext cx="7744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eyJhbGciOiJIUzI1NiIsInR5cCI6IkpXVCJ9</a:t>
            </a:r>
            <a:r>
              <a:rPr lang="en-US" b="1" dirty="0"/>
              <a:t>.</a:t>
            </a:r>
            <a:r>
              <a:rPr lang="en-US" b="1" dirty="0">
                <a:solidFill>
                  <a:srgbClr val="0070C0"/>
                </a:solidFill>
              </a:rPr>
              <a:t>eyJzdWIiOiIxMjM0NTY3ODkwIiwibmFtZSI6IkpvaG4gRG9lIiwiaWF0IjoxNTE2MjM5MDIyfQ</a:t>
            </a:r>
            <a:r>
              <a:rPr lang="en-US" b="1" dirty="0"/>
              <a:t>.</a:t>
            </a:r>
            <a:r>
              <a:rPr lang="en-US" b="1" dirty="0">
                <a:solidFill>
                  <a:srgbClr val="FFC000"/>
                </a:solidFill>
              </a:rPr>
              <a:t>SflKxwRJSMeKKF2QT4fwpMeJf36POk6yJV_adQssw5c</a:t>
            </a:r>
          </a:p>
        </p:txBody>
      </p:sp>
    </p:spTree>
    <p:extLst>
      <p:ext uri="{BB962C8B-B14F-4D97-AF65-F5344CB8AC3E}">
        <p14:creationId xmlns:p14="http://schemas.microsoft.com/office/powerpoint/2010/main" val="409842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ame 22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ame 36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1"/>
            <a:ext cx="10515600" cy="2076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0875"/>
            <a:ext cx="4899716" cy="298608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These are heads of JWT which contains the properties of a token. It contains the details like Algorithm, Type of Json, etc.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>
                <a:solidFill>
                  <a:schemeClr val="tx2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2">
                  <a:alpha val="6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42E57-B902-3394-2388-C243D71A9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199" y="2297245"/>
            <a:ext cx="5091030" cy="298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39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ame 22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ame 36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57251"/>
            <a:ext cx="5428375" cy="2076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Payload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0875"/>
            <a:ext cx="5428375" cy="298608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FFFF"/>
                </a:solidFill>
              </a:rPr>
              <a:t>These are body of JWT which contains the details &amp; access of a token. It contains the details like name, subject, issued at, expired at, etc.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5E287D-6890-E9BC-737B-03C0C9E074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6695514" y="2140200"/>
            <a:ext cx="4628521" cy="2544155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>
                <a:solidFill>
                  <a:schemeClr val="tx2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2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04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ame 79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Frame 93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57251"/>
            <a:ext cx="5428375" cy="2076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0875"/>
            <a:ext cx="5428375" cy="298608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FFFF"/>
                </a:solidFill>
              </a:rPr>
              <a:t>These contains private cryptography keys for encoding the JWT to make it harder to decode. For example, base64 URL Encode header,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63D907-F4F9-030D-70B4-38F987551DF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6695514" y="2264117"/>
            <a:ext cx="4628521" cy="2296320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844951-7827-47D4-8276-7DDE1FA7D85A}" type="slidenum">
              <a:rPr lang="en-US">
                <a:solidFill>
                  <a:schemeClr val="tx2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2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67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Frame 1085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88" name="Rectangle 1087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4" name="Oval 1093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6" name="Oval 1095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8" name="Oval 1097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D15A041-E261-00AD-0FFF-3AFEE8B0C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516" y="361810"/>
            <a:ext cx="9601199" cy="10906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Time to exploit basic JWT</a:t>
            </a:r>
          </a:p>
        </p:txBody>
      </p:sp>
      <p:pic>
        <p:nvPicPr>
          <p:cNvPr id="1026" name="Picture 2" descr="Hacking JWT Tokens: Exposed Claim | by Shivam Bathla | Pentester Academy  Blog">
            <a:extLst>
              <a:ext uri="{FF2B5EF4-FFF2-40B4-BE49-F238E27FC236}">
                <a16:creationId xmlns:a16="http://schemas.microsoft.com/office/drawing/2014/main" id="{55D263BC-9D9B-B339-0806-A68D3A026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68955" y="2082915"/>
            <a:ext cx="7427569" cy="404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005365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{E5F05669-D349-48D9-B156-20CBBAFF78DC}tf00537603_win32</Template>
  <TotalTime>33</TotalTime>
  <Words>150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Calibri</vt:lpstr>
      <vt:lpstr>Sabon Next LT</vt:lpstr>
      <vt:lpstr>Wingdings</vt:lpstr>
      <vt:lpstr>LuminousVTI</vt:lpstr>
      <vt:lpstr>Hacking JWT with Mickey</vt:lpstr>
      <vt:lpstr>Agenda</vt:lpstr>
      <vt:lpstr>Introduction</vt:lpstr>
      <vt:lpstr>Segments of JWT</vt:lpstr>
      <vt:lpstr>Header</vt:lpstr>
      <vt:lpstr>Payload</vt:lpstr>
      <vt:lpstr>Signature</vt:lpstr>
      <vt:lpstr>Time to exploit basic JWT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Hacking JWT with Mickey</dc:title>
  <dc:creator>Sushil Phuyal</dc:creator>
  <cp:lastModifiedBy>Sushil Phuyal</cp:lastModifiedBy>
  <cp:revision>2</cp:revision>
  <dcterms:created xsi:type="dcterms:W3CDTF">2022-09-25T04:21:00Z</dcterms:created>
  <dcterms:modified xsi:type="dcterms:W3CDTF">2022-09-25T04:55:02Z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