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01" name="Rectangle 84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2" name="Rectangle 86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/>
              <a:t>Hacking with mickey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By: Sushil Phuyal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60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261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262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263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5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66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7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268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Phishing and Vishing</a:t>
            </a:r>
            <a:br>
              <a:rPr lang="en-US" sz="4800" cap="all" spc="-100">
                <a:solidFill>
                  <a:schemeClr val="bg1"/>
                </a:solidFill>
              </a:rPr>
            </a:br>
            <a:endParaRPr lang="en-US" sz="4800" cap="all" spc="-100">
              <a:solidFill>
                <a:schemeClr val="bg1"/>
              </a:solidFill>
            </a:endParaRPr>
          </a:p>
        </p:txBody>
      </p:sp>
      <p:sp>
        <p:nvSpPr>
          <p:cNvPr id="10269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What is Phishing? | Definition, History &amp;amp; Types of Attacks">
            <a:extLst>
              <a:ext uri="{FF2B5EF4-FFF2-40B4-BE49-F238E27FC236}">
                <a16:creationId xmlns:a16="http://schemas.microsoft.com/office/drawing/2014/main" id="{D6E3A989-548E-49EB-A398-CB56115C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463395"/>
            <a:ext cx="6202238" cy="39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65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>
                <a:solidFill>
                  <a:schemeClr val="bg1"/>
                </a:solidFill>
              </a:rPr>
              <a:t>DNS and ARP spoofing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8A6EEA7-0787-436A-A109-E8B3DBF7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814855"/>
            <a:ext cx="6202238" cy="32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9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>
                <a:solidFill>
                  <a:schemeClr val="bg1"/>
                </a:solidFill>
              </a:rPr>
              <a:t>Mail spoofing</a:t>
            </a:r>
            <a:endParaRPr lang="en-US" sz="4100" cap="all" spc="-100" dirty="0">
              <a:solidFill>
                <a:schemeClr val="bg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4EEC93A9-BB47-4CA5-89EC-52F9B1DD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4327" y="1999251"/>
            <a:ext cx="7081599" cy="31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6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7" name="Rectangle 15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8" name="Rectangle 15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>
                <a:solidFill>
                  <a:schemeClr val="bg1"/>
                </a:solidFill>
              </a:rPr>
              <a:t>Password protection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99F83856-B7F5-4B67-94EC-46537F5B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6321" y="806860"/>
            <a:ext cx="6904215" cy="52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0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Social Media Threats: How to Protect Your Business - Nerdynaut">
            <a:extLst>
              <a:ext uri="{FF2B5EF4-FFF2-40B4-BE49-F238E27FC236}">
                <a16:creationId xmlns:a16="http://schemas.microsoft.com/office/drawing/2014/main" id="{0410501D-B0C1-4B9F-A7B7-61E119D85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r="25526" b="2"/>
          <a:stretch/>
        </p:blipFill>
        <p:spPr bwMode="auto">
          <a:xfrm>
            <a:off x="20" y="10"/>
            <a:ext cx="63926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Social media threats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CE583-FADF-4F9A-A9F1-00F72B386108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Scam</a:t>
            </a:r>
            <a:endParaRPr lang="en-US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Blackmailing</a:t>
            </a:r>
            <a:endParaRPr lang="en-US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Sexting </a:t>
            </a:r>
            <a:endParaRPr lang="en-US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Harassments</a:t>
            </a:r>
            <a:endParaRPr lang="en-US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Ransome </a:t>
            </a:r>
            <a:endParaRPr lang="en-US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Identity theft </a:t>
            </a:r>
            <a:endParaRPr lang="en-US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5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Torrent Uploader &amp;#39;CracksNow&amp;#39; Apologizes For Ransomware">
            <a:extLst>
              <a:ext uri="{FF2B5EF4-FFF2-40B4-BE49-F238E27FC236}">
                <a16:creationId xmlns:a16="http://schemas.microsoft.com/office/drawing/2014/main" id="{FD1DD53A-88EA-41D6-AA67-52EFB9159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19958"/>
          <a:stretch/>
        </p:blipFill>
        <p:spPr bwMode="auto">
          <a:xfrm>
            <a:off x="20" y="10"/>
            <a:ext cx="63926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Torrenting and </a:t>
            </a:r>
            <a:r>
              <a:rPr lang="en-US"/>
              <a:t>ransomeware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CE583-FADF-4F9A-A9F1-00F72B386108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Ransomware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Malware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RAT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Hackerman | Know Your Meme">
            <a:extLst>
              <a:ext uri="{FF2B5EF4-FFF2-40B4-BE49-F238E27FC236}">
                <a16:creationId xmlns:a16="http://schemas.microsoft.com/office/drawing/2014/main" id="{ED72C216-2377-4C07-A052-76206FFB4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3" r="22284"/>
          <a:stretch/>
        </p:blipFill>
        <p:spPr bwMode="auto">
          <a:xfrm>
            <a:off x="0" y="10"/>
            <a:ext cx="639266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Let’s hack live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CE583-FADF-4F9A-A9F1-00F72B386108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Exploiting SQL injection and XSS.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“with ethics”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Security tools used by infosec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4338" name="Picture 2" descr="Burp Suite - Application Security Testing Software - PortSwigger">
            <a:extLst>
              <a:ext uri="{FF2B5EF4-FFF2-40B4-BE49-F238E27FC236}">
                <a16:creationId xmlns:a16="http://schemas.microsoft.com/office/drawing/2014/main" id="{601D9CD9-915F-47CE-A5C7-ABA1D73A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2330992"/>
            <a:ext cx="4414438" cy="2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CE583-FADF-4F9A-A9F1-00F72B386108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Burp suite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Nmap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Metasploit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Rengine</a:t>
            </a:r>
            <a:r>
              <a:rPr lang="en-US"/>
              <a:t> </a:t>
            </a:r>
            <a:endParaRPr lang="en-US" dirty="0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John the ripper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Maltego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Wireshark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Why Linux?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1066800" y="2103120"/>
            <a:ext cx="6485467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Open source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Good terminal environment 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Supreme control of privilege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Perfect control through CLI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/>
              <a:t>“Around 70% web servers uses Linux server”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15362" name="Picture 2" descr="Linux - Wikipedia">
            <a:extLst>
              <a:ext uri="{FF2B5EF4-FFF2-40B4-BE49-F238E27FC236}">
                <a16:creationId xmlns:a16="http://schemas.microsoft.com/office/drawing/2014/main" id="{7162CA35-2B77-4A67-8131-CB3F2DDF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1" y="2189475"/>
            <a:ext cx="3019646" cy="35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4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DA47597-615E-4008-A7B5-4A3CEB89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751821"/>
            <a:ext cx="5367165" cy="536716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Red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A5CD2-5FED-4CDF-8003-4DF063506C80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We are cyber defenders too.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1066800" y="2103120"/>
            <a:ext cx="6485467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Why are we here?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4670612" y="1891553"/>
            <a:ext cx="70866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Understanding CIA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Basic networking and protocol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What is hacking and its illusions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Roadmap to become a hacker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Basic cyber threats in our day-to-day life.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Basic attacks live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Security tools used by infosec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Why Linux?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Red team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Black hat hacking methodologies / teen attraction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Black hat hacking and teen attraction</a:t>
            </a:r>
          </a:p>
        </p:txBody>
      </p:sp>
      <p:sp>
        <p:nvSpPr>
          <p:cNvPr id="16388" name="Rectangle 13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389" name="Rectangle 13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6386" name="Picture 2" descr="Who are the Black Hat Hackers? How can we protect our PC from them?">
            <a:extLst>
              <a:ext uri="{FF2B5EF4-FFF2-40B4-BE49-F238E27FC236}">
                <a16:creationId xmlns:a16="http://schemas.microsoft.com/office/drawing/2014/main" id="{43245F08-3934-4CEF-8011-D99F9B27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2157895"/>
            <a:ext cx="4414438" cy="25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841AE-FBDC-4B7B-98BA-5A377F5A34EF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It’s not about others, its about you.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1066800" y="2103120"/>
            <a:ext cx="6485467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2FC8A3-4A92-4F17-8A25-1ACFC0ABC227}"/>
              </a:ext>
            </a:extLst>
          </p:cNvPr>
          <p:cNvSpPr txBox="1">
            <a:spLocks/>
          </p:cNvSpPr>
          <p:nvPr/>
        </p:nvSpPr>
        <p:spPr>
          <a:xfrm>
            <a:off x="783125" y="1559768"/>
            <a:ext cx="3802379" cy="447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000" i="1" cap="all" spc="-100" dirty="0">
                <a:solidFill>
                  <a:schemeClr val="bg1"/>
                </a:solidFill>
                <a:latin typeface="+mj-lt"/>
              </a:rPr>
              <a:t> BE SECURED, </a:t>
            </a:r>
          </a:p>
          <a:p>
            <a:pPr marL="0" indent="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000" i="1" cap="all" spc="-100" dirty="0">
                <a:solidFill>
                  <a:schemeClr val="bg1"/>
                </a:solidFill>
                <a:latin typeface="+mj-lt"/>
              </a:rPr>
              <a:t>The next Target could be you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A226FC2-B7F2-480A-9CC2-D19E770B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371261"/>
            <a:ext cx="6202238" cy="41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4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EF96E-9484-49C6-94D2-0649289FD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Happy hacking</a:t>
            </a: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567774"/>
            <a:ext cx="4602152" cy="939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What is CIA?</a:t>
            </a:r>
          </a:p>
        </p:txBody>
      </p:sp>
      <p:pic>
        <p:nvPicPr>
          <p:cNvPr id="8" name="Picture 2" descr="What Is The CIA Triad?">
            <a:extLst>
              <a:ext uri="{FF2B5EF4-FFF2-40B4-BE49-F238E27FC236}">
                <a16:creationId xmlns:a16="http://schemas.microsoft.com/office/drawing/2014/main" id="{EED5DEFC-29E8-4182-916F-1B5C5875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253548"/>
            <a:ext cx="5060992" cy="60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80579" y="600312"/>
            <a:ext cx="4965438" cy="2793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6846137" y="4555671"/>
            <a:ext cx="4602152" cy="146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Confidentiality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Integrity 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Availability </a:t>
            </a:r>
          </a:p>
        </p:txBody>
      </p:sp>
    </p:spTree>
    <p:extLst>
      <p:ext uri="{BB962C8B-B14F-4D97-AF65-F5344CB8AC3E}">
        <p14:creationId xmlns:p14="http://schemas.microsoft.com/office/powerpoint/2010/main" val="19718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What is OSI Model | Comprehensive Guide to OSI Model">
            <a:extLst>
              <a:ext uri="{FF2B5EF4-FFF2-40B4-BE49-F238E27FC236}">
                <a16:creationId xmlns:a16="http://schemas.microsoft.com/office/drawing/2014/main" id="{7376A435-DF9B-4CCF-A78F-B1BCCA0D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954" y="648231"/>
            <a:ext cx="6956395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46566C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136625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OSI layer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7ADF9-7D9B-4A97-911D-1139C773344B}"/>
              </a:ext>
            </a:extLst>
          </p:cNvPr>
          <p:cNvSpPr txBox="1"/>
          <p:nvPr/>
        </p:nvSpPr>
        <p:spPr>
          <a:xfrm>
            <a:off x="6256867" y="4495894"/>
            <a:ext cx="4978900" cy="144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i="0" dirty="0">
                <a:effectLst/>
              </a:rPr>
              <a:t>“Please Do Not Tell Secret Passwords Anytime”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174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1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03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04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5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7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09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0" y="1559768"/>
            <a:ext cx="3813047" cy="4525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400" cap="all" spc="-100" dirty="0">
                <a:solidFill>
                  <a:schemeClr val="bg1"/>
                </a:solidFill>
              </a:rPr>
              <a:t>Diving deeper into OSI</a:t>
            </a:r>
          </a:p>
        </p:txBody>
      </p:sp>
      <p:sp>
        <p:nvSpPr>
          <p:cNvPr id="4110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What are the functions of 7 layers of the OSI Reference Model? - Quora">
            <a:extLst>
              <a:ext uri="{FF2B5EF4-FFF2-40B4-BE49-F238E27FC236}">
                <a16:creationId xmlns:a16="http://schemas.microsoft.com/office/drawing/2014/main" id="{5B800756-DF32-447B-9EAF-D178F813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963073"/>
            <a:ext cx="6202238" cy="492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02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amous &amp;#39;Hacker Quotes and Sayings&amp;#39; [Updated] — Tech2Hack">
            <a:extLst>
              <a:ext uri="{FF2B5EF4-FFF2-40B4-BE49-F238E27FC236}">
                <a16:creationId xmlns:a16="http://schemas.microsoft.com/office/drawing/2014/main" id="{A0B28FFF-6EE9-4A03-BD9A-C4C6C9FB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54" y="1901928"/>
            <a:ext cx="5367165" cy="30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What is hacking?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3925-3FE7-4411-B103-22F59A89FB69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Unauthorized access to network or system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Exploiting miss configuration, security controls or vulnerable services.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It has more illusions than facts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“If something looks like spell in today’s world, then it’s exploit.”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4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567774"/>
            <a:ext cx="4602152" cy="939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How do I become a hacker?</a:t>
            </a:r>
          </a:p>
        </p:txBody>
      </p:sp>
      <p:pic>
        <p:nvPicPr>
          <p:cNvPr id="6146" name="Picture 2" descr="What is Hacking? Info on Hackers, Hacking and Prevention">
            <a:extLst>
              <a:ext uri="{FF2B5EF4-FFF2-40B4-BE49-F238E27FC236}">
                <a16:creationId xmlns:a16="http://schemas.microsoft.com/office/drawing/2014/main" id="{3B016337-F762-4DBD-B402-1FC776F7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6013"/>
          <a:stretch/>
        </p:blipFill>
        <p:spPr bwMode="auto">
          <a:xfrm>
            <a:off x="6487542" y="407586"/>
            <a:ext cx="5299768" cy="302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6846137" y="4555671"/>
            <a:ext cx="4602152" cy="146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Understand how it works and eventually break into it.</a:t>
            </a:r>
          </a:p>
        </p:txBody>
      </p:sp>
    </p:spTree>
    <p:extLst>
      <p:ext uri="{BB962C8B-B14F-4D97-AF65-F5344CB8AC3E}">
        <p14:creationId xmlns:p14="http://schemas.microsoft.com/office/powerpoint/2010/main" val="38389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567774"/>
            <a:ext cx="4602152" cy="939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How do I become a hacker?</a:t>
            </a:r>
          </a:p>
        </p:txBody>
      </p:sp>
      <p:pic>
        <p:nvPicPr>
          <p:cNvPr id="7170" name="Picture 2" descr="How to Get Rid of a Hacker? | Remove Hackers from Computer">
            <a:extLst>
              <a:ext uri="{FF2B5EF4-FFF2-40B4-BE49-F238E27FC236}">
                <a16:creationId xmlns:a16="http://schemas.microsoft.com/office/drawing/2014/main" id="{85A0C92C-DB19-44A4-8752-9FB8555DF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407588"/>
            <a:ext cx="5060992" cy="60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80579" y="600312"/>
            <a:ext cx="4965438" cy="2793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6846137" y="4555671"/>
            <a:ext cx="4602152" cy="146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We can also use resource like, portswiggers, tryhackme or hackthebox as a beginner to start hacking.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8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Basic cyber attacks that we see everyday.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218" name="Picture 2" descr="The Most Common Cyber Attacks Targeting Businesses, and How to Prevent Them  - The AME Group">
            <a:extLst>
              <a:ext uri="{FF2B5EF4-FFF2-40B4-BE49-F238E27FC236}">
                <a16:creationId xmlns:a16="http://schemas.microsoft.com/office/drawing/2014/main" id="{222666BE-67A7-49B0-9008-63E808D59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6" r="5224" b="-3"/>
          <a:stretch/>
        </p:blipFill>
        <p:spPr bwMode="auto">
          <a:xfrm>
            <a:off x="1205199" y="1345503"/>
            <a:ext cx="4414438" cy="419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C4059-5C84-4C67-AD5A-10DB15901B93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Phishing and vishing.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DNS/ARP attacks.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Mail spoofing.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Password protection.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Social media threats.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Torrenting and ransomware.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1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{727946F6-DD88-48AD-8DDF-3BE7DF6E39BD}tf56410444_win32</Template>
  <TotalTime>144</TotalTime>
  <Words>314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Avenir Next LT Pro</vt:lpstr>
      <vt:lpstr>Avenir Next LT Pro Light</vt:lpstr>
      <vt:lpstr>Garamond</vt:lpstr>
      <vt:lpstr>Wingdings</vt:lpstr>
      <vt:lpstr>SavonVTI</vt:lpstr>
      <vt:lpstr>Hacking with mickey</vt:lpstr>
      <vt:lpstr>Why are we here?</vt:lpstr>
      <vt:lpstr>What is CIA?</vt:lpstr>
      <vt:lpstr>OSI layer</vt:lpstr>
      <vt:lpstr>Diving deeper into OSI</vt:lpstr>
      <vt:lpstr>What is hacking?</vt:lpstr>
      <vt:lpstr>How do I become a hacker?</vt:lpstr>
      <vt:lpstr>How do I become a hacker?</vt:lpstr>
      <vt:lpstr>Basic cyber attacks that we see everyday.</vt:lpstr>
      <vt:lpstr>Phishing and Vishing </vt:lpstr>
      <vt:lpstr>DNS and ARP spoofing</vt:lpstr>
      <vt:lpstr>Mail spoofing</vt:lpstr>
      <vt:lpstr>Password protection</vt:lpstr>
      <vt:lpstr>Social media threats</vt:lpstr>
      <vt:lpstr>Torrenting and ransomeware</vt:lpstr>
      <vt:lpstr>Let’s hack live</vt:lpstr>
      <vt:lpstr>Security tools used by infosec</vt:lpstr>
      <vt:lpstr>Why Linux?</vt:lpstr>
      <vt:lpstr>Red team</vt:lpstr>
      <vt:lpstr>Black hat hacking and teen attraction</vt:lpstr>
      <vt:lpstr>PowerPoint Presentation</vt:lpstr>
      <vt:lpstr>Thank you! Happy hacking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with mickey</dc:title>
  <dc:creator>Sushil Phuyal</dc:creator>
  <cp:lastModifiedBy>Sushil Phuyal</cp:lastModifiedBy>
  <cp:revision>24</cp:revision>
  <dcterms:created xsi:type="dcterms:W3CDTF">2021-12-23T16:15:19Z</dcterms:created>
  <dcterms:modified xsi:type="dcterms:W3CDTF">2021-12-26T02:24:05Z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