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48"/>
  </p:notesMasterIdLst>
  <p:sldIdLst>
    <p:sldId id="256" r:id="rId3"/>
    <p:sldId id="257" r:id="rId4"/>
    <p:sldId id="258" r:id="rId5"/>
    <p:sldId id="365" r:id="rId6"/>
    <p:sldId id="384" r:id="rId7"/>
    <p:sldId id="381" r:id="rId8"/>
    <p:sldId id="368" r:id="rId9"/>
    <p:sldId id="358" r:id="rId10"/>
    <p:sldId id="369" r:id="rId11"/>
    <p:sldId id="361" r:id="rId12"/>
    <p:sldId id="440" r:id="rId13"/>
    <p:sldId id="353" r:id="rId14"/>
    <p:sldId id="375" r:id="rId15"/>
    <p:sldId id="372" r:id="rId16"/>
    <p:sldId id="374" r:id="rId17"/>
    <p:sldId id="376" r:id="rId18"/>
    <p:sldId id="377" r:id="rId19"/>
    <p:sldId id="379" r:id="rId20"/>
    <p:sldId id="439" r:id="rId21"/>
    <p:sldId id="364" r:id="rId22"/>
    <p:sldId id="419" r:id="rId23"/>
    <p:sldId id="366" r:id="rId24"/>
    <p:sldId id="385" r:id="rId25"/>
    <p:sldId id="371" r:id="rId26"/>
    <p:sldId id="387" r:id="rId27"/>
    <p:sldId id="388" r:id="rId28"/>
    <p:sldId id="427" r:id="rId29"/>
    <p:sldId id="428" r:id="rId30"/>
    <p:sldId id="429" r:id="rId31"/>
    <p:sldId id="430" r:id="rId32"/>
    <p:sldId id="431" r:id="rId33"/>
    <p:sldId id="432" r:id="rId34"/>
    <p:sldId id="433" r:id="rId35"/>
    <p:sldId id="434" r:id="rId36"/>
    <p:sldId id="435" r:id="rId37"/>
    <p:sldId id="436" r:id="rId38"/>
    <p:sldId id="437" r:id="rId39"/>
    <p:sldId id="438" r:id="rId40"/>
    <p:sldId id="411" r:id="rId41"/>
    <p:sldId id="414" r:id="rId42"/>
    <p:sldId id="415" r:id="rId43"/>
    <p:sldId id="416" r:id="rId44"/>
    <p:sldId id="417" r:id="rId45"/>
    <p:sldId id="418" r:id="rId46"/>
    <p:sldId id="441" r:id="rId47"/>
  </p:sldIdLst>
  <p:sldSz cx="9906000" cy="6858000" type="A4"/>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115" d="100"/>
          <a:sy n="115" d="100"/>
        </p:scale>
        <p:origin x="1278"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BBB32-2B22-4838-AAFB-57EBCC8C17CC}" type="datetimeFigureOut">
              <a:rPr lang="ko-KR" altLang="en-US" smtClean="0"/>
              <a:t>2016-01-11</a:t>
            </a:fld>
            <a:endParaRPr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5F5631-AE60-411A-ADEC-A5E5F1566A4F}" type="slidenum">
              <a:rPr lang="ko-KR" altLang="en-US" smtClean="0"/>
              <a:t>‹#›</a:t>
            </a:fld>
            <a:endParaRPr lang="ko-KR" altLang="en-US"/>
          </a:p>
        </p:txBody>
      </p:sp>
    </p:spTree>
    <p:extLst>
      <p:ext uri="{BB962C8B-B14F-4D97-AF65-F5344CB8AC3E}">
        <p14:creationId xmlns:p14="http://schemas.microsoft.com/office/powerpoint/2010/main" val="165789150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72791DF-62A7-405B-857D-C514650BB17B}" type="slidenum">
              <a:rPr lang="ko-KR" altLang="en-US" smtClean="0"/>
              <a:t>1</a:t>
            </a:fld>
            <a:endParaRPr lang="ko-KR" altLang="en-US" dirty="0"/>
          </a:p>
        </p:txBody>
      </p:sp>
    </p:spTree>
    <p:extLst>
      <p:ext uri="{BB962C8B-B14F-4D97-AF65-F5344CB8AC3E}">
        <p14:creationId xmlns:p14="http://schemas.microsoft.com/office/powerpoint/2010/main" val="1427937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슬라이드 이미지 개체 틀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ko-KR" altLang="en-US" dirty="0" smtClean="0">
              <a:latin typeface="나눔바른고딕" charset="-127"/>
              <a:ea typeface="나눔바른고딕" charset="-127"/>
            </a:endParaRPr>
          </a:p>
        </p:txBody>
      </p:sp>
      <p:sp>
        <p:nvSpPr>
          <p:cNvPr id="128003"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맑은 고딕" pitchFamily="50" charset="-127"/>
              </a:defRPr>
            </a:lvl1pPr>
            <a:lvl2pPr marL="782772" indent="-301066">
              <a:defRPr kumimoji="1">
                <a:solidFill>
                  <a:schemeClr val="tx1"/>
                </a:solidFill>
                <a:latin typeface="Calibri" pitchFamily="34" charset="0"/>
                <a:ea typeface="맑은 고딕" pitchFamily="50" charset="-127"/>
              </a:defRPr>
            </a:lvl2pPr>
            <a:lvl3pPr marL="1204265" indent="-240853">
              <a:defRPr kumimoji="1">
                <a:solidFill>
                  <a:schemeClr val="tx1"/>
                </a:solidFill>
                <a:latin typeface="Calibri" pitchFamily="34" charset="0"/>
                <a:ea typeface="맑은 고딕" pitchFamily="50" charset="-127"/>
              </a:defRPr>
            </a:lvl3pPr>
            <a:lvl4pPr marL="1685971" indent="-240853">
              <a:defRPr kumimoji="1">
                <a:solidFill>
                  <a:schemeClr val="tx1"/>
                </a:solidFill>
                <a:latin typeface="Calibri" pitchFamily="34" charset="0"/>
                <a:ea typeface="맑은 고딕" pitchFamily="50" charset="-127"/>
              </a:defRPr>
            </a:lvl4pPr>
            <a:lvl5pPr marL="2167677" indent="-240853">
              <a:defRPr kumimoji="1">
                <a:solidFill>
                  <a:schemeClr val="tx1"/>
                </a:solidFill>
                <a:latin typeface="Calibri" pitchFamily="34" charset="0"/>
                <a:ea typeface="맑은 고딕" pitchFamily="50" charset="-127"/>
              </a:defRPr>
            </a:lvl5pPr>
            <a:lvl6pPr marL="2649383" indent="-240853" fontAlgn="base">
              <a:spcBef>
                <a:spcPct val="0"/>
              </a:spcBef>
              <a:spcAft>
                <a:spcPct val="0"/>
              </a:spcAft>
              <a:defRPr kumimoji="1">
                <a:solidFill>
                  <a:schemeClr val="tx1"/>
                </a:solidFill>
                <a:latin typeface="Calibri" pitchFamily="34" charset="0"/>
                <a:ea typeface="맑은 고딕" pitchFamily="50" charset="-127"/>
              </a:defRPr>
            </a:lvl6pPr>
            <a:lvl7pPr marL="3131088" indent="-240853" fontAlgn="base">
              <a:spcBef>
                <a:spcPct val="0"/>
              </a:spcBef>
              <a:spcAft>
                <a:spcPct val="0"/>
              </a:spcAft>
              <a:defRPr kumimoji="1">
                <a:solidFill>
                  <a:schemeClr val="tx1"/>
                </a:solidFill>
                <a:latin typeface="Calibri" pitchFamily="34" charset="0"/>
                <a:ea typeface="맑은 고딕" pitchFamily="50" charset="-127"/>
              </a:defRPr>
            </a:lvl7pPr>
            <a:lvl8pPr marL="3612794" indent="-240853" fontAlgn="base">
              <a:spcBef>
                <a:spcPct val="0"/>
              </a:spcBef>
              <a:spcAft>
                <a:spcPct val="0"/>
              </a:spcAft>
              <a:defRPr kumimoji="1">
                <a:solidFill>
                  <a:schemeClr val="tx1"/>
                </a:solidFill>
                <a:latin typeface="Calibri" pitchFamily="34" charset="0"/>
                <a:ea typeface="맑은 고딕" pitchFamily="50" charset="-127"/>
              </a:defRPr>
            </a:lvl8pPr>
            <a:lvl9pPr marL="4094500" indent="-240853" fontAlgn="base">
              <a:spcBef>
                <a:spcPct val="0"/>
              </a:spcBef>
              <a:spcAft>
                <a:spcPct val="0"/>
              </a:spcAft>
              <a:defRPr kumimoji="1">
                <a:solidFill>
                  <a:schemeClr val="tx1"/>
                </a:solidFill>
                <a:latin typeface="Calibri" pitchFamily="34" charset="0"/>
                <a:ea typeface="맑은 고딕" pitchFamily="50" charset="-127"/>
              </a:defRPr>
            </a:lvl9pPr>
          </a:lstStyle>
          <a:p>
            <a:pPr fontAlgn="base">
              <a:spcBef>
                <a:spcPct val="0"/>
              </a:spcBef>
              <a:spcAft>
                <a:spcPct val="0"/>
              </a:spcAft>
            </a:pPr>
            <a:fld id="{6BE4AE7F-8576-4F71-81C1-79E34750D569}" type="slidenum">
              <a:rPr kumimoji="0" lang="ko-KR" altLang="en-US">
                <a:latin typeface="나눔바른고딕" charset="-127"/>
                <a:ea typeface="나눔바른고딕" charset="-127"/>
              </a:rPr>
              <a:pPr fontAlgn="base">
                <a:spcBef>
                  <a:spcPct val="0"/>
                </a:spcBef>
                <a:spcAft>
                  <a:spcPct val="0"/>
                </a:spcAft>
              </a:pPr>
              <a:t>4</a:t>
            </a:fld>
            <a:endParaRPr kumimoji="0" lang="en-US" altLang="ko-KR" dirty="0">
              <a:latin typeface="나눔바른고딕" charset="-127"/>
              <a:ea typeface="나눔바른고딕" charset="-127"/>
            </a:endParaRPr>
          </a:p>
        </p:txBody>
      </p:sp>
    </p:spTree>
    <p:extLst>
      <p:ext uri="{BB962C8B-B14F-4D97-AF65-F5344CB8AC3E}">
        <p14:creationId xmlns:p14="http://schemas.microsoft.com/office/powerpoint/2010/main" val="3922030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슬라이드 이미지 개체 틀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ko-KR" altLang="en-US" smtClean="0">
              <a:latin typeface="나눔바른고딕" charset="-127"/>
              <a:ea typeface="나눔바른고딕" charset="-127"/>
            </a:endParaRPr>
          </a:p>
        </p:txBody>
      </p:sp>
      <p:sp>
        <p:nvSpPr>
          <p:cNvPr id="128003"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맑은 고딕" pitchFamily="50" charset="-127"/>
              </a:defRPr>
            </a:lvl1pPr>
            <a:lvl2pPr marL="782772" indent="-301066">
              <a:defRPr kumimoji="1">
                <a:solidFill>
                  <a:schemeClr val="tx1"/>
                </a:solidFill>
                <a:latin typeface="Calibri" pitchFamily="34" charset="0"/>
                <a:ea typeface="맑은 고딕" pitchFamily="50" charset="-127"/>
              </a:defRPr>
            </a:lvl2pPr>
            <a:lvl3pPr marL="1204265" indent="-240853">
              <a:defRPr kumimoji="1">
                <a:solidFill>
                  <a:schemeClr val="tx1"/>
                </a:solidFill>
                <a:latin typeface="Calibri" pitchFamily="34" charset="0"/>
                <a:ea typeface="맑은 고딕" pitchFamily="50" charset="-127"/>
              </a:defRPr>
            </a:lvl3pPr>
            <a:lvl4pPr marL="1685971" indent="-240853">
              <a:defRPr kumimoji="1">
                <a:solidFill>
                  <a:schemeClr val="tx1"/>
                </a:solidFill>
                <a:latin typeface="Calibri" pitchFamily="34" charset="0"/>
                <a:ea typeface="맑은 고딕" pitchFamily="50" charset="-127"/>
              </a:defRPr>
            </a:lvl4pPr>
            <a:lvl5pPr marL="2167677" indent="-240853">
              <a:defRPr kumimoji="1">
                <a:solidFill>
                  <a:schemeClr val="tx1"/>
                </a:solidFill>
                <a:latin typeface="Calibri" pitchFamily="34" charset="0"/>
                <a:ea typeface="맑은 고딕" pitchFamily="50" charset="-127"/>
              </a:defRPr>
            </a:lvl5pPr>
            <a:lvl6pPr marL="2649383" indent="-240853" fontAlgn="base">
              <a:spcBef>
                <a:spcPct val="0"/>
              </a:spcBef>
              <a:spcAft>
                <a:spcPct val="0"/>
              </a:spcAft>
              <a:defRPr kumimoji="1">
                <a:solidFill>
                  <a:schemeClr val="tx1"/>
                </a:solidFill>
                <a:latin typeface="Calibri" pitchFamily="34" charset="0"/>
                <a:ea typeface="맑은 고딕" pitchFamily="50" charset="-127"/>
              </a:defRPr>
            </a:lvl6pPr>
            <a:lvl7pPr marL="3131088" indent="-240853" fontAlgn="base">
              <a:spcBef>
                <a:spcPct val="0"/>
              </a:spcBef>
              <a:spcAft>
                <a:spcPct val="0"/>
              </a:spcAft>
              <a:defRPr kumimoji="1">
                <a:solidFill>
                  <a:schemeClr val="tx1"/>
                </a:solidFill>
                <a:latin typeface="Calibri" pitchFamily="34" charset="0"/>
                <a:ea typeface="맑은 고딕" pitchFamily="50" charset="-127"/>
              </a:defRPr>
            </a:lvl7pPr>
            <a:lvl8pPr marL="3612794" indent="-240853" fontAlgn="base">
              <a:spcBef>
                <a:spcPct val="0"/>
              </a:spcBef>
              <a:spcAft>
                <a:spcPct val="0"/>
              </a:spcAft>
              <a:defRPr kumimoji="1">
                <a:solidFill>
                  <a:schemeClr val="tx1"/>
                </a:solidFill>
                <a:latin typeface="Calibri" pitchFamily="34" charset="0"/>
                <a:ea typeface="맑은 고딕" pitchFamily="50" charset="-127"/>
              </a:defRPr>
            </a:lvl8pPr>
            <a:lvl9pPr marL="4094500" indent="-240853" fontAlgn="base">
              <a:spcBef>
                <a:spcPct val="0"/>
              </a:spcBef>
              <a:spcAft>
                <a:spcPct val="0"/>
              </a:spcAft>
              <a:defRPr kumimoji="1">
                <a:solidFill>
                  <a:schemeClr val="tx1"/>
                </a:solidFill>
                <a:latin typeface="Calibri" pitchFamily="34" charset="0"/>
                <a:ea typeface="맑은 고딕" pitchFamily="50" charset="-127"/>
              </a:defRPr>
            </a:lvl9pPr>
          </a:lstStyle>
          <a:p>
            <a:pPr fontAlgn="base">
              <a:spcBef>
                <a:spcPct val="0"/>
              </a:spcBef>
              <a:spcAft>
                <a:spcPct val="0"/>
              </a:spcAft>
            </a:pPr>
            <a:fld id="{6BE4AE7F-8576-4F71-81C1-79E34750D569}" type="slidenum">
              <a:rPr kumimoji="0" lang="ko-KR" altLang="en-US">
                <a:latin typeface="나눔바른고딕" charset="-127"/>
                <a:ea typeface="나눔바른고딕" charset="-127"/>
              </a:rPr>
              <a:pPr fontAlgn="base">
                <a:spcBef>
                  <a:spcPct val="0"/>
                </a:spcBef>
                <a:spcAft>
                  <a:spcPct val="0"/>
                </a:spcAft>
              </a:pPr>
              <a:t>10</a:t>
            </a:fld>
            <a:endParaRPr kumimoji="0" lang="en-US" altLang="ko-KR">
              <a:latin typeface="나눔바른고딕" charset="-127"/>
              <a:ea typeface="나눔바른고딕" charset="-127"/>
            </a:endParaRPr>
          </a:p>
        </p:txBody>
      </p:sp>
    </p:spTree>
    <p:extLst>
      <p:ext uri="{BB962C8B-B14F-4D97-AF65-F5344CB8AC3E}">
        <p14:creationId xmlns:p14="http://schemas.microsoft.com/office/powerpoint/2010/main" val="2404751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슬라이드 이미지 개체 틀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ko-KR" altLang="en-US" smtClean="0">
              <a:latin typeface="나눔바른고딕" charset="-127"/>
              <a:ea typeface="나눔바른고딕" charset="-127"/>
            </a:endParaRPr>
          </a:p>
        </p:txBody>
      </p:sp>
      <p:sp>
        <p:nvSpPr>
          <p:cNvPr id="128003"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맑은 고딕" pitchFamily="50" charset="-127"/>
              </a:defRPr>
            </a:lvl1pPr>
            <a:lvl2pPr marL="782772" indent="-301066">
              <a:defRPr kumimoji="1">
                <a:solidFill>
                  <a:schemeClr val="tx1"/>
                </a:solidFill>
                <a:latin typeface="Calibri" pitchFamily="34" charset="0"/>
                <a:ea typeface="맑은 고딕" pitchFamily="50" charset="-127"/>
              </a:defRPr>
            </a:lvl2pPr>
            <a:lvl3pPr marL="1204265" indent="-240853">
              <a:defRPr kumimoji="1">
                <a:solidFill>
                  <a:schemeClr val="tx1"/>
                </a:solidFill>
                <a:latin typeface="Calibri" pitchFamily="34" charset="0"/>
                <a:ea typeface="맑은 고딕" pitchFamily="50" charset="-127"/>
              </a:defRPr>
            </a:lvl3pPr>
            <a:lvl4pPr marL="1685971" indent="-240853">
              <a:defRPr kumimoji="1">
                <a:solidFill>
                  <a:schemeClr val="tx1"/>
                </a:solidFill>
                <a:latin typeface="Calibri" pitchFamily="34" charset="0"/>
                <a:ea typeface="맑은 고딕" pitchFamily="50" charset="-127"/>
              </a:defRPr>
            </a:lvl4pPr>
            <a:lvl5pPr marL="2167677" indent="-240853">
              <a:defRPr kumimoji="1">
                <a:solidFill>
                  <a:schemeClr val="tx1"/>
                </a:solidFill>
                <a:latin typeface="Calibri" pitchFamily="34" charset="0"/>
                <a:ea typeface="맑은 고딕" pitchFamily="50" charset="-127"/>
              </a:defRPr>
            </a:lvl5pPr>
            <a:lvl6pPr marL="2649383" indent="-240853" fontAlgn="base">
              <a:spcBef>
                <a:spcPct val="0"/>
              </a:spcBef>
              <a:spcAft>
                <a:spcPct val="0"/>
              </a:spcAft>
              <a:defRPr kumimoji="1">
                <a:solidFill>
                  <a:schemeClr val="tx1"/>
                </a:solidFill>
                <a:latin typeface="Calibri" pitchFamily="34" charset="0"/>
                <a:ea typeface="맑은 고딕" pitchFamily="50" charset="-127"/>
              </a:defRPr>
            </a:lvl6pPr>
            <a:lvl7pPr marL="3131088" indent="-240853" fontAlgn="base">
              <a:spcBef>
                <a:spcPct val="0"/>
              </a:spcBef>
              <a:spcAft>
                <a:spcPct val="0"/>
              </a:spcAft>
              <a:defRPr kumimoji="1">
                <a:solidFill>
                  <a:schemeClr val="tx1"/>
                </a:solidFill>
                <a:latin typeface="Calibri" pitchFamily="34" charset="0"/>
                <a:ea typeface="맑은 고딕" pitchFamily="50" charset="-127"/>
              </a:defRPr>
            </a:lvl7pPr>
            <a:lvl8pPr marL="3612794" indent="-240853" fontAlgn="base">
              <a:spcBef>
                <a:spcPct val="0"/>
              </a:spcBef>
              <a:spcAft>
                <a:spcPct val="0"/>
              </a:spcAft>
              <a:defRPr kumimoji="1">
                <a:solidFill>
                  <a:schemeClr val="tx1"/>
                </a:solidFill>
                <a:latin typeface="Calibri" pitchFamily="34" charset="0"/>
                <a:ea typeface="맑은 고딕" pitchFamily="50" charset="-127"/>
              </a:defRPr>
            </a:lvl8pPr>
            <a:lvl9pPr marL="4094500" indent="-240853" fontAlgn="base">
              <a:spcBef>
                <a:spcPct val="0"/>
              </a:spcBef>
              <a:spcAft>
                <a:spcPct val="0"/>
              </a:spcAft>
              <a:defRPr kumimoji="1">
                <a:solidFill>
                  <a:schemeClr val="tx1"/>
                </a:solidFill>
                <a:latin typeface="Calibri" pitchFamily="34" charset="0"/>
                <a:ea typeface="맑은 고딕" pitchFamily="50" charset="-127"/>
              </a:defRPr>
            </a:lvl9pPr>
          </a:lstStyle>
          <a:p>
            <a:pPr fontAlgn="base">
              <a:spcBef>
                <a:spcPct val="0"/>
              </a:spcBef>
              <a:spcAft>
                <a:spcPct val="0"/>
              </a:spcAft>
            </a:pPr>
            <a:fld id="{6BE4AE7F-8576-4F71-81C1-79E34750D569}" type="slidenum">
              <a:rPr kumimoji="0" lang="ko-KR" altLang="en-US">
                <a:latin typeface="나눔바른고딕" charset="-127"/>
                <a:ea typeface="나눔바른고딕" charset="-127"/>
              </a:rPr>
              <a:pPr fontAlgn="base">
                <a:spcBef>
                  <a:spcPct val="0"/>
                </a:spcBef>
                <a:spcAft>
                  <a:spcPct val="0"/>
                </a:spcAft>
              </a:pPr>
              <a:t>20</a:t>
            </a:fld>
            <a:endParaRPr kumimoji="0" lang="en-US" altLang="ko-KR">
              <a:latin typeface="나눔바른고딕" charset="-127"/>
              <a:ea typeface="나눔바른고딕" charset="-127"/>
            </a:endParaRPr>
          </a:p>
        </p:txBody>
      </p:sp>
    </p:spTree>
    <p:extLst>
      <p:ext uri="{BB962C8B-B14F-4D97-AF65-F5344CB8AC3E}">
        <p14:creationId xmlns:p14="http://schemas.microsoft.com/office/powerpoint/2010/main" val="538501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7" name="제목 7"/>
          <p:cNvSpPr>
            <a:spLocks noGrp="1"/>
          </p:cNvSpPr>
          <p:nvPr>
            <p:ph type="title"/>
          </p:nvPr>
        </p:nvSpPr>
        <p:spPr>
          <a:xfrm>
            <a:off x="600829" y="1693737"/>
            <a:ext cx="8543925" cy="895934"/>
          </a:xfrm>
          <a:prstGeom prst="rect">
            <a:avLst/>
          </a:prstGeom>
        </p:spPr>
        <p:txBody>
          <a:bodyPr anchor="ctr"/>
          <a:lstStyle>
            <a:lvl1pPr algn="r">
              <a:defRPr b="1">
                <a:solidFill>
                  <a:schemeClr val="tx1">
                    <a:lumMod val="50000"/>
                    <a:lumOff val="50000"/>
                  </a:schemeClr>
                </a:solidFill>
              </a:defRPr>
            </a:lvl1pPr>
          </a:lstStyle>
          <a:p>
            <a:r>
              <a:rPr lang="ko-KR" altLang="en-US" dirty="0" smtClean="0"/>
              <a:t>마스터 제목 스타일 편집</a:t>
            </a:r>
            <a:endParaRPr lang="ko-KR" altLang="en-US" dirty="0"/>
          </a:p>
        </p:txBody>
      </p:sp>
      <p:sp>
        <p:nvSpPr>
          <p:cNvPr id="8" name="텍스트 개체 틀 9"/>
          <p:cNvSpPr>
            <a:spLocks noGrp="1"/>
          </p:cNvSpPr>
          <p:nvPr>
            <p:ph type="body" sz="quarter" idx="13" hasCustomPrompt="1"/>
          </p:nvPr>
        </p:nvSpPr>
        <p:spPr>
          <a:xfrm>
            <a:off x="7657267" y="5216667"/>
            <a:ext cx="1487487" cy="344487"/>
          </a:xfrm>
          <a:prstGeom prst="rect">
            <a:avLst/>
          </a:prstGeom>
        </p:spPr>
        <p:txBody>
          <a:bodyPr anchor="ctr"/>
          <a:lstStyle>
            <a:lvl1pPr marL="0" indent="0" algn="r">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ko-KR" altLang="en-US" dirty="0" smtClean="0"/>
              <a:t>작성일자</a:t>
            </a:r>
            <a:endParaRPr lang="ko-KR" altLang="en-US" dirty="0"/>
          </a:p>
        </p:txBody>
      </p:sp>
      <p:sp>
        <p:nvSpPr>
          <p:cNvPr id="9" name="텍스트 개체 틀 9"/>
          <p:cNvSpPr>
            <a:spLocks noGrp="1"/>
          </p:cNvSpPr>
          <p:nvPr>
            <p:ph type="body" sz="quarter" idx="14" hasCustomPrompt="1"/>
          </p:nvPr>
        </p:nvSpPr>
        <p:spPr>
          <a:xfrm>
            <a:off x="7657267" y="4128654"/>
            <a:ext cx="1487487" cy="344487"/>
          </a:xfrm>
          <a:prstGeom prst="rect">
            <a:avLst/>
          </a:prstGeom>
        </p:spPr>
        <p:txBody>
          <a:bodyPr anchor="ctr"/>
          <a:lstStyle>
            <a:lvl1pPr marL="0" indent="0" algn="r">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ko-KR" altLang="en-US" dirty="0" smtClean="0"/>
              <a:t>버전</a:t>
            </a:r>
            <a:endParaRPr lang="ko-KR" altLang="en-US" dirty="0"/>
          </a:p>
        </p:txBody>
      </p:sp>
      <p:sp>
        <p:nvSpPr>
          <p:cNvPr id="10" name="텍스트 개체 틀 15"/>
          <p:cNvSpPr>
            <a:spLocks noGrp="1"/>
          </p:cNvSpPr>
          <p:nvPr>
            <p:ph type="body" sz="quarter" idx="16"/>
          </p:nvPr>
        </p:nvSpPr>
        <p:spPr>
          <a:xfrm>
            <a:off x="600829" y="2741778"/>
            <a:ext cx="8543925" cy="514350"/>
          </a:xfrm>
          <a:prstGeom prst="rect">
            <a:avLst/>
          </a:prstGeom>
        </p:spPr>
        <p:txBody>
          <a:bodyPr anchor="ctr"/>
          <a:lstStyle>
            <a:lvl1pPr marL="0" indent="0" algn="r">
              <a:buFont typeface="Arial" panose="020B0604020202020204" pitchFamily="34" charset="0"/>
              <a:buNone/>
              <a:defRPr sz="1800" b="1"/>
            </a:lvl1pPr>
            <a:lvl2pPr marL="342900" indent="0" algn="ctr">
              <a:buFont typeface="Arial" panose="020B0604020202020204" pitchFamily="34" charset="0"/>
              <a:buNone/>
              <a:defRPr/>
            </a:lvl2pPr>
            <a:lvl3pPr marL="685800" indent="0" algn="ctr">
              <a:buFont typeface="Arial" panose="020B0604020202020204" pitchFamily="34" charset="0"/>
              <a:buNone/>
              <a:defRPr/>
            </a:lvl3pPr>
            <a:lvl4pPr marL="1028700" indent="0" algn="ctr">
              <a:buFont typeface="Arial" panose="020B0604020202020204" pitchFamily="34" charset="0"/>
              <a:buNone/>
              <a:defRPr/>
            </a:lvl4pPr>
            <a:lvl5pPr marL="1371600" indent="0" algn="ctr">
              <a:buFont typeface="Arial" panose="020B0604020202020204" pitchFamily="34" charset="0"/>
              <a:buNone/>
              <a:defRPr/>
            </a:lvl5pPr>
          </a:lstStyle>
          <a:p>
            <a:pPr lvl="0"/>
            <a:r>
              <a:rPr lang="ko-KR" altLang="en-US" dirty="0" smtClean="0"/>
              <a:t>마스터 텍스트 스타일을 편집합니다</a:t>
            </a:r>
            <a:endParaRPr lang="ko-KR" altLang="en-US" dirty="0"/>
          </a:p>
        </p:txBody>
      </p:sp>
      <p:cxnSp>
        <p:nvCxnSpPr>
          <p:cNvPr id="11" name="직선 연결선 10"/>
          <p:cNvCxnSpPr/>
          <p:nvPr userDrawn="1"/>
        </p:nvCxnSpPr>
        <p:spPr>
          <a:xfrm>
            <a:off x="1626500" y="2597976"/>
            <a:ext cx="7396120"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userDrawn="1"/>
        </p:nvPicPr>
        <p:blipFill>
          <a:blip r:embed="rId2"/>
          <a:stretch>
            <a:fillRect/>
          </a:stretch>
        </p:blipFill>
        <p:spPr>
          <a:xfrm>
            <a:off x="6346119" y="840520"/>
            <a:ext cx="2798635" cy="709416"/>
          </a:xfrm>
          <a:prstGeom prst="rect">
            <a:avLst/>
          </a:prstGeom>
        </p:spPr>
      </p:pic>
      <p:grpSp>
        <p:nvGrpSpPr>
          <p:cNvPr id="13" name="그룹 12"/>
          <p:cNvGrpSpPr/>
          <p:nvPr userDrawn="1"/>
        </p:nvGrpSpPr>
        <p:grpSpPr>
          <a:xfrm>
            <a:off x="3774310" y="5789494"/>
            <a:ext cx="1947013" cy="531314"/>
            <a:chOff x="3661146" y="5688602"/>
            <a:chExt cx="2591475" cy="707178"/>
          </a:xfrm>
        </p:grpSpPr>
        <p:pic>
          <p:nvPicPr>
            <p:cNvPr id="14" name="그림 13"/>
            <p:cNvPicPr>
              <a:picLocks noChangeAspect="1"/>
            </p:cNvPicPr>
            <p:nvPr userDrawn="1"/>
          </p:nvPicPr>
          <p:blipFill>
            <a:blip r:embed="rId3"/>
            <a:stretch>
              <a:fillRect/>
            </a:stretch>
          </p:blipFill>
          <p:spPr>
            <a:xfrm>
              <a:off x="3661146" y="5733634"/>
              <a:ext cx="810181" cy="662146"/>
            </a:xfrm>
            <a:prstGeom prst="rect">
              <a:avLst/>
            </a:prstGeom>
          </p:spPr>
        </p:pic>
        <p:sp>
          <p:nvSpPr>
            <p:cNvPr id="15" name="TextBox 14"/>
            <p:cNvSpPr txBox="1"/>
            <p:nvPr userDrawn="1"/>
          </p:nvSpPr>
          <p:spPr>
            <a:xfrm>
              <a:off x="4517251" y="5688602"/>
              <a:ext cx="1735370" cy="588348"/>
            </a:xfrm>
            <a:prstGeom prst="rect">
              <a:avLst/>
            </a:prstGeom>
            <a:noFill/>
          </p:spPr>
          <p:txBody>
            <a:bodyPr wrap="none" lIns="36000" tIns="36000" rIns="36000" bIns="36000" rtlCol="0">
              <a:spAutoFit/>
            </a:bodyPr>
            <a:lstStyle/>
            <a:p>
              <a:r>
                <a:rPr lang="ko-KR" altLang="en-US" sz="2400" b="1" dirty="0" smtClean="0">
                  <a:solidFill>
                    <a:schemeClr val="tx1">
                      <a:lumMod val="75000"/>
                      <a:lumOff val="25000"/>
                    </a:schemeClr>
                  </a:solidFill>
                  <a:latin typeface="+mn-ea"/>
                </a:rPr>
                <a:t>컨소시엄</a:t>
              </a:r>
            </a:p>
          </p:txBody>
        </p:sp>
      </p:grpSp>
    </p:spTree>
    <p:extLst>
      <p:ext uri="{BB962C8B-B14F-4D97-AF65-F5344CB8AC3E}">
        <p14:creationId xmlns:p14="http://schemas.microsoft.com/office/powerpoint/2010/main" val="230631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56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개정이력">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a:xfrm>
            <a:off x="7677150" y="6569246"/>
            <a:ext cx="2228850" cy="288757"/>
          </a:xfrm>
        </p:spPr>
        <p:txBody>
          <a:bodyPr/>
          <a:lstStyle>
            <a:lvl1pPr algn="r">
              <a:defRPr/>
            </a:lvl1pPr>
          </a:lstStyle>
          <a:p>
            <a:fld id="{275AD203-111F-462D-8971-20D83D982433}" type="slidenum">
              <a:rPr lang="ko-KR" altLang="en-US" smtClean="0"/>
              <a:pPr/>
              <a:t>‹#›</a:t>
            </a:fld>
            <a:endParaRPr lang="ko-KR" altLang="en-US"/>
          </a:p>
        </p:txBody>
      </p:sp>
    </p:spTree>
    <p:extLst>
      <p:ext uri="{BB962C8B-B14F-4D97-AF65-F5344CB8AC3E}">
        <p14:creationId xmlns:p14="http://schemas.microsoft.com/office/powerpoint/2010/main" val="89558681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2_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en-US" dirty="0"/>
          </a:p>
        </p:txBody>
      </p:sp>
      <p:sp>
        <p:nvSpPr>
          <p:cNvPr id="4" name="Date Placeholder 3"/>
          <p:cNvSpPr>
            <a:spLocks noGrp="1"/>
          </p:cNvSpPr>
          <p:nvPr>
            <p:ph type="dt" sz="half" idx="10"/>
          </p:nvPr>
        </p:nvSpPr>
        <p:spPr>
          <a:xfrm>
            <a:off x="681038" y="6356350"/>
            <a:ext cx="2228850" cy="365125"/>
          </a:xfrm>
          <a:prstGeom prst="rect">
            <a:avLst/>
          </a:prstGeom>
        </p:spPr>
        <p:txBody>
          <a:bodyPr/>
          <a:lstStyle>
            <a:lvl1pPr fontAlgn="auto">
              <a:spcBef>
                <a:spcPts val="0"/>
              </a:spcBef>
              <a:spcAft>
                <a:spcPts val="0"/>
              </a:spcAft>
              <a:defRPr kumimoji="0" dirty="0">
                <a:latin typeface="+mn-lt"/>
                <a:ea typeface="나눔바른고딕" panose="020B0603020101020101" pitchFamily="50" charset="-127"/>
              </a:defRPr>
            </a:lvl1pPr>
          </a:lstStyle>
          <a:p>
            <a:pPr>
              <a:defRPr/>
            </a:pPr>
            <a:endParaRPr lang="ko-KR" altLang="en-US"/>
          </a:p>
        </p:txBody>
      </p:sp>
      <p:sp>
        <p:nvSpPr>
          <p:cNvPr id="5" name="Footer Placeholder 4"/>
          <p:cNvSpPr>
            <a:spLocks noGrp="1"/>
          </p:cNvSpPr>
          <p:nvPr>
            <p:ph type="ftr" sz="quarter" idx="11"/>
          </p:nvPr>
        </p:nvSpPr>
        <p:spPr>
          <a:xfrm>
            <a:off x="3281363" y="6356350"/>
            <a:ext cx="3343275" cy="365125"/>
          </a:xfrm>
          <a:prstGeom prst="rect">
            <a:avLst/>
          </a:prstGeom>
        </p:spPr>
        <p:txBody>
          <a:bodyPr/>
          <a:lstStyle>
            <a:lvl1pPr fontAlgn="auto">
              <a:spcBef>
                <a:spcPts val="0"/>
              </a:spcBef>
              <a:spcAft>
                <a:spcPts val="0"/>
              </a:spcAft>
              <a:defRPr kumimoji="0" dirty="0">
                <a:latin typeface="+mn-lt"/>
                <a:ea typeface="나눔바른고딕" panose="020B0603020101020101" pitchFamily="50" charset="-127"/>
              </a:defRPr>
            </a:lvl1pPr>
          </a:lstStyle>
          <a:p>
            <a:pPr>
              <a:defRPr/>
            </a:pPr>
            <a:endParaRPr lang="ko-KR" altLang="en-US"/>
          </a:p>
        </p:txBody>
      </p:sp>
      <p:sp>
        <p:nvSpPr>
          <p:cNvPr id="6" name="Slide Number Placeholder 5"/>
          <p:cNvSpPr>
            <a:spLocks noGrp="1"/>
          </p:cNvSpPr>
          <p:nvPr>
            <p:ph type="sldNum" sz="quarter" idx="12"/>
          </p:nvPr>
        </p:nvSpPr>
        <p:spPr/>
        <p:txBody>
          <a:bodyPr/>
          <a:lstStyle>
            <a:lvl1pPr>
              <a:defRPr/>
            </a:lvl1pPr>
          </a:lstStyle>
          <a:p>
            <a:pPr>
              <a:defRPr/>
            </a:pPr>
            <a:fld id="{CEE2F91E-0D2D-4CC2-9E44-4BE945E0AB05}" type="slidenum">
              <a:rPr/>
              <a:pPr>
                <a:defRPr/>
              </a:pPr>
              <a:t>‹#›</a:t>
            </a:fld>
            <a:endParaRPr/>
          </a:p>
        </p:txBody>
      </p:sp>
    </p:spTree>
    <p:extLst>
      <p:ext uri="{BB962C8B-B14F-4D97-AF65-F5344CB8AC3E}">
        <p14:creationId xmlns:p14="http://schemas.microsoft.com/office/powerpoint/2010/main" val="3483699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1038" y="6356350"/>
            <a:ext cx="2228850" cy="365125"/>
          </a:xfrm>
          <a:prstGeom prst="rect">
            <a:avLst/>
          </a:prstGeom>
        </p:spPr>
        <p:txBody>
          <a:bodyPr/>
          <a:lstStyle>
            <a:lvl1pPr fontAlgn="auto">
              <a:spcBef>
                <a:spcPts val="0"/>
              </a:spcBef>
              <a:spcAft>
                <a:spcPts val="0"/>
              </a:spcAft>
              <a:defRPr kumimoji="0" dirty="0">
                <a:latin typeface="+mn-lt"/>
                <a:ea typeface="나눔바른고딕" panose="020B0603020101020101" pitchFamily="50" charset="-127"/>
              </a:defRPr>
            </a:lvl1pPr>
          </a:lstStyle>
          <a:p>
            <a:pPr>
              <a:defRPr/>
            </a:pPr>
            <a:endParaRPr lang="ko-KR" altLang="en-US"/>
          </a:p>
        </p:txBody>
      </p:sp>
      <p:sp>
        <p:nvSpPr>
          <p:cNvPr id="3" name="Footer Placeholder 2"/>
          <p:cNvSpPr>
            <a:spLocks noGrp="1"/>
          </p:cNvSpPr>
          <p:nvPr>
            <p:ph type="ftr" sz="quarter" idx="11"/>
          </p:nvPr>
        </p:nvSpPr>
        <p:spPr>
          <a:xfrm>
            <a:off x="3281363" y="6356350"/>
            <a:ext cx="3343275" cy="365125"/>
          </a:xfrm>
          <a:prstGeom prst="rect">
            <a:avLst/>
          </a:prstGeom>
        </p:spPr>
        <p:txBody>
          <a:bodyPr/>
          <a:lstStyle>
            <a:lvl1pPr fontAlgn="auto">
              <a:spcBef>
                <a:spcPts val="0"/>
              </a:spcBef>
              <a:spcAft>
                <a:spcPts val="0"/>
              </a:spcAft>
              <a:defRPr kumimoji="0" dirty="0">
                <a:latin typeface="+mn-lt"/>
                <a:ea typeface="나눔바른고딕" panose="020B0603020101020101" pitchFamily="50" charset="-127"/>
              </a:defRPr>
            </a:lvl1pPr>
          </a:lstStyle>
          <a:p>
            <a:pPr>
              <a:defRPr/>
            </a:pPr>
            <a:endParaRPr lang="ko-KR" altLang="en-US"/>
          </a:p>
        </p:txBody>
      </p:sp>
      <p:sp>
        <p:nvSpPr>
          <p:cNvPr id="5" name="Slide Number Placeholder 5"/>
          <p:cNvSpPr>
            <a:spLocks noGrp="1"/>
          </p:cNvSpPr>
          <p:nvPr>
            <p:ph type="sldNum" sz="quarter" idx="4"/>
          </p:nvPr>
        </p:nvSpPr>
        <p:spPr>
          <a:xfrm>
            <a:off x="7477125" y="6635750"/>
            <a:ext cx="2228850" cy="212725"/>
          </a:xfrm>
          <a:prstGeom prst="rect">
            <a:avLst/>
          </a:prstGeom>
        </p:spPr>
        <p:txBody>
          <a:bodyPr vert="horz" lIns="91440" tIns="45720" rIns="91440" bIns="45720" rtlCol="0" anchor="ctr"/>
          <a:lstStyle>
            <a:lvl1pPr marL="0" algn="r" defTabSz="914400" rtl="0" eaLnBrk="1" fontAlgn="auto" latinLnBrk="1" hangingPunct="1">
              <a:spcBef>
                <a:spcPts val="0"/>
              </a:spcBef>
              <a:spcAft>
                <a:spcPts val="0"/>
              </a:spcAft>
              <a:defRPr kumimoji="0" lang="ko-KR" altLang="en-US" sz="900" b="1" kern="1200" smtClean="0">
                <a:solidFill>
                  <a:srgbClr val="009688"/>
                </a:solidFill>
                <a:latin typeface="맑은 고딕" panose="020B0503020000020004" pitchFamily="50" charset="-127"/>
                <a:ea typeface="맑은 고딕" panose="020B0503020000020004" pitchFamily="50" charset="-127"/>
                <a:cs typeface="+mn-cs"/>
              </a:defRPr>
            </a:lvl1pPr>
          </a:lstStyle>
          <a:p>
            <a:pPr>
              <a:defRPr/>
            </a:pPr>
            <a:fld id="{FCB5CEC7-E685-4A6A-99A2-64D11819A060}" type="slidenum">
              <a:rPr lang="en-US" altLang="ko-KR" smtClean="0"/>
              <a:pPr>
                <a:defRPr/>
              </a:pPr>
              <a:t>‹#›</a:t>
            </a:fld>
            <a:endParaRPr lang="en-US" dirty="0"/>
          </a:p>
        </p:txBody>
      </p:sp>
    </p:spTree>
    <p:extLst>
      <p:ext uri="{BB962C8B-B14F-4D97-AF65-F5344CB8AC3E}">
        <p14:creationId xmlns:p14="http://schemas.microsoft.com/office/powerpoint/2010/main" val="1294450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en-US" dirty="0"/>
          </a:p>
        </p:txBody>
      </p:sp>
      <p:sp>
        <p:nvSpPr>
          <p:cNvPr id="4" name="Date Placeholder 3"/>
          <p:cNvSpPr>
            <a:spLocks noGrp="1"/>
          </p:cNvSpPr>
          <p:nvPr>
            <p:ph type="dt" sz="half" idx="10"/>
          </p:nvPr>
        </p:nvSpPr>
        <p:spPr>
          <a:xfrm>
            <a:off x="681038" y="6356350"/>
            <a:ext cx="2228850" cy="365125"/>
          </a:xfrm>
          <a:prstGeom prst="rect">
            <a:avLst/>
          </a:prstGeom>
        </p:spPr>
        <p:txBody>
          <a:bodyPr/>
          <a:lstStyle>
            <a:lvl1pPr fontAlgn="auto">
              <a:spcBef>
                <a:spcPts val="0"/>
              </a:spcBef>
              <a:spcAft>
                <a:spcPts val="0"/>
              </a:spcAft>
              <a:defRPr kumimoji="0" dirty="0">
                <a:latin typeface="+mn-lt"/>
                <a:ea typeface="나눔바른고딕" panose="020B0603020101020101" pitchFamily="50" charset="-127"/>
              </a:defRPr>
            </a:lvl1pPr>
          </a:lstStyle>
          <a:p>
            <a:pPr>
              <a:defRPr/>
            </a:pPr>
            <a:endParaRPr lang="ko-KR" altLang="en-US"/>
          </a:p>
        </p:txBody>
      </p:sp>
      <p:sp>
        <p:nvSpPr>
          <p:cNvPr id="5" name="Footer Placeholder 4"/>
          <p:cNvSpPr>
            <a:spLocks noGrp="1"/>
          </p:cNvSpPr>
          <p:nvPr>
            <p:ph type="ftr" sz="quarter" idx="11"/>
          </p:nvPr>
        </p:nvSpPr>
        <p:spPr>
          <a:xfrm>
            <a:off x="3281363" y="6356350"/>
            <a:ext cx="3343275" cy="365125"/>
          </a:xfrm>
          <a:prstGeom prst="rect">
            <a:avLst/>
          </a:prstGeom>
        </p:spPr>
        <p:txBody>
          <a:bodyPr/>
          <a:lstStyle>
            <a:lvl1pPr fontAlgn="auto">
              <a:spcBef>
                <a:spcPts val="0"/>
              </a:spcBef>
              <a:spcAft>
                <a:spcPts val="0"/>
              </a:spcAft>
              <a:defRPr kumimoji="0" dirty="0">
                <a:latin typeface="+mn-lt"/>
                <a:ea typeface="나눔바른고딕" panose="020B0603020101020101" pitchFamily="50" charset="-127"/>
              </a:defRPr>
            </a:lvl1pPr>
          </a:lstStyle>
          <a:p>
            <a:pPr>
              <a:defRPr/>
            </a:pPr>
            <a:endParaRPr lang="ko-KR" altLang="en-US"/>
          </a:p>
        </p:txBody>
      </p:sp>
      <p:sp>
        <p:nvSpPr>
          <p:cNvPr id="6" name="Slide Number Placeholder 5"/>
          <p:cNvSpPr>
            <a:spLocks noGrp="1"/>
          </p:cNvSpPr>
          <p:nvPr>
            <p:ph type="sldNum" sz="quarter" idx="12"/>
          </p:nvPr>
        </p:nvSpPr>
        <p:spPr/>
        <p:txBody>
          <a:bodyPr/>
          <a:lstStyle>
            <a:lvl1pPr>
              <a:defRPr/>
            </a:lvl1pPr>
          </a:lstStyle>
          <a:p>
            <a:pPr>
              <a:defRPr/>
            </a:pPr>
            <a:fld id="{CEE2F91E-0D2D-4CC2-9E44-4BE945E0AB05}" type="slidenum">
              <a:rPr/>
              <a:pPr>
                <a:defRPr/>
              </a:pPr>
              <a:t>‹#›</a:t>
            </a:fld>
            <a:endParaRPr/>
          </a:p>
        </p:txBody>
      </p:sp>
    </p:spTree>
    <p:extLst>
      <p:ext uri="{BB962C8B-B14F-4D97-AF65-F5344CB8AC3E}">
        <p14:creationId xmlns:p14="http://schemas.microsoft.com/office/powerpoint/2010/main" val="182994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7" name="슬라이드 번호 개체 틀 2"/>
          <p:cNvSpPr>
            <a:spLocks noGrp="1"/>
          </p:cNvSpPr>
          <p:nvPr>
            <p:ph type="sldNum" sz="quarter" idx="10"/>
          </p:nvPr>
        </p:nvSpPr>
        <p:spPr>
          <a:xfrm>
            <a:off x="7677150" y="6569246"/>
            <a:ext cx="2228850" cy="288757"/>
          </a:xfrm>
        </p:spPr>
        <p:txBody>
          <a:bodyPr/>
          <a:lstStyle>
            <a:lvl1pPr algn="r">
              <a:defRPr/>
            </a:lvl1pPr>
          </a:lstStyle>
          <a:p>
            <a:fld id="{275AD203-111F-462D-8971-20D83D982433}" type="slidenum">
              <a:rPr lang="ko-KR" altLang="en-US" smtClean="0"/>
              <a:pPr/>
              <a:t>‹#›</a:t>
            </a:fld>
            <a:endParaRPr lang="ko-KR" altLang="en-US"/>
          </a:p>
        </p:txBody>
      </p:sp>
    </p:spTree>
    <p:extLst>
      <p:ext uri="{BB962C8B-B14F-4D97-AF65-F5344CB8AC3E}">
        <p14:creationId xmlns:p14="http://schemas.microsoft.com/office/powerpoint/2010/main" val="260910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1038" y="6356350"/>
            <a:ext cx="2228850" cy="365125"/>
          </a:xfrm>
          <a:prstGeom prst="rect">
            <a:avLst/>
          </a:prstGeom>
        </p:spPr>
        <p:txBody>
          <a:bodyPr/>
          <a:lstStyle>
            <a:lvl1pPr fontAlgn="auto">
              <a:spcBef>
                <a:spcPts val="0"/>
              </a:spcBef>
              <a:spcAft>
                <a:spcPts val="0"/>
              </a:spcAft>
              <a:defRPr kumimoji="0" dirty="0">
                <a:latin typeface="+mn-lt"/>
                <a:ea typeface="나눔바른고딕" panose="020B0603020101020101" pitchFamily="50" charset="-127"/>
              </a:defRPr>
            </a:lvl1pPr>
          </a:lstStyle>
          <a:p>
            <a:pPr>
              <a:defRPr/>
            </a:pPr>
            <a:endParaRPr lang="ko-KR" altLang="en-US"/>
          </a:p>
        </p:txBody>
      </p:sp>
      <p:sp>
        <p:nvSpPr>
          <p:cNvPr id="3" name="Footer Placeholder 2"/>
          <p:cNvSpPr>
            <a:spLocks noGrp="1"/>
          </p:cNvSpPr>
          <p:nvPr>
            <p:ph type="ftr" sz="quarter" idx="11"/>
          </p:nvPr>
        </p:nvSpPr>
        <p:spPr>
          <a:xfrm>
            <a:off x="3281363" y="6356350"/>
            <a:ext cx="3343275" cy="365125"/>
          </a:xfrm>
          <a:prstGeom prst="rect">
            <a:avLst/>
          </a:prstGeom>
        </p:spPr>
        <p:txBody>
          <a:bodyPr/>
          <a:lstStyle>
            <a:lvl1pPr fontAlgn="auto">
              <a:spcBef>
                <a:spcPts val="0"/>
              </a:spcBef>
              <a:spcAft>
                <a:spcPts val="0"/>
              </a:spcAft>
              <a:defRPr kumimoji="0" dirty="0">
                <a:latin typeface="+mn-lt"/>
                <a:ea typeface="나눔바른고딕" panose="020B0603020101020101" pitchFamily="50" charset="-127"/>
              </a:defRPr>
            </a:lvl1pPr>
          </a:lstStyle>
          <a:p>
            <a:pPr>
              <a:defRPr/>
            </a:pPr>
            <a:endParaRPr lang="ko-KR" altLang="en-US"/>
          </a:p>
        </p:txBody>
      </p:sp>
      <p:sp>
        <p:nvSpPr>
          <p:cNvPr id="4" name="Slide Number Placeholder 3"/>
          <p:cNvSpPr>
            <a:spLocks noGrp="1"/>
          </p:cNvSpPr>
          <p:nvPr>
            <p:ph type="sldNum" sz="quarter" idx="12"/>
          </p:nvPr>
        </p:nvSpPr>
        <p:spPr/>
        <p:txBody>
          <a:bodyPr/>
          <a:lstStyle>
            <a:lvl1pPr>
              <a:defRPr/>
            </a:lvl1pPr>
          </a:lstStyle>
          <a:p>
            <a:pPr>
              <a:defRPr/>
            </a:pPr>
            <a:fld id="{A7B13EE0-4BE7-4D2A-91B4-601D561AA1D1}" type="slidenum">
              <a:rPr/>
              <a:pPr>
                <a:defRPr/>
              </a:pPr>
              <a:t>‹#›</a:t>
            </a:fld>
            <a:endParaRPr/>
          </a:p>
        </p:txBody>
      </p:sp>
    </p:spTree>
    <p:extLst>
      <p:ext uri="{BB962C8B-B14F-4D97-AF65-F5344CB8AC3E}">
        <p14:creationId xmlns:p14="http://schemas.microsoft.com/office/powerpoint/2010/main" val="127324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7677150" y="6569246"/>
            <a:ext cx="2228850" cy="288757"/>
          </a:xfrm>
        </p:spPr>
        <p:txBody>
          <a:bodyPr/>
          <a:lstStyle>
            <a:lvl1pPr algn="r">
              <a:defRPr/>
            </a:lvl1pPr>
          </a:lstStyle>
          <a:p>
            <a:fld id="{275AD203-111F-462D-8971-20D83D982433}" type="slidenum">
              <a:rPr lang="ko-KR" altLang="en-US" smtClean="0"/>
              <a:pPr/>
              <a:t>‹#›</a:t>
            </a:fld>
            <a:endParaRPr lang="ko-KR" altLang="en-US"/>
          </a:p>
        </p:txBody>
      </p:sp>
      <p:graphicFrame>
        <p:nvGraphicFramePr>
          <p:cNvPr id="8" name="표 7"/>
          <p:cNvGraphicFramePr>
            <a:graphicFrameLocks noGrp="1"/>
          </p:cNvGraphicFramePr>
          <p:nvPr userDrawn="1">
            <p:extLst/>
          </p:nvPr>
        </p:nvGraphicFramePr>
        <p:xfrm>
          <a:off x="1" y="0"/>
          <a:ext cx="9905992" cy="426720"/>
        </p:xfrm>
        <a:graphic>
          <a:graphicData uri="http://schemas.openxmlformats.org/drawingml/2006/table">
            <a:tbl>
              <a:tblPr firstRow="1" bandRow="1">
                <a:tableStyleId>{5C22544A-7EE6-4342-B048-85BDC9FD1C3A}</a:tableStyleId>
              </a:tblPr>
              <a:tblGrid>
                <a:gridCol w="893911">
                  <a:extLst>
                    <a:ext uri="{9D8B030D-6E8A-4147-A177-3AD203B41FA5}">
                      <a16:colId xmlns:a16="http://schemas.microsoft.com/office/drawing/2014/main" val="20000"/>
                    </a:ext>
                  </a:extLst>
                </a:gridCol>
                <a:gridCol w="2584022">
                  <a:extLst>
                    <a:ext uri="{9D8B030D-6E8A-4147-A177-3AD203B41FA5}">
                      <a16:colId xmlns:a16="http://schemas.microsoft.com/office/drawing/2014/main" val="20001"/>
                    </a:ext>
                  </a:extLst>
                </a:gridCol>
                <a:gridCol w="893911">
                  <a:extLst>
                    <a:ext uri="{9D8B030D-6E8A-4147-A177-3AD203B41FA5}">
                      <a16:colId xmlns:a16="http://schemas.microsoft.com/office/drawing/2014/main" val="20002"/>
                    </a:ext>
                  </a:extLst>
                </a:gridCol>
                <a:gridCol w="1958504">
                  <a:extLst>
                    <a:ext uri="{9D8B030D-6E8A-4147-A177-3AD203B41FA5}">
                      <a16:colId xmlns:a16="http://schemas.microsoft.com/office/drawing/2014/main" val="20003"/>
                    </a:ext>
                  </a:extLst>
                </a:gridCol>
                <a:gridCol w="893911">
                  <a:extLst>
                    <a:ext uri="{9D8B030D-6E8A-4147-A177-3AD203B41FA5}">
                      <a16:colId xmlns:a16="http://schemas.microsoft.com/office/drawing/2014/main" val="20004"/>
                    </a:ext>
                  </a:extLst>
                </a:gridCol>
                <a:gridCol w="893911">
                  <a:extLst>
                    <a:ext uri="{9D8B030D-6E8A-4147-A177-3AD203B41FA5}">
                      <a16:colId xmlns:a16="http://schemas.microsoft.com/office/drawing/2014/main" val="20005"/>
                    </a:ext>
                  </a:extLst>
                </a:gridCol>
                <a:gridCol w="893911">
                  <a:extLst>
                    <a:ext uri="{9D8B030D-6E8A-4147-A177-3AD203B41FA5}">
                      <a16:colId xmlns:a16="http://schemas.microsoft.com/office/drawing/2014/main" val="20006"/>
                    </a:ext>
                  </a:extLst>
                </a:gridCol>
                <a:gridCol w="893911">
                  <a:extLst>
                    <a:ext uri="{9D8B030D-6E8A-4147-A177-3AD203B41FA5}">
                      <a16:colId xmlns:a16="http://schemas.microsoft.com/office/drawing/2014/main" val="20007"/>
                    </a:ext>
                  </a:extLst>
                </a:gridCol>
              </a:tblGrid>
              <a:tr h="209725">
                <a:tc>
                  <a:txBody>
                    <a:bodyPr/>
                    <a:lstStyle/>
                    <a:p>
                      <a:pPr algn="ctr" latinLnBrk="1"/>
                      <a:r>
                        <a:rPr lang="ko-KR" altLang="en-US" sz="800" dirty="0" smtClean="0">
                          <a:solidFill>
                            <a:schemeClr val="bg1">
                              <a:lumMod val="50000"/>
                            </a:schemeClr>
                          </a:solidFill>
                          <a:latin typeface="+mn-ea"/>
                          <a:ea typeface="+mn-ea"/>
                        </a:rPr>
                        <a:t>프로젝트 명 </a:t>
                      </a:r>
                      <a:endParaRPr lang="ko-KR" altLang="en-US" sz="80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ko-KR" altLang="en-US" sz="800" b="0" baseline="0" dirty="0" err="1" smtClean="0">
                          <a:solidFill>
                            <a:schemeClr val="bg1">
                              <a:lumMod val="50000"/>
                            </a:schemeClr>
                          </a:solidFill>
                          <a:latin typeface="+mn-ea"/>
                          <a:ea typeface="+mn-ea"/>
                        </a:rPr>
                        <a:t>국민안전처</a:t>
                      </a:r>
                      <a:r>
                        <a:rPr lang="ko-KR" altLang="en-US" sz="800" b="0" baseline="0" dirty="0" smtClean="0">
                          <a:solidFill>
                            <a:schemeClr val="bg1">
                              <a:lumMod val="50000"/>
                            </a:schemeClr>
                          </a:solidFill>
                          <a:latin typeface="+mn-ea"/>
                          <a:ea typeface="+mn-ea"/>
                        </a:rPr>
                        <a:t> 재난안전통신망 구축사업</a:t>
                      </a:r>
                      <a:endParaRPr lang="en-US" altLang="ko-KR" sz="800" b="0" baseline="0" dirty="0" smtClean="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bg1">
                              <a:lumMod val="50000"/>
                            </a:schemeClr>
                          </a:solidFill>
                          <a:latin typeface="+mn-ea"/>
                          <a:ea typeface="+mn-ea"/>
                        </a:rPr>
                        <a:t>파일 명</a:t>
                      </a:r>
                      <a:r>
                        <a:rPr lang="en-US" altLang="ko-KR" sz="800" dirty="0" smtClean="0">
                          <a:solidFill>
                            <a:schemeClr val="bg1">
                              <a:lumMod val="50000"/>
                            </a:schemeClr>
                          </a:solidFill>
                          <a:latin typeface="+mn-ea"/>
                          <a:ea typeface="+mn-ea"/>
                        </a:rPr>
                        <a:t> </a:t>
                      </a:r>
                      <a:endParaRPr lang="ko-KR" altLang="en-US" sz="80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gridSpan="3">
                  <a:txBody>
                    <a:bodyPr/>
                    <a:lstStyle/>
                    <a:p>
                      <a:pPr latinLnBrk="1"/>
                      <a:r>
                        <a:rPr lang="ko-KR" altLang="en-US" sz="800" b="0" dirty="0" smtClean="0">
                          <a:solidFill>
                            <a:schemeClr val="bg1">
                              <a:lumMod val="50000"/>
                            </a:schemeClr>
                          </a:solidFill>
                          <a:latin typeface="+mn-ea"/>
                          <a:ea typeface="+mn-ea"/>
                        </a:rPr>
                        <a:t>주요 화면설계서</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solidFill>
                          <a:schemeClr val="bg1">
                            <a:lumMod val="50000"/>
                          </a:schemeClr>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pPr latinLnBrk="1"/>
                      <a:endParaRPr lang="ko-KR" altLang="en-US" sz="800" b="0" dirty="0">
                        <a:solidFill>
                          <a:schemeClr val="bg1">
                            <a:lumMod val="50000"/>
                          </a:schemeClr>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bg1">
                              <a:lumMod val="50000"/>
                            </a:schemeClr>
                          </a:solidFill>
                          <a:latin typeface="+mn-ea"/>
                          <a:ea typeface="+mn-ea"/>
                        </a:rPr>
                        <a:t>버전</a:t>
                      </a:r>
                      <a:endParaRPr lang="ko-KR" altLang="en-US" sz="80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en-US" altLang="ko-KR" sz="800" b="0" dirty="0" smtClean="0">
                          <a:solidFill>
                            <a:schemeClr val="bg1">
                              <a:lumMod val="50000"/>
                            </a:schemeClr>
                          </a:solidFill>
                          <a:latin typeface="+mn-ea"/>
                          <a:ea typeface="+mn-ea"/>
                        </a:rPr>
                        <a:t>v0.1</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9725">
                <a:tc>
                  <a:txBody>
                    <a:bodyPr/>
                    <a:lstStyle/>
                    <a:p>
                      <a:pPr algn="ctr" latinLnBrk="1"/>
                      <a:r>
                        <a:rPr lang="ko-KR" altLang="en-US" sz="800" b="1" dirty="0" smtClean="0">
                          <a:solidFill>
                            <a:schemeClr val="bg1">
                              <a:lumMod val="50000"/>
                            </a:schemeClr>
                          </a:solidFill>
                          <a:latin typeface="+mn-ea"/>
                          <a:ea typeface="+mn-ea"/>
                        </a:rPr>
                        <a:t>화면 위치</a:t>
                      </a:r>
                      <a:endParaRPr lang="ko-KR" altLang="en-US" sz="800" b="1"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gridSpan="3">
                  <a:txBody>
                    <a:bodyPr/>
                    <a:lstStyle/>
                    <a:p>
                      <a:pPr latinLnBrk="1"/>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latinLnBrk="1"/>
                      <a:r>
                        <a:rPr lang="ko-KR" altLang="en-US" sz="800" b="1" dirty="0" smtClean="0">
                          <a:solidFill>
                            <a:schemeClr val="bg1">
                              <a:lumMod val="50000"/>
                            </a:schemeClr>
                          </a:solidFill>
                          <a:latin typeface="+mn-ea"/>
                          <a:ea typeface="+mn-ea"/>
                        </a:rPr>
                        <a:t>작성자</a:t>
                      </a:r>
                      <a:endParaRPr lang="ko-KR" altLang="en-US" sz="800" b="1"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ko-KR" altLang="en-US" sz="800" b="0" dirty="0" smtClean="0">
                          <a:solidFill>
                            <a:schemeClr val="bg1">
                              <a:lumMod val="50000"/>
                            </a:schemeClr>
                          </a:solidFill>
                          <a:latin typeface="+mn-ea"/>
                          <a:ea typeface="+mn-ea"/>
                        </a:rPr>
                        <a:t>박정민 이사</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b="1" dirty="0" smtClean="0">
                          <a:solidFill>
                            <a:schemeClr val="bg1">
                              <a:lumMod val="50000"/>
                            </a:schemeClr>
                          </a:solidFill>
                          <a:latin typeface="+mn-ea"/>
                          <a:ea typeface="+mn-ea"/>
                        </a:rPr>
                        <a:t>작성일</a:t>
                      </a:r>
                      <a:endParaRPr lang="ko-KR" altLang="en-US" sz="800" b="1"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en-US" altLang="ko-KR" sz="800" b="0" dirty="0" smtClean="0">
                          <a:solidFill>
                            <a:schemeClr val="bg1">
                              <a:lumMod val="50000"/>
                            </a:schemeClr>
                          </a:solidFill>
                          <a:latin typeface="+mn-ea"/>
                          <a:ea typeface="+mn-ea"/>
                        </a:rPr>
                        <a:t>2015-12-16</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9" name="표 8"/>
          <p:cNvGraphicFramePr>
            <a:graphicFrameLocks noGrp="1"/>
          </p:cNvGraphicFramePr>
          <p:nvPr userDrawn="1">
            <p:extLst/>
          </p:nvPr>
        </p:nvGraphicFramePr>
        <p:xfrm>
          <a:off x="56456" y="473245"/>
          <a:ext cx="9775913" cy="6055895"/>
        </p:xfrm>
        <a:graphic>
          <a:graphicData uri="http://schemas.openxmlformats.org/drawingml/2006/table">
            <a:tbl>
              <a:tblPr firstRow="1" bandRow="1">
                <a:tableStyleId>{5C22544A-7EE6-4342-B048-85BDC9FD1C3A}</a:tableStyleId>
              </a:tblPr>
              <a:tblGrid>
                <a:gridCol w="9775913">
                  <a:extLst>
                    <a:ext uri="{9D8B030D-6E8A-4147-A177-3AD203B41FA5}">
                      <a16:colId xmlns:a16="http://schemas.microsoft.com/office/drawing/2014/main" val="20000"/>
                    </a:ext>
                  </a:extLst>
                </a:gridCol>
              </a:tblGrid>
              <a:tr h="6055895">
                <a:tc>
                  <a:txBody>
                    <a:bodyPr/>
                    <a:lstStyle/>
                    <a:p>
                      <a:pPr latinLnBrk="1"/>
                      <a:endParaRPr lang="ko-KR" altLang="en-US" sz="800" dirty="0">
                        <a:solidFill>
                          <a:schemeClr val="tx1">
                            <a:lumMod val="50000"/>
                            <a:lumOff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0" name="제목 1"/>
          <p:cNvSpPr>
            <a:spLocks noGrp="1"/>
          </p:cNvSpPr>
          <p:nvPr>
            <p:ph type="title"/>
          </p:nvPr>
        </p:nvSpPr>
        <p:spPr>
          <a:xfrm>
            <a:off x="247651" y="614510"/>
            <a:ext cx="8543925" cy="324831"/>
          </a:xfrm>
          <a:prstGeom prst="rect">
            <a:avLst/>
          </a:prstGeom>
        </p:spPr>
        <p:txBody>
          <a:bodyPr anchor="ctr"/>
          <a:lstStyle>
            <a:lvl1pPr marL="128588" indent="-128588">
              <a:buFont typeface="Wingdings" panose="05000000000000000000" pitchFamily="2" charset="2"/>
              <a:buChar char="§"/>
              <a:defRPr sz="900" b="1">
                <a:solidFill>
                  <a:schemeClr val="tx1">
                    <a:lumMod val="75000"/>
                    <a:lumOff val="25000"/>
                  </a:schemeClr>
                </a:solidFill>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4100874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7677150" y="6569246"/>
            <a:ext cx="2228850" cy="288757"/>
          </a:xfrm>
        </p:spPr>
        <p:txBody>
          <a:bodyPr/>
          <a:lstStyle>
            <a:lvl1pPr algn="r">
              <a:defRPr/>
            </a:lvl1pPr>
          </a:lstStyle>
          <a:p>
            <a:fld id="{275AD203-111F-462D-8971-20D83D982433}" type="slidenum">
              <a:rPr lang="ko-KR" altLang="en-US" smtClean="0"/>
              <a:pPr/>
              <a:t>‹#›</a:t>
            </a:fld>
            <a:endParaRPr lang="ko-KR" altLang="en-US"/>
          </a:p>
        </p:txBody>
      </p:sp>
      <p:graphicFrame>
        <p:nvGraphicFramePr>
          <p:cNvPr id="9" name="표 8"/>
          <p:cNvGraphicFramePr>
            <a:graphicFrameLocks noGrp="1"/>
          </p:cNvGraphicFramePr>
          <p:nvPr userDrawn="1">
            <p:extLst/>
          </p:nvPr>
        </p:nvGraphicFramePr>
        <p:xfrm>
          <a:off x="1" y="0"/>
          <a:ext cx="9905992" cy="426720"/>
        </p:xfrm>
        <a:graphic>
          <a:graphicData uri="http://schemas.openxmlformats.org/drawingml/2006/table">
            <a:tbl>
              <a:tblPr firstRow="1" bandRow="1">
                <a:tableStyleId>{5C22544A-7EE6-4342-B048-85BDC9FD1C3A}</a:tableStyleId>
              </a:tblPr>
              <a:tblGrid>
                <a:gridCol w="893911">
                  <a:extLst>
                    <a:ext uri="{9D8B030D-6E8A-4147-A177-3AD203B41FA5}">
                      <a16:colId xmlns:a16="http://schemas.microsoft.com/office/drawing/2014/main" val="20000"/>
                    </a:ext>
                  </a:extLst>
                </a:gridCol>
                <a:gridCol w="2584022">
                  <a:extLst>
                    <a:ext uri="{9D8B030D-6E8A-4147-A177-3AD203B41FA5}">
                      <a16:colId xmlns:a16="http://schemas.microsoft.com/office/drawing/2014/main" val="20001"/>
                    </a:ext>
                  </a:extLst>
                </a:gridCol>
                <a:gridCol w="893911">
                  <a:extLst>
                    <a:ext uri="{9D8B030D-6E8A-4147-A177-3AD203B41FA5}">
                      <a16:colId xmlns:a16="http://schemas.microsoft.com/office/drawing/2014/main" val="20002"/>
                    </a:ext>
                  </a:extLst>
                </a:gridCol>
                <a:gridCol w="1958504">
                  <a:extLst>
                    <a:ext uri="{9D8B030D-6E8A-4147-A177-3AD203B41FA5}">
                      <a16:colId xmlns:a16="http://schemas.microsoft.com/office/drawing/2014/main" val="20003"/>
                    </a:ext>
                  </a:extLst>
                </a:gridCol>
                <a:gridCol w="893911">
                  <a:extLst>
                    <a:ext uri="{9D8B030D-6E8A-4147-A177-3AD203B41FA5}">
                      <a16:colId xmlns:a16="http://schemas.microsoft.com/office/drawing/2014/main" val="20004"/>
                    </a:ext>
                  </a:extLst>
                </a:gridCol>
                <a:gridCol w="893911">
                  <a:extLst>
                    <a:ext uri="{9D8B030D-6E8A-4147-A177-3AD203B41FA5}">
                      <a16:colId xmlns:a16="http://schemas.microsoft.com/office/drawing/2014/main" val="20005"/>
                    </a:ext>
                  </a:extLst>
                </a:gridCol>
                <a:gridCol w="893911">
                  <a:extLst>
                    <a:ext uri="{9D8B030D-6E8A-4147-A177-3AD203B41FA5}">
                      <a16:colId xmlns:a16="http://schemas.microsoft.com/office/drawing/2014/main" val="20006"/>
                    </a:ext>
                  </a:extLst>
                </a:gridCol>
                <a:gridCol w="893911">
                  <a:extLst>
                    <a:ext uri="{9D8B030D-6E8A-4147-A177-3AD203B41FA5}">
                      <a16:colId xmlns:a16="http://schemas.microsoft.com/office/drawing/2014/main" val="20007"/>
                    </a:ext>
                  </a:extLst>
                </a:gridCol>
              </a:tblGrid>
              <a:tr h="209725">
                <a:tc>
                  <a:txBody>
                    <a:bodyPr/>
                    <a:lstStyle/>
                    <a:p>
                      <a:pPr algn="ctr" latinLnBrk="1"/>
                      <a:r>
                        <a:rPr lang="ko-KR" altLang="en-US" sz="800" dirty="0" smtClean="0">
                          <a:solidFill>
                            <a:schemeClr val="bg1">
                              <a:lumMod val="50000"/>
                            </a:schemeClr>
                          </a:solidFill>
                          <a:latin typeface="+mn-ea"/>
                          <a:ea typeface="+mn-ea"/>
                        </a:rPr>
                        <a:t>프로젝트 명 </a:t>
                      </a:r>
                      <a:endParaRPr lang="ko-KR" altLang="en-US" sz="80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ko-KR" altLang="en-US" sz="800" b="0" baseline="0" dirty="0" err="1" smtClean="0">
                          <a:solidFill>
                            <a:schemeClr val="bg1">
                              <a:lumMod val="50000"/>
                            </a:schemeClr>
                          </a:solidFill>
                          <a:latin typeface="+mn-ea"/>
                          <a:ea typeface="+mn-ea"/>
                        </a:rPr>
                        <a:t>국민안전처</a:t>
                      </a:r>
                      <a:r>
                        <a:rPr lang="ko-KR" altLang="en-US" sz="800" b="0" baseline="0" dirty="0" smtClean="0">
                          <a:solidFill>
                            <a:schemeClr val="bg1">
                              <a:lumMod val="50000"/>
                            </a:schemeClr>
                          </a:solidFill>
                          <a:latin typeface="+mn-ea"/>
                          <a:ea typeface="+mn-ea"/>
                        </a:rPr>
                        <a:t> 재난안전통신망 구축사업</a:t>
                      </a:r>
                      <a:endParaRPr lang="en-US" altLang="ko-KR" sz="800" b="0" baseline="0" dirty="0" smtClean="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bg1">
                              <a:lumMod val="50000"/>
                            </a:schemeClr>
                          </a:solidFill>
                          <a:latin typeface="+mn-ea"/>
                          <a:ea typeface="+mn-ea"/>
                        </a:rPr>
                        <a:t>파일 명</a:t>
                      </a:r>
                      <a:r>
                        <a:rPr lang="en-US" altLang="ko-KR" sz="800" dirty="0" smtClean="0">
                          <a:solidFill>
                            <a:schemeClr val="bg1">
                              <a:lumMod val="50000"/>
                            </a:schemeClr>
                          </a:solidFill>
                          <a:latin typeface="+mn-ea"/>
                          <a:ea typeface="+mn-ea"/>
                        </a:rPr>
                        <a:t> </a:t>
                      </a:r>
                      <a:endParaRPr lang="ko-KR" altLang="en-US" sz="80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gridSpan="3">
                  <a:txBody>
                    <a:bodyPr/>
                    <a:lstStyle/>
                    <a:p>
                      <a:pPr latinLnBrk="1"/>
                      <a:r>
                        <a:rPr lang="ko-KR" altLang="en-US" sz="800" b="0" dirty="0" smtClean="0">
                          <a:solidFill>
                            <a:schemeClr val="bg1">
                              <a:lumMod val="50000"/>
                            </a:schemeClr>
                          </a:solidFill>
                          <a:latin typeface="+mn-ea"/>
                          <a:ea typeface="+mn-ea"/>
                        </a:rPr>
                        <a:t>주요 화면설계서</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solidFill>
                          <a:schemeClr val="bg1">
                            <a:lumMod val="50000"/>
                          </a:schemeClr>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pPr latinLnBrk="1"/>
                      <a:endParaRPr lang="ko-KR" altLang="en-US" sz="800" b="0" dirty="0">
                        <a:solidFill>
                          <a:schemeClr val="bg1">
                            <a:lumMod val="50000"/>
                          </a:schemeClr>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bg1">
                              <a:lumMod val="50000"/>
                            </a:schemeClr>
                          </a:solidFill>
                          <a:latin typeface="+mn-ea"/>
                          <a:ea typeface="+mn-ea"/>
                        </a:rPr>
                        <a:t>버전</a:t>
                      </a:r>
                      <a:endParaRPr lang="ko-KR" altLang="en-US" sz="80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en-US" altLang="ko-KR" sz="800" b="0" dirty="0" smtClean="0">
                          <a:solidFill>
                            <a:schemeClr val="bg1">
                              <a:lumMod val="50000"/>
                            </a:schemeClr>
                          </a:solidFill>
                          <a:latin typeface="+mn-ea"/>
                          <a:ea typeface="+mn-ea"/>
                        </a:rPr>
                        <a:t>v0.1</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9725">
                <a:tc>
                  <a:txBody>
                    <a:bodyPr/>
                    <a:lstStyle/>
                    <a:p>
                      <a:pPr algn="ctr" latinLnBrk="1"/>
                      <a:r>
                        <a:rPr lang="ko-KR" altLang="en-US" sz="800" b="1" dirty="0" smtClean="0">
                          <a:solidFill>
                            <a:schemeClr val="bg1">
                              <a:lumMod val="50000"/>
                            </a:schemeClr>
                          </a:solidFill>
                          <a:latin typeface="+mn-ea"/>
                          <a:ea typeface="+mn-ea"/>
                        </a:rPr>
                        <a:t>화면 위치</a:t>
                      </a:r>
                      <a:endParaRPr lang="ko-KR" altLang="en-US" sz="800" b="1"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gridSpan="3">
                  <a:txBody>
                    <a:bodyPr/>
                    <a:lstStyle/>
                    <a:p>
                      <a:pPr latinLnBrk="1"/>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latinLnBrk="1"/>
                      <a:r>
                        <a:rPr lang="ko-KR" altLang="en-US" sz="800" b="1" dirty="0" smtClean="0">
                          <a:solidFill>
                            <a:schemeClr val="bg1">
                              <a:lumMod val="50000"/>
                            </a:schemeClr>
                          </a:solidFill>
                          <a:latin typeface="+mn-ea"/>
                          <a:ea typeface="+mn-ea"/>
                        </a:rPr>
                        <a:t>작성자</a:t>
                      </a:r>
                      <a:endParaRPr lang="ko-KR" altLang="en-US" sz="800" b="1"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ko-KR" altLang="en-US" sz="800" b="0" dirty="0" smtClean="0">
                          <a:solidFill>
                            <a:schemeClr val="bg1">
                              <a:lumMod val="50000"/>
                            </a:schemeClr>
                          </a:solidFill>
                          <a:latin typeface="+mn-ea"/>
                          <a:ea typeface="+mn-ea"/>
                        </a:rPr>
                        <a:t>박정민 이사</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b="1" dirty="0" smtClean="0">
                          <a:solidFill>
                            <a:schemeClr val="bg1">
                              <a:lumMod val="50000"/>
                            </a:schemeClr>
                          </a:solidFill>
                          <a:latin typeface="+mn-ea"/>
                          <a:ea typeface="+mn-ea"/>
                        </a:rPr>
                        <a:t>작성일</a:t>
                      </a:r>
                      <a:endParaRPr lang="ko-KR" altLang="en-US" sz="800" b="1"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en-US" altLang="ko-KR" sz="800" b="0" dirty="0" smtClean="0">
                          <a:solidFill>
                            <a:schemeClr val="bg1">
                              <a:lumMod val="50000"/>
                            </a:schemeClr>
                          </a:solidFill>
                          <a:latin typeface="+mn-ea"/>
                          <a:ea typeface="+mn-ea"/>
                        </a:rPr>
                        <a:t>2015-12-16</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0" name="표 9"/>
          <p:cNvGraphicFramePr>
            <a:graphicFrameLocks noGrp="1"/>
          </p:cNvGraphicFramePr>
          <p:nvPr userDrawn="1">
            <p:extLst/>
          </p:nvPr>
        </p:nvGraphicFramePr>
        <p:xfrm>
          <a:off x="56456" y="473245"/>
          <a:ext cx="9775913" cy="6055895"/>
        </p:xfrm>
        <a:graphic>
          <a:graphicData uri="http://schemas.openxmlformats.org/drawingml/2006/table">
            <a:tbl>
              <a:tblPr firstRow="1" bandRow="1">
                <a:tableStyleId>{5C22544A-7EE6-4342-B048-85BDC9FD1C3A}</a:tableStyleId>
              </a:tblPr>
              <a:tblGrid>
                <a:gridCol w="9775913">
                  <a:extLst>
                    <a:ext uri="{9D8B030D-6E8A-4147-A177-3AD203B41FA5}">
                      <a16:colId xmlns:a16="http://schemas.microsoft.com/office/drawing/2014/main" val="20000"/>
                    </a:ext>
                  </a:extLst>
                </a:gridCol>
              </a:tblGrid>
              <a:tr h="6055895">
                <a:tc>
                  <a:txBody>
                    <a:bodyPr/>
                    <a:lstStyle/>
                    <a:p>
                      <a:pPr latinLnBrk="1"/>
                      <a:endParaRPr lang="ko-KR" altLang="en-US" sz="800" dirty="0">
                        <a:solidFill>
                          <a:schemeClr val="tx1">
                            <a:lumMod val="50000"/>
                            <a:lumOff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1" name="제목 1"/>
          <p:cNvSpPr>
            <a:spLocks noGrp="1"/>
          </p:cNvSpPr>
          <p:nvPr>
            <p:ph type="title"/>
          </p:nvPr>
        </p:nvSpPr>
        <p:spPr>
          <a:xfrm>
            <a:off x="247651" y="614510"/>
            <a:ext cx="8543925" cy="324831"/>
          </a:xfrm>
          <a:prstGeom prst="rect">
            <a:avLst/>
          </a:prstGeom>
        </p:spPr>
        <p:txBody>
          <a:bodyPr anchor="ctr"/>
          <a:lstStyle>
            <a:lvl1pPr marL="128588" indent="-128588">
              <a:buFont typeface="Wingdings" panose="05000000000000000000" pitchFamily="2" charset="2"/>
              <a:buChar char="§"/>
              <a:defRPr sz="900" b="1">
                <a:solidFill>
                  <a:schemeClr val="tx1">
                    <a:lumMod val="75000"/>
                    <a:lumOff val="25000"/>
                  </a:schemeClr>
                </a:solidFill>
              </a:defRPr>
            </a:lvl1pPr>
          </a:lstStyle>
          <a:p>
            <a:r>
              <a:rPr lang="ko-KR" altLang="en-US" dirty="0" smtClean="0"/>
              <a:t>마스터 제목 스타일 편집</a:t>
            </a:r>
            <a:endParaRPr lang="ko-KR" altLang="en-US" dirty="0"/>
          </a:p>
        </p:txBody>
      </p:sp>
      <p:graphicFrame>
        <p:nvGraphicFramePr>
          <p:cNvPr id="12" name="표 11"/>
          <p:cNvGraphicFramePr>
            <a:graphicFrameLocks noGrp="1"/>
          </p:cNvGraphicFramePr>
          <p:nvPr userDrawn="1">
            <p:extLst/>
          </p:nvPr>
        </p:nvGraphicFramePr>
        <p:xfrm>
          <a:off x="321312" y="1015716"/>
          <a:ext cx="9208454" cy="5341764"/>
        </p:xfrm>
        <a:graphic>
          <a:graphicData uri="http://schemas.openxmlformats.org/drawingml/2006/table">
            <a:tbl>
              <a:tblPr firstRow="1" bandRow="1">
                <a:tableStyleId>{5C22544A-7EE6-4342-B048-85BDC9FD1C3A}</a:tableStyleId>
              </a:tblPr>
              <a:tblGrid>
                <a:gridCol w="3070284">
                  <a:extLst>
                    <a:ext uri="{9D8B030D-6E8A-4147-A177-3AD203B41FA5}">
                      <a16:colId xmlns:a16="http://schemas.microsoft.com/office/drawing/2014/main" val="20000"/>
                    </a:ext>
                  </a:extLst>
                </a:gridCol>
                <a:gridCol w="6138170">
                  <a:extLst>
                    <a:ext uri="{9D8B030D-6E8A-4147-A177-3AD203B41FA5}">
                      <a16:colId xmlns:a16="http://schemas.microsoft.com/office/drawing/2014/main" val="20001"/>
                    </a:ext>
                  </a:extLst>
                </a:gridCol>
              </a:tblGrid>
              <a:tr h="252000">
                <a:tc>
                  <a:txBody>
                    <a:bodyPr/>
                    <a:lstStyle/>
                    <a:p>
                      <a:pPr algn="ctr" latinLnBrk="1">
                        <a:lnSpc>
                          <a:spcPts val="1000"/>
                        </a:lnSpc>
                      </a:pPr>
                      <a:r>
                        <a:rPr lang="ko-KR" altLang="en-US" sz="900" b="1" dirty="0" smtClean="0">
                          <a:solidFill>
                            <a:schemeClr val="bg1"/>
                          </a:solidFill>
                          <a:latin typeface="+mn-ea"/>
                          <a:ea typeface="+mn-ea"/>
                        </a:rPr>
                        <a:t>설명</a:t>
                      </a:r>
                      <a:endParaRPr lang="ko-KR" altLang="en-US" sz="800" b="1" dirty="0">
                        <a:solidFill>
                          <a:schemeClr val="bg1"/>
                        </a:solidFill>
                        <a:latin typeface="+mn-ea"/>
                        <a:ea typeface="+mn-ea"/>
                      </a:endParaRPr>
                    </a:p>
                  </a:txBody>
                  <a:tcPr marL="71999" marR="71999"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latinLnBrk="1">
                        <a:lnSpc>
                          <a:spcPts val="1000"/>
                        </a:lnSpc>
                      </a:pPr>
                      <a:r>
                        <a:rPr lang="ko-KR" altLang="en-US" sz="900" b="1" dirty="0" smtClean="0">
                          <a:solidFill>
                            <a:schemeClr val="bg1"/>
                          </a:solidFill>
                          <a:latin typeface="+mn-ea"/>
                          <a:ea typeface="+mn-ea"/>
                        </a:rPr>
                        <a:t>샘플예제</a:t>
                      </a:r>
                      <a:endParaRPr lang="ko-KR" altLang="en-US" sz="900" dirty="0">
                        <a:solidFill>
                          <a:schemeClr val="bg1"/>
                        </a:solidFill>
                        <a:latin typeface="+mn-ea"/>
                        <a:ea typeface="+mn-ea"/>
                      </a:endParaRPr>
                    </a:p>
                  </a:txBody>
                  <a:tcPr marL="71999" marR="71999" marT="72000" marB="72000" anchor="ctr">
                    <a:lnL w="3175" cap="flat" cmpd="sng" algn="ctr">
                      <a:solidFill>
                        <a:schemeClr val="bg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5070764">
                <a:tc>
                  <a:txBody>
                    <a:bodyPr/>
                    <a:lstStyle/>
                    <a:p>
                      <a:pPr algn="ctr" latinLnBrk="1">
                        <a:lnSpc>
                          <a:spcPts val="1000"/>
                        </a:lnSpc>
                      </a:pPr>
                      <a:endParaRPr lang="ko-KR" altLang="en-US" sz="800" b="1" dirty="0">
                        <a:solidFill>
                          <a:schemeClr val="bg1"/>
                        </a:solidFill>
                        <a:latin typeface="+mn-ea"/>
                        <a:ea typeface="+mn-ea"/>
                      </a:endParaRPr>
                    </a:p>
                  </a:txBody>
                  <a:tcPr marL="71999" marR="71999"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lnSpc>
                          <a:spcPts val="1000"/>
                        </a:lnSpc>
                      </a:pPr>
                      <a:endParaRPr lang="ko-KR" altLang="en-US" sz="900" dirty="0">
                        <a:solidFill>
                          <a:schemeClr val="bg1"/>
                        </a:solidFill>
                        <a:latin typeface="+mn-ea"/>
                        <a:ea typeface="+mn-ea"/>
                      </a:endParaRPr>
                    </a:p>
                  </a:txBody>
                  <a:tcPr marL="71999" marR="71999"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34400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7677150" y="6569246"/>
            <a:ext cx="2228850" cy="288757"/>
          </a:xfrm>
        </p:spPr>
        <p:txBody>
          <a:bodyPr/>
          <a:lstStyle>
            <a:lvl1pPr algn="r">
              <a:defRPr/>
            </a:lvl1pPr>
          </a:lstStyle>
          <a:p>
            <a:fld id="{275AD203-111F-462D-8971-20D83D982433}" type="slidenum">
              <a:rPr lang="ko-KR" altLang="en-US" smtClean="0"/>
              <a:pPr/>
              <a:t>‹#›</a:t>
            </a:fld>
            <a:endParaRPr lang="ko-KR" altLang="en-US"/>
          </a:p>
        </p:txBody>
      </p:sp>
      <p:graphicFrame>
        <p:nvGraphicFramePr>
          <p:cNvPr id="11" name="표 10"/>
          <p:cNvGraphicFramePr>
            <a:graphicFrameLocks noGrp="1"/>
          </p:cNvGraphicFramePr>
          <p:nvPr userDrawn="1">
            <p:extLst/>
          </p:nvPr>
        </p:nvGraphicFramePr>
        <p:xfrm>
          <a:off x="1" y="0"/>
          <a:ext cx="9905992" cy="426720"/>
        </p:xfrm>
        <a:graphic>
          <a:graphicData uri="http://schemas.openxmlformats.org/drawingml/2006/table">
            <a:tbl>
              <a:tblPr firstRow="1" bandRow="1">
                <a:tableStyleId>{5C22544A-7EE6-4342-B048-85BDC9FD1C3A}</a:tableStyleId>
              </a:tblPr>
              <a:tblGrid>
                <a:gridCol w="893911">
                  <a:extLst>
                    <a:ext uri="{9D8B030D-6E8A-4147-A177-3AD203B41FA5}">
                      <a16:colId xmlns:a16="http://schemas.microsoft.com/office/drawing/2014/main" val="20000"/>
                    </a:ext>
                  </a:extLst>
                </a:gridCol>
                <a:gridCol w="2584022">
                  <a:extLst>
                    <a:ext uri="{9D8B030D-6E8A-4147-A177-3AD203B41FA5}">
                      <a16:colId xmlns:a16="http://schemas.microsoft.com/office/drawing/2014/main" val="20001"/>
                    </a:ext>
                  </a:extLst>
                </a:gridCol>
                <a:gridCol w="893911">
                  <a:extLst>
                    <a:ext uri="{9D8B030D-6E8A-4147-A177-3AD203B41FA5}">
                      <a16:colId xmlns:a16="http://schemas.microsoft.com/office/drawing/2014/main" val="20002"/>
                    </a:ext>
                  </a:extLst>
                </a:gridCol>
                <a:gridCol w="1958504">
                  <a:extLst>
                    <a:ext uri="{9D8B030D-6E8A-4147-A177-3AD203B41FA5}">
                      <a16:colId xmlns:a16="http://schemas.microsoft.com/office/drawing/2014/main" val="20003"/>
                    </a:ext>
                  </a:extLst>
                </a:gridCol>
                <a:gridCol w="893911">
                  <a:extLst>
                    <a:ext uri="{9D8B030D-6E8A-4147-A177-3AD203B41FA5}">
                      <a16:colId xmlns:a16="http://schemas.microsoft.com/office/drawing/2014/main" val="20004"/>
                    </a:ext>
                  </a:extLst>
                </a:gridCol>
                <a:gridCol w="893911">
                  <a:extLst>
                    <a:ext uri="{9D8B030D-6E8A-4147-A177-3AD203B41FA5}">
                      <a16:colId xmlns:a16="http://schemas.microsoft.com/office/drawing/2014/main" val="20005"/>
                    </a:ext>
                  </a:extLst>
                </a:gridCol>
                <a:gridCol w="893911">
                  <a:extLst>
                    <a:ext uri="{9D8B030D-6E8A-4147-A177-3AD203B41FA5}">
                      <a16:colId xmlns:a16="http://schemas.microsoft.com/office/drawing/2014/main" val="20006"/>
                    </a:ext>
                  </a:extLst>
                </a:gridCol>
                <a:gridCol w="893911">
                  <a:extLst>
                    <a:ext uri="{9D8B030D-6E8A-4147-A177-3AD203B41FA5}">
                      <a16:colId xmlns:a16="http://schemas.microsoft.com/office/drawing/2014/main" val="20007"/>
                    </a:ext>
                  </a:extLst>
                </a:gridCol>
              </a:tblGrid>
              <a:tr h="209725">
                <a:tc>
                  <a:txBody>
                    <a:bodyPr/>
                    <a:lstStyle/>
                    <a:p>
                      <a:pPr algn="ctr" latinLnBrk="1"/>
                      <a:r>
                        <a:rPr lang="ko-KR" altLang="en-US" sz="800" dirty="0" smtClean="0">
                          <a:solidFill>
                            <a:schemeClr val="bg1">
                              <a:lumMod val="50000"/>
                            </a:schemeClr>
                          </a:solidFill>
                          <a:latin typeface="+mn-ea"/>
                          <a:ea typeface="+mn-ea"/>
                        </a:rPr>
                        <a:t>프로젝트 명 </a:t>
                      </a:r>
                      <a:endParaRPr lang="ko-KR" altLang="en-US" sz="80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ko-KR" altLang="en-US" sz="800" b="0" baseline="0" dirty="0" err="1" smtClean="0">
                          <a:solidFill>
                            <a:schemeClr val="bg1">
                              <a:lumMod val="50000"/>
                            </a:schemeClr>
                          </a:solidFill>
                          <a:latin typeface="+mn-ea"/>
                          <a:ea typeface="+mn-ea"/>
                        </a:rPr>
                        <a:t>국민안전처</a:t>
                      </a:r>
                      <a:r>
                        <a:rPr lang="ko-KR" altLang="en-US" sz="800" b="0" baseline="0" dirty="0" smtClean="0">
                          <a:solidFill>
                            <a:schemeClr val="bg1">
                              <a:lumMod val="50000"/>
                            </a:schemeClr>
                          </a:solidFill>
                          <a:latin typeface="+mn-ea"/>
                          <a:ea typeface="+mn-ea"/>
                        </a:rPr>
                        <a:t> 재난안전통신망 구축사업</a:t>
                      </a:r>
                      <a:endParaRPr lang="en-US" altLang="ko-KR" sz="800" b="0" baseline="0" dirty="0" smtClean="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bg1">
                              <a:lumMod val="50000"/>
                            </a:schemeClr>
                          </a:solidFill>
                          <a:latin typeface="+mn-ea"/>
                          <a:ea typeface="+mn-ea"/>
                        </a:rPr>
                        <a:t>파일 명</a:t>
                      </a:r>
                      <a:r>
                        <a:rPr lang="en-US" altLang="ko-KR" sz="800" dirty="0" smtClean="0">
                          <a:solidFill>
                            <a:schemeClr val="bg1">
                              <a:lumMod val="50000"/>
                            </a:schemeClr>
                          </a:solidFill>
                          <a:latin typeface="+mn-ea"/>
                          <a:ea typeface="+mn-ea"/>
                        </a:rPr>
                        <a:t> </a:t>
                      </a:r>
                      <a:endParaRPr lang="ko-KR" altLang="en-US" sz="80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gridSpan="3">
                  <a:txBody>
                    <a:bodyPr/>
                    <a:lstStyle/>
                    <a:p>
                      <a:pPr latinLnBrk="1"/>
                      <a:r>
                        <a:rPr lang="ko-KR" altLang="en-US" sz="800" b="0" dirty="0" smtClean="0">
                          <a:solidFill>
                            <a:schemeClr val="bg1">
                              <a:lumMod val="50000"/>
                            </a:schemeClr>
                          </a:solidFill>
                          <a:latin typeface="+mn-ea"/>
                          <a:ea typeface="+mn-ea"/>
                        </a:rPr>
                        <a:t>주요 화면설계서</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solidFill>
                          <a:schemeClr val="bg1">
                            <a:lumMod val="50000"/>
                          </a:schemeClr>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pPr latinLnBrk="1"/>
                      <a:endParaRPr lang="ko-KR" altLang="en-US" sz="800" b="0" dirty="0">
                        <a:solidFill>
                          <a:schemeClr val="bg1">
                            <a:lumMod val="50000"/>
                          </a:schemeClr>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bg1">
                              <a:lumMod val="50000"/>
                            </a:schemeClr>
                          </a:solidFill>
                          <a:latin typeface="+mn-ea"/>
                          <a:ea typeface="+mn-ea"/>
                        </a:rPr>
                        <a:t>버전</a:t>
                      </a:r>
                      <a:endParaRPr lang="ko-KR" altLang="en-US" sz="80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en-US" altLang="ko-KR" sz="800" b="0" dirty="0" smtClean="0">
                          <a:solidFill>
                            <a:schemeClr val="bg1">
                              <a:lumMod val="50000"/>
                            </a:schemeClr>
                          </a:solidFill>
                          <a:latin typeface="+mn-ea"/>
                          <a:ea typeface="+mn-ea"/>
                        </a:rPr>
                        <a:t>v0.1</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9725">
                <a:tc>
                  <a:txBody>
                    <a:bodyPr/>
                    <a:lstStyle/>
                    <a:p>
                      <a:pPr algn="ctr" latinLnBrk="1"/>
                      <a:r>
                        <a:rPr lang="ko-KR" altLang="en-US" sz="800" b="1" dirty="0" smtClean="0">
                          <a:solidFill>
                            <a:schemeClr val="bg1">
                              <a:lumMod val="50000"/>
                            </a:schemeClr>
                          </a:solidFill>
                          <a:latin typeface="+mn-ea"/>
                          <a:ea typeface="+mn-ea"/>
                        </a:rPr>
                        <a:t>화면 위치</a:t>
                      </a:r>
                      <a:endParaRPr lang="ko-KR" altLang="en-US" sz="800" b="1"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gridSpan="3">
                  <a:txBody>
                    <a:bodyPr/>
                    <a:lstStyle/>
                    <a:p>
                      <a:pPr latinLnBrk="1"/>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latinLnBrk="1"/>
                      <a:r>
                        <a:rPr lang="ko-KR" altLang="en-US" sz="800" b="1" dirty="0" smtClean="0">
                          <a:solidFill>
                            <a:schemeClr val="bg1">
                              <a:lumMod val="50000"/>
                            </a:schemeClr>
                          </a:solidFill>
                          <a:latin typeface="+mn-ea"/>
                          <a:ea typeface="+mn-ea"/>
                        </a:rPr>
                        <a:t>작성자</a:t>
                      </a:r>
                      <a:endParaRPr lang="ko-KR" altLang="en-US" sz="800" b="1"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ko-KR" altLang="en-US" sz="800" b="0" dirty="0" smtClean="0">
                          <a:solidFill>
                            <a:schemeClr val="bg1">
                              <a:lumMod val="50000"/>
                            </a:schemeClr>
                          </a:solidFill>
                          <a:latin typeface="+mn-ea"/>
                          <a:ea typeface="+mn-ea"/>
                        </a:rPr>
                        <a:t>박정민 이사</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b="1" dirty="0" smtClean="0">
                          <a:solidFill>
                            <a:schemeClr val="bg1">
                              <a:lumMod val="50000"/>
                            </a:schemeClr>
                          </a:solidFill>
                          <a:latin typeface="+mn-ea"/>
                          <a:ea typeface="+mn-ea"/>
                        </a:rPr>
                        <a:t>작성일</a:t>
                      </a:r>
                      <a:endParaRPr lang="ko-KR" altLang="en-US" sz="800" b="1"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en-US" altLang="ko-KR" sz="800" b="0" dirty="0" smtClean="0">
                          <a:solidFill>
                            <a:schemeClr val="bg1">
                              <a:lumMod val="50000"/>
                            </a:schemeClr>
                          </a:solidFill>
                          <a:latin typeface="+mn-ea"/>
                          <a:ea typeface="+mn-ea"/>
                        </a:rPr>
                        <a:t>2015-12-16</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2" name="표 11"/>
          <p:cNvGraphicFramePr>
            <a:graphicFrameLocks noGrp="1"/>
          </p:cNvGraphicFramePr>
          <p:nvPr userDrawn="1">
            <p:extLst/>
          </p:nvPr>
        </p:nvGraphicFramePr>
        <p:xfrm>
          <a:off x="56456" y="473245"/>
          <a:ext cx="9775913" cy="6055895"/>
        </p:xfrm>
        <a:graphic>
          <a:graphicData uri="http://schemas.openxmlformats.org/drawingml/2006/table">
            <a:tbl>
              <a:tblPr firstRow="1" bandRow="1">
                <a:tableStyleId>{5C22544A-7EE6-4342-B048-85BDC9FD1C3A}</a:tableStyleId>
              </a:tblPr>
              <a:tblGrid>
                <a:gridCol w="9775913">
                  <a:extLst>
                    <a:ext uri="{9D8B030D-6E8A-4147-A177-3AD203B41FA5}">
                      <a16:colId xmlns:a16="http://schemas.microsoft.com/office/drawing/2014/main" val="20000"/>
                    </a:ext>
                  </a:extLst>
                </a:gridCol>
              </a:tblGrid>
              <a:tr h="6055895">
                <a:tc>
                  <a:txBody>
                    <a:bodyPr/>
                    <a:lstStyle/>
                    <a:p>
                      <a:pPr latinLnBrk="1"/>
                      <a:endParaRPr lang="ko-KR" altLang="en-US" sz="800" dirty="0">
                        <a:solidFill>
                          <a:schemeClr val="tx1">
                            <a:lumMod val="50000"/>
                            <a:lumOff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3" name="제목 1"/>
          <p:cNvSpPr>
            <a:spLocks noGrp="1"/>
          </p:cNvSpPr>
          <p:nvPr>
            <p:ph type="title"/>
          </p:nvPr>
        </p:nvSpPr>
        <p:spPr>
          <a:xfrm>
            <a:off x="247651" y="614510"/>
            <a:ext cx="8543925" cy="324831"/>
          </a:xfrm>
          <a:prstGeom prst="rect">
            <a:avLst/>
          </a:prstGeom>
        </p:spPr>
        <p:txBody>
          <a:bodyPr anchor="ctr"/>
          <a:lstStyle>
            <a:lvl1pPr marL="128588" indent="-128588">
              <a:buFont typeface="Wingdings" panose="05000000000000000000" pitchFamily="2" charset="2"/>
              <a:buChar char="§"/>
              <a:defRPr sz="900" b="1">
                <a:solidFill>
                  <a:schemeClr val="tx1">
                    <a:lumMod val="75000"/>
                    <a:lumOff val="25000"/>
                  </a:schemeClr>
                </a:solidFill>
              </a:defRPr>
            </a:lvl1pPr>
          </a:lstStyle>
          <a:p>
            <a:r>
              <a:rPr lang="ko-KR" altLang="en-US" dirty="0" smtClean="0"/>
              <a:t>마스터 제목 스타일 편집</a:t>
            </a:r>
            <a:endParaRPr lang="ko-KR" altLang="en-US" dirty="0"/>
          </a:p>
        </p:txBody>
      </p:sp>
      <p:graphicFrame>
        <p:nvGraphicFramePr>
          <p:cNvPr id="14" name="표 13"/>
          <p:cNvGraphicFramePr>
            <a:graphicFrameLocks noGrp="1"/>
          </p:cNvGraphicFramePr>
          <p:nvPr userDrawn="1">
            <p:extLst/>
          </p:nvPr>
        </p:nvGraphicFramePr>
        <p:xfrm>
          <a:off x="321312" y="1015716"/>
          <a:ext cx="9208454" cy="5341764"/>
        </p:xfrm>
        <a:graphic>
          <a:graphicData uri="http://schemas.openxmlformats.org/drawingml/2006/table">
            <a:tbl>
              <a:tblPr firstRow="1" bandRow="1">
                <a:tableStyleId>{5C22544A-7EE6-4342-B048-85BDC9FD1C3A}</a:tableStyleId>
              </a:tblPr>
              <a:tblGrid>
                <a:gridCol w="9208454">
                  <a:extLst>
                    <a:ext uri="{9D8B030D-6E8A-4147-A177-3AD203B41FA5}">
                      <a16:colId xmlns:a16="http://schemas.microsoft.com/office/drawing/2014/main" val="20000"/>
                    </a:ext>
                  </a:extLst>
                </a:gridCol>
              </a:tblGrid>
              <a:tr h="252000">
                <a:tc>
                  <a:txBody>
                    <a:bodyPr/>
                    <a:lstStyle/>
                    <a:p>
                      <a:pPr algn="ctr" latinLnBrk="1">
                        <a:lnSpc>
                          <a:spcPts val="1000"/>
                        </a:lnSpc>
                      </a:pPr>
                      <a:r>
                        <a:rPr lang="ko-KR" altLang="en-US" sz="900" b="1" dirty="0" smtClean="0">
                          <a:solidFill>
                            <a:schemeClr val="bg1"/>
                          </a:solidFill>
                          <a:latin typeface="+mn-ea"/>
                          <a:ea typeface="+mn-ea"/>
                        </a:rPr>
                        <a:t>샘플예제</a:t>
                      </a:r>
                      <a:endParaRPr lang="ko-KR" altLang="en-US" sz="900" dirty="0">
                        <a:solidFill>
                          <a:schemeClr val="bg1"/>
                        </a:solidFill>
                        <a:latin typeface="+mn-ea"/>
                        <a:ea typeface="+mn-ea"/>
                      </a:endParaRPr>
                    </a:p>
                  </a:txBody>
                  <a:tcPr marL="71999" marR="71999"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5070764">
                <a:tc>
                  <a:txBody>
                    <a:bodyPr/>
                    <a:lstStyle/>
                    <a:p>
                      <a:pPr algn="ctr" latinLnBrk="1">
                        <a:lnSpc>
                          <a:spcPts val="1000"/>
                        </a:lnSpc>
                      </a:pPr>
                      <a:endParaRPr lang="ko-KR" altLang="en-US" sz="800" b="1" dirty="0">
                        <a:solidFill>
                          <a:schemeClr val="bg1"/>
                        </a:solidFill>
                        <a:latin typeface="+mn-ea"/>
                        <a:ea typeface="+mn-ea"/>
                      </a:endParaRPr>
                    </a:p>
                  </a:txBody>
                  <a:tcPr marL="71999" marR="71999"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40781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677150" y="6569246"/>
            <a:ext cx="2228850" cy="288757"/>
          </a:xfrm>
        </p:spPr>
        <p:txBody>
          <a:bodyPr/>
          <a:lstStyle>
            <a:lvl1pPr algn="r">
              <a:defRPr/>
            </a:lvl1pPr>
          </a:lstStyle>
          <a:p>
            <a:fld id="{275AD203-111F-462D-8971-20D83D982433}" type="slidenum">
              <a:rPr lang="ko-KR" altLang="en-US" smtClean="0"/>
              <a:pPr/>
              <a:t>‹#›</a:t>
            </a:fld>
            <a:endParaRPr lang="ko-KR" altLang="en-US"/>
          </a:p>
        </p:txBody>
      </p:sp>
      <p:graphicFrame>
        <p:nvGraphicFramePr>
          <p:cNvPr id="7" name="표 6"/>
          <p:cNvGraphicFramePr>
            <a:graphicFrameLocks noGrp="1"/>
          </p:cNvGraphicFramePr>
          <p:nvPr userDrawn="1">
            <p:extLst/>
          </p:nvPr>
        </p:nvGraphicFramePr>
        <p:xfrm>
          <a:off x="1" y="0"/>
          <a:ext cx="9905992" cy="426720"/>
        </p:xfrm>
        <a:graphic>
          <a:graphicData uri="http://schemas.openxmlformats.org/drawingml/2006/table">
            <a:tbl>
              <a:tblPr firstRow="1" bandRow="1">
                <a:tableStyleId>{5C22544A-7EE6-4342-B048-85BDC9FD1C3A}</a:tableStyleId>
              </a:tblPr>
              <a:tblGrid>
                <a:gridCol w="893911">
                  <a:extLst>
                    <a:ext uri="{9D8B030D-6E8A-4147-A177-3AD203B41FA5}">
                      <a16:colId xmlns:a16="http://schemas.microsoft.com/office/drawing/2014/main" val="20000"/>
                    </a:ext>
                  </a:extLst>
                </a:gridCol>
                <a:gridCol w="2584022">
                  <a:extLst>
                    <a:ext uri="{9D8B030D-6E8A-4147-A177-3AD203B41FA5}">
                      <a16:colId xmlns:a16="http://schemas.microsoft.com/office/drawing/2014/main" val="20001"/>
                    </a:ext>
                  </a:extLst>
                </a:gridCol>
                <a:gridCol w="893911">
                  <a:extLst>
                    <a:ext uri="{9D8B030D-6E8A-4147-A177-3AD203B41FA5}">
                      <a16:colId xmlns:a16="http://schemas.microsoft.com/office/drawing/2014/main" val="20002"/>
                    </a:ext>
                  </a:extLst>
                </a:gridCol>
                <a:gridCol w="1958504">
                  <a:extLst>
                    <a:ext uri="{9D8B030D-6E8A-4147-A177-3AD203B41FA5}">
                      <a16:colId xmlns:a16="http://schemas.microsoft.com/office/drawing/2014/main" val="20003"/>
                    </a:ext>
                  </a:extLst>
                </a:gridCol>
                <a:gridCol w="893911">
                  <a:extLst>
                    <a:ext uri="{9D8B030D-6E8A-4147-A177-3AD203B41FA5}">
                      <a16:colId xmlns:a16="http://schemas.microsoft.com/office/drawing/2014/main" val="20004"/>
                    </a:ext>
                  </a:extLst>
                </a:gridCol>
                <a:gridCol w="893911">
                  <a:extLst>
                    <a:ext uri="{9D8B030D-6E8A-4147-A177-3AD203B41FA5}">
                      <a16:colId xmlns:a16="http://schemas.microsoft.com/office/drawing/2014/main" val="20005"/>
                    </a:ext>
                  </a:extLst>
                </a:gridCol>
                <a:gridCol w="893911">
                  <a:extLst>
                    <a:ext uri="{9D8B030D-6E8A-4147-A177-3AD203B41FA5}">
                      <a16:colId xmlns:a16="http://schemas.microsoft.com/office/drawing/2014/main" val="20006"/>
                    </a:ext>
                  </a:extLst>
                </a:gridCol>
                <a:gridCol w="893911">
                  <a:extLst>
                    <a:ext uri="{9D8B030D-6E8A-4147-A177-3AD203B41FA5}">
                      <a16:colId xmlns:a16="http://schemas.microsoft.com/office/drawing/2014/main" val="20007"/>
                    </a:ext>
                  </a:extLst>
                </a:gridCol>
              </a:tblGrid>
              <a:tr h="209725">
                <a:tc>
                  <a:txBody>
                    <a:bodyPr/>
                    <a:lstStyle/>
                    <a:p>
                      <a:pPr algn="ctr" latinLnBrk="1"/>
                      <a:r>
                        <a:rPr lang="ko-KR" altLang="en-US" sz="800" dirty="0" smtClean="0">
                          <a:solidFill>
                            <a:schemeClr val="bg1">
                              <a:lumMod val="50000"/>
                            </a:schemeClr>
                          </a:solidFill>
                          <a:latin typeface="+mn-ea"/>
                          <a:ea typeface="+mn-ea"/>
                        </a:rPr>
                        <a:t>프로젝트 명 </a:t>
                      </a:r>
                      <a:endParaRPr lang="ko-KR" altLang="en-US" sz="80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ko-KR" altLang="en-US" sz="800" b="0" baseline="0" dirty="0" err="1" smtClean="0">
                          <a:solidFill>
                            <a:schemeClr val="bg1">
                              <a:lumMod val="50000"/>
                            </a:schemeClr>
                          </a:solidFill>
                          <a:latin typeface="+mn-ea"/>
                          <a:ea typeface="+mn-ea"/>
                        </a:rPr>
                        <a:t>국민안전처</a:t>
                      </a:r>
                      <a:r>
                        <a:rPr lang="ko-KR" altLang="en-US" sz="800" b="0" baseline="0" dirty="0" smtClean="0">
                          <a:solidFill>
                            <a:schemeClr val="bg1">
                              <a:lumMod val="50000"/>
                            </a:schemeClr>
                          </a:solidFill>
                          <a:latin typeface="+mn-ea"/>
                          <a:ea typeface="+mn-ea"/>
                        </a:rPr>
                        <a:t> 재난안전통신망 구축사업</a:t>
                      </a:r>
                      <a:endParaRPr lang="en-US" altLang="ko-KR" sz="800" b="0" baseline="0" dirty="0" smtClean="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bg1">
                              <a:lumMod val="50000"/>
                            </a:schemeClr>
                          </a:solidFill>
                          <a:latin typeface="+mn-ea"/>
                          <a:ea typeface="+mn-ea"/>
                        </a:rPr>
                        <a:t>파일 명</a:t>
                      </a:r>
                      <a:r>
                        <a:rPr lang="en-US" altLang="ko-KR" sz="800" dirty="0" smtClean="0">
                          <a:solidFill>
                            <a:schemeClr val="bg1">
                              <a:lumMod val="50000"/>
                            </a:schemeClr>
                          </a:solidFill>
                          <a:latin typeface="+mn-ea"/>
                          <a:ea typeface="+mn-ea"/>
                        </a:rPr>
                        <a:t> </a:t>
                      </a:r>
                      <a:endParaRPr lang="ko-KR" altLang="en-US" sz="80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gridSpan="3">
                  <a:txBody>
                    <a:bodyPr/>
                    <a:lstStyle/>
                    <a:p>
                      <a:pPr latinLnBrk="1"/>
                      <a:r>
                        <a:rPr lang="ko-KR" altLang="en-US" sz="800" b="0" dirty="0" smtClean="0">
                          <a:solidFill>
                            <a:schemeClr val="bg1">
                              <a:lumMod val="50000"/>
                            </a:schemeClr>
                          </a:solidFill>
                          <a:latin typeface="+mn-ea"/>
                          <a:ea typeface="+mn-ea"/>
                        </a:rPr>
                        <a:t>주요 화면설계서</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solidFill>
                          <a:schemeClr val="bg1">
                            <a:lumMod val="50000"/>
                          </a:schemeClr>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pPr latinLnBrk="1"/>
                      <a:endParaRPr lang="ko-KR" altLang="en-US" sz="800" b="0" dirty="0">
                        <a:solidFill>
                          <a:schemeClr val="bg1">
                            <a:lumMod val="50000"/>
                          </a:schemeClr>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bg1">
                              <a:lumMod val="50000"/>
                            </a:schemeClr>
                          </a:solidFill>
                          <a:latin typeface="+mn-ea"/>
                          <a:ea typeface="+mn-ea"/>
                        </a:rPr>
                        <a:t>버전</a:t>
                      </a:r>
                      <a:endParaRPr lang="ko-KR" altLang="en-US" sz="80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en-US" altLang="ko-KR" sz="800" b="0" dirty="0" smtClean="0">
                          <a:solidFill>
                            <a:schemeClr val="bg1">
                              <a:lumMod val="50000"/>
                            </a:schemeClr>
                          </a:solidFill>
                          <a:latin typeface="+mn-ea"/>
                          <a:ea typeface="+mn-ea"/>
                        </a:rPr>
                        <a:t>v0.1</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9725">
                <a:tc>
                  <a:txBody>
                    <a:bodyPr/>
                    <a:lstStyle/>
                    <a:p>
                      <a:pPr algn="ctr" latinLnBrk="1"/>
                      <a:r>
                        <a:rPr lang="ko-KR" altLang="en-US" sz="800" b="1" dirty="0" smtClean="0">
                          <a:solidFill>
                            <a:schemeClr val="bg1">
                              <a:lumMod val="50000"/>
                            </a:schemeClr>
                          </a:solidFill>
                          <a:latin typeface="+mn-ea"/>
                          <a:ea typeface="+mn-ea"/>
                        </a:rPr>
                        <a:t>화면 위치</a:t>
                      </a:r>
                      <a:endParaRPr lang="ko-KR" altLang="en-US" sz="800" b="1"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gridSpan="3">
                  <a:txBody>
                    <a:bodyPr/>
                    <a:lstStyle/>
                    <a:p>
                      <a:pPr latinLnBrk="1"/>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latinLnBrk="1"/>
                      <a:r>
                        <a:rPr lang="ko-KR" altLang="en-US" sz="800" b="1" dirty="0" smtClean="0">
                          <a:solidFill>
                            <a:schemeClr val="bg1">
                              <a:lumMod val="50000"/>
                            </a:schemeClr>
                          </a:solidFill>
                          <a:latin typeface="+mn-ea"/>
                          <a:ea typeface="+mn-ea"/>
                        </a:rPr>
                        <a:t>작성자</a:t>
                      </a:r>
                      <a:endParaRPr lang="ko-KR" altLang="en-US" sz="800" b="1"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ko-KR" altLang="en-US" sz="800" b="0" dirty="0" smtClean="0">
                          <a:solidFill>
                            <a:schemeClr val="bg1">
                              <a:lumMod val="50000"/>
                            </a:schemeClr>
                          </a:solidFill>
                          <a:latin typeface="+mn-ea"/>
                          <a:ea typeface="+mn-ea"/>
                        </a:rPr>
                        <a:t>박정민 이사</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b="1" dirty="0" smtClean="0">
                          <a:solidFill>
                            <a:schemeClr val="bg1">
                              <a:lumMod val="50000"/>
                            </a:schemeClr>
                          </a:solidFill>
                          <a:latin typeface="+mn-ea"/>
                          <a:ea typeface="+mn-ea"/>
                        </a:rPr>
                        <a:t>작성일</a:t>
                      </a:r>
                      <a:endParaRPr lang="ko-KR" altLang="en-US" sz="800" b="1"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en-US" altLang="ko-KR" sz="800" b="0" dirty="0" smtClean="0">
                          <a:solidFill>
                            <a:schemeClr val="bg1">
                              <a:lumMod val="50000"/>
                            </a:schemeClr>
                          </a:solidFill>
                          <a:latin typeface="+mn-ea"/>
                          <a:ea typeface="+mn-ea"/>
                        </a:rPr>
                        <a:t>2015-12-16</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8" name="표 7"/>
          <p:cNvGraphicFramePr>
            <a:graphicFrameLocks noGrp="1"/>
          </p:cNvGraphicFramePr>
          <p:nvPr userDrawn="1">
            <p:extLst/>
          </p:nvPr>
        </p:nvGraphicFramePr>
        <p:xfrm>
          <a:off x="56456" y="473245"/>
          <a:ext cx="9775913" cy="6055895"/>
        </p:xfrm>
        <a:graphic>
          <a:graphicData uri="http://schemas.openxmlformats.org/drawingml/2006/table">
            <a:tbl>
              <a:tblPr firstRow="1" bandRow="1">
                <a:tableStyleId>{5C22544A-7EE6-4342-B048-85BDC9FD1C3A}</a:tableStyleId>
              </a:tblPr>
              <a:tblGrid>
                <a:gridCol w="9775913">
                  <a:extLst>
                    <a:ext uri="{9D8B030D-6E8A-4147-A177-3AD203B41FA5}">
                      <a16:colId xmlns:a16="http://schemas.microsoft.com/office/drawing/2014/main" val="20000"/>
                    </a:ext>
                  </a:extLst>
                </a:gridCol>
              </a:tblGrid>
              <a:tr h="6055895">
                <a:tc>
                  <a:txBody>
                    <a:bodyPr/>
                    <a:lstStyle/>
                    <a:p>
                      <a:pPr latinLnBrk="1"/>
                      <a:endParaRPr lang="ko-KR" altLang="en-US" sz="800" dirty="0">
                        <a:solidFill>
                          <a:schemeClr val="tx1">
                            <a:lumMod val="50000"/>
                            <a:lumOff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9" name="제목 1"/>
          <p:cNvSpPr>
            <a:spLocks noGrp="1"/>
          </p:cNvSpPr>
          <p:nvPr>
            <p:ph type="title"/>
          </p:nvPr>
        </p:nvSpPr>
        <p:spPr>
          <a:xfrm>
            <a:off x="247651" y="614510"/>
            <a:ext cx="8543925" cy="324831"/>
          </a:xfrm>
          <a:prstGeom prst="rect">
            <a:avLst/>
          </a:prstGeom>
        </p:spPr>
        <p:txBody>
          <a:bodyPr anchor="ctr"/>
          <a:lstStyle>
            <a:lvl1pPr marL="128588" indent="-128588">
              <a:buFont typeface="Wingdings" panose="05000000000000000000" pitchFamily="2" charset="2"/>
              <a:buChar char="§"/>
              <a:defRPr sz="900" b="1">
                <a:solidFill>
                  <a:schemeClr val="tx1">
                    <a:lumMod val="75000"/>
                    <a:lumOff val="25000"/>
                  </a:schemeClr>
                </a:solidFill>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3120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7677150" y="6569246"/>
            <a:ext cx="2228850" cy="288757"/>
          </a:xfrm>
        </p:spPr>
        <p:txBody>
          <a:bodyPr/>
          <a:lstStyle>
            <a:lvl1pPr algn="r">
              <a:defRPr/>
            </a:lvl1pPr>
          </a:lstStyle>
          <a:p>
            <a:fld id="{275AD203-111F-462D-8971-20D83D982433}" type="slidenum">
              <a:rPr lang="ko-KR" altLang="en-US" smtClean="0"/>
              <a:pPr/>
              <a:t>‹#›</a:t>
            </a:fld>
            <a:endParaRPr lang="ko-KR" altLang="en-US"/>
          </a:p>
        </p:txBody>
      </p:sp>
      <p:graphicFrame>
        <p:nvGraphicFramePr>
          <p:cNvPr id="6" name="표 5"/>
          <p:cNvGraphicFramePr>
            <a:graphicFrameLocks noGrp="1"/>
          </p:cNvGraphicFramePr>
          <p:nvPr userDrawn="1">
            <p:extLst/>
          </p:nvPr>
        </p:nvGraphicFramePr>
        <p:xfrm>
          <a:off x="1" y="0"/>
          <a:ext cx="9905992" cy="426720"/>
        </p:xfrm>
        <a:graphic>
          <a:graphicData uri="http://schemas.openxmlformats.org/drawingml/2006/table">
            <a:tbl>
              <a:tblPr firstRow="1" bandRow="1">
                <a:tableStyleId>{5C22544A-7EE6-4342-B048-85BDC9FD1C3A}</a:tableStyleId>
              </a:tblPr>
              <a:tblGrid>
                <a:gridCol w="893911">
                  <a:extLst>
                    <a:ext uri="{9D8B030D-6E8A-4147-A177-3AD203B41FA5}">
                      <a16:colId xmlns:a16="http://schemas.microsoft.com/office/drawing/2014/main" val="20000"/>
                    </a:ext>
                  </a:extLst>
                </a:gridCol>
                <a:gridCol w="2584022">
                  <a:extLst>
                    <a:ext uri="{9D8B030D-6E8A-4147-A177-3AD203B41FA5}">
                      <a16:colId xmlns:a16="http://schemas.microsoft.com/office/drawing/2014/main" val="20001"/>
                    </a:ext>
                  </a:extLst>
                </a:gridCol>
                <a:gridCol w="893911">
                  <a:extLst>
                    <a:ext uri="{9D8B030D-6E8A-4147-A177-3AD203B41FA5}">
                      <a16:colId xmlns:a16="http://schemas.microsoft.com/office/drawing/2014/main" val="20002"/>
                    </a:ext>
                  </a:extLst>
                </a:gridCol>
                <a:gridCol w="1958504">
                  <a:extLst>
                    <a:ext uri="{9D8B030D-6E8A-4147-A177-3AD203B41FA5}">
                      <a16:colId xmlns:a16="http://schemas.microsoft.com/office/drawing/2014/main" val="20003"/>
                    </a:ext>
                  </a:extLst>
                </a:gridCol>
                <a:gridCol w="893911">
                  <a:extLst>
                    <a:ext uri="{9D8B030D-6E8A-4147-A177-3AD203B41FA5}">
                      <a16:colId xmlns:a16="http://schemas.microsoft.com/office/drawing/2014/main" val="20004"/>
                    </a:ext>
                  </a:extLst>
                </a:gridCol>
                <a:gridCol w="893911">
                  <a:extLst>
                    <a:ext uri="{9D8B030D-6E8A-4147-A177-3AD203B41FA5}">
                      <a16:colId xmlns:a16="http://schemas.microsoft.com/office/drawing/2014/main" val="20005"/>
                    </a:ext>
                  </a:extLst>
                </a:gridCol>
                <a:gridCol w="893911">
                  <a:extLst>
                    <a:ext uri="{9D8B030D-6E8A-4147-A177-3AD203B41FA5}">
                      <a16:colId xmlns:a16="http://schemas.microsoft.com/office/drawing/2014/main" val="20006"/>
                    </a:ext>
                  </a:extLst>
                </a:gridCol>
                <a:gridCol w="893911">
                  <a:extLst>
                    <a:ext uri="{9D8B030D-6E8A-4147-A177-3AD203B41FA5}">
                      <a16:colId xmlns:a16="http://schemas.microsoft.com/office/drawing/2014/main" val="20007"/>
                    </a:ext>
                  </a:extLst>
                </a:gridCol>
              </a:tblGrid>
              <a:tr h="209725">
                <a:tc>
                  <a:txBody>
                    <a:bodyPr/>
                    <a:lstStyle/>
                    <a:p>
                      <a:pPr algn="ctr" latinLnBrk="1"/>
                      <a:r>
                        <a:rPr lang="ko-KR" altLang="en-US" sz="800" dirty="0" smtClean="0">
                          <a:solidFill>
                            <a:schemeClr val="bg1">
                              <a:lumMod val="50000"/>
                            </a:schemeClr>
                          </a:solidFill>
                          <a:latin typeface="+mn-ea"/>
                          <a:ea typeface="+mn-ea"/>
                        </a:rPr>
                        <a:t>프로젝트 명 </a:t>
                      </a:r>
                      <a:endParaRPr lang="ko-KR" altLang="en-US" sz="80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ko-KR" altLang="en-US" sz="800" b="0" baseline="0" dirty="0" err="1" smtClean="0">
                          <a:solidFill>
                            <a:schemeClr val="bg1">
                              <a:lumMod val="50000"/>
                            </a:schemeClr>
                          </a:solidFill>
                          <a:latin typeface="+mn-ea"/>
                          <a:ea typeface="+mn-ea"/>
                        </a:rPr>
                        <a:t>국민안전처</a:t>
                      </a:r>
                      <a:r>
                        <a:rPr lang="ko-KR" altLang="en-US" sz="800" b="0" baseline="0" dirty="0" smtClean="0">
                          <a:solidFill>
                            <a:schemeClr val="bg1">
                              <a:lumMod val="50000"/>
                            </a:schemeClr>
                          </a:solidFill>
                          <a:latin typeface="+mn-ea"/>
                          <a:ea typeface="+mn-ea"/>
                        </a:rPr>
                        <a:t> 재난안전통신망 구축사업</a:t>
                      </a:r>
                      <a:endParaRPr lang="en-US" altLang="ko-KR" sz="800" b="0" baseline="0" dirty="0" smtClean="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bg1">
                              <a:lumMod val="50000"/>
                            </a:schemeClr>
                          </a:solidFill>
                          <a:latin typeface="+mn-ea"/>
                          <a:ea typeface="+mn-ea"/>
                        </a:rPr>
                        <a:t>파일 명</a:t>
                      </a:r>
                      <a:r>
                        <a:rPr lang="en-US" altLang="ko-KR" sz="800" dirty="0" smtClean="0">
                          <a:solidFill>
                            <a:schemeClr val="bg1">
                              <a:lumMod val="50000"/>
                            </a:schemeClr>
                          </a:solidFill>
                          <a:latin typeface="+mn-ea"/>
                          <a:ea typeface="+mn-ea"/>
                        </a:rPr>
                        <a:t> </a:t>
                      </a:r>
                      <a:endParaRPr lang="ko-KR" altLang="en-US" sz="80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gridSpan="3">
                  <a:txBody>
                    <a:bodyPr/>
                    <a:lstStyle/>
                    <a:p>
                      <a:pPr latinLnBrk="1"/>
                      <a:r>
                        <a:rPr lang="ko-KR" altLang="en-US" sz="800" b="0" dirty="0" smtClean="0">
                          <a:solidFill>
                            <a:schemeClr val="bg1">
                              <a:lumMod val="50000"/>
                            </a:schemeClr>
                          </a:solidFill>
                          <a:latin typeface="+mn-ea"/>
                          <a:ea typeface="+mn-ea"/>
                        </a:rPr>
                        <a:t>주요 화면설계서</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solidFill>
                          <a:schemeClr val="bg1">
                            <a:lumMod val="50000"/>
                          </a:schemeClr>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pPr latinLnBrk="1"/>
                      <a:endParaRPr lang="ko-KR" altLang="en-US" sz="800" b="0" dirty="0">
                        <a:solidFill>
                          <a:schemeClr val="bg1">
                            <a:lumMod val="50000"/>
                          </a:schemeClr>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bg1">
                              <a:lumMod val="50000"/>
                            </a:schemeClr>
                          </a:solidFill>
                          <a:latin typeface="+mn-ea"/>
                          <a:ea typeface="+mn-ea"/>
                        </a:rPr>
                        <a:t>버전</a:t>
                      </a:r>
                      <a:endParaRPr lang="ko-KR" altLang="en-US" sz="80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en-US" altLang="ko-KR" sz="800" b="0" dirty="0" smtClean="0">
                          <a:solidFill>
                            <a:schemeClr val="bg1">
                              <a:lumMod val="50000"/>
                            </a:schemeClr>
                          </a:solidFill>
                          <a:latin typeface="+mn-ea"/>
                          <a:ea typeface="+mn-ea"/>
                        </a:rPr>
                        <a:t>v0.1</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9725">
                <a:tc>
                  <a:txBody>
                    <a:bodyPr/>
                    <a:lstStyle/>
                    <a:p>
                      <a:pPr algn="ctr" latinLnBrk="1"/>
                      <a:r>
                        <a:rPr lang="ko-KR" altLang="en-US" sz="800" b="1" dirty="0" smtClean="0">
                          <a:solidFill>
                            <a:schemeClr val="bg1">
                              <a:lumMod val="50000"/>
                            </a:schemeClr>
                          </a:solidFill>
                          <a:latin typeface="+mn-ea"/>
                          <a:ea typeface="+mn-ea"/>
                        </a:rPr>
                        <a:t>화면 위치</a:t>
                      </a:r>
                      <a:endParaRPr lang="ko-KR" altLang="en-US" sz="800" b="1"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gridSpan="3">
                  <a:txBody>
                    <a:bodyPr/>
                    <a:lstStyle/>
                    <a:p>
                      <a:pPr latinLnBrk="1"/>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latinLnBrk="1"/>
                      <a:r>
                        <a:rPr lang="ko-KR" altLang="en-US" sz="800" b="1" dirty="0" smtClean="0">
                          <a:solidFill>
                            <a:schemeClr val="bg1">
                              <a:lumMod val="50000"/>
                            </a:schemeClr>
                          </a:solidFill>
                          <a:latin typeface="+mn-ea"/>
                          <a:ea typeface="+mn-ea"/>
                        </a:rPr>
                        <a:t>작성자</a:t>
                      </a:r>
                      <a:endParaRPr lang="ko-KR" altLang="en-US" sz="800" b="1"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ko-KR" altLang="en-US" sz="800" b="0" dirty="0" smtClean="0">
                          <a:solidFill>
                            <a:schemeClr val="bg1">
                              <a:lumMod val="50000"/>
                            </a:schemeClr>
                          </a:solidFill>
                          <a:latin typeface="+mn-ea"/>
                          <a:ea typeface="+mn-ea"/>
                        </a:rPr>
                        <a:t>정하나과장</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b="1" dirty="0" smtClean="0">
                          <a:solidFill>
                            <a:schemeClr val="bg1">
                              <a:lumMod val="50000"/>
                            </a:schemeClr>
                          </a:solidFill>
                          <a:latin typeface="+mn-ea"/>
                          <a:ea typeface="+mn-ea"/>
                        </a:rPr>
                        <a:t>작성일</a:t>
                      </a:r>
                      <a:endParaRPr lang="ko-KR" altLang="en-US" sz="800" b="1"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en-US" altLang="ko-KR" sz="800" b="0" dirty="0" smtClean="0">
                          <a:solidFill>
                            <a:schemeClr val="bg1">
                              <a:lumMod val="50000"/>
                            </a:schemeClr>
                          </a:solidFill>
                          <a:latin typeface="+mn-ea"/>
                          <a:ea typeface="+mn-ea"/>
                        </a:rPr>
                        <a:t>2015-12-16</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7" name="표 6"/>
          <p:cNvGraphicFramePr>
            <a:graphicFrameLocks noGrp="1"/>
          </p:cNvGraphicFramePr>
          <p:nvPr userDrawn="1">
            <p:extLst/>
          </p:nvPr>
        </p:nvGraphicFramePr>
        <p:xfrm>
          <a:off x="56456" y="473245"/>
          <a:ext cx="6496745" cy="6055895"/>
        </p:xfrm>
        <a:graphic>
          <a:graphicData uri="http://schemas.openxmlformats.org/drawingml/2006/table">
            <a:tbl>
              <a:tblPr firstRow="1" bandRow="1">
                <a:tableStyleId>{5C22544A-7EE6-4342-B048-85BDC9FD1C3A}</a:tableStyleId>
              </a:tblPr>
              <a:tblGrid>
                <a:gridCol w="6496745">
                  <a:extLst>
                    <a:ext uri="{9D8B030D-6E8A-4147-A177-3AD203B41FA5}">
                      <a16:colId xmlns:a16="http://schemas.microsoft.com/office/drawing/2014/main" val="20000"/>
                    </a:ext>
                  </a:extLst>
                </a:gridCol>
              </a:tblGrid>
              <a:tr h="6055895">
                <a:tc>
                  <a:txBody>
                    <a:bodyPr/>
                    <a:lstStyle/>
                    <a:p>
                      <a:pPr latinLnBrk="1"/>
                      <a:endParaRPr lang="ko-KR" altLang="en-US" sz="800" dirty="0">
                        <a:solidFill>
                          <a:schemeClr val="tx1">
                            <a:lumMod val="50000"/>
                            <a:lumOff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5128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7677150" y="6569246"/>
            <a:ext cx="2228850" cy="288757"/>
          </a:xfrm>
        </p:spPr>
        <p:txBody>
          <a:bodyPr/>
          <a:lstStyle>
            <a:lvl1pPr algn="r">
              <a:defRPr/>
            </a:lvl1pPr>
          </a:lstStyle>
          <a:p>
            <a:fld id="{275AD203-111F-462D-8971-20D83D982433}" type="slidenum">
              <a:rPr lang="ko-KR" altLang="en-US" smtClean="0"/>
              <a:pPr/>
              <a:t>‹#›</a:t>
            </a:fld>
            <a:endParaRPr lang="ko-KR" altLang="en-US"/>
          </a:p>
        </p:txBody>
      </p:sp>
      <p:graphicFrame>
        <p:nvGraphicFramePr>
          <p:cNvPr id="9" name="표 8"/>
          <p:cNvGraphicFramePr>
            <a:graphicFrameLocks noGrp="1"/>
          </p:cNvGraphicFramePr>
          <p:nvPr userDrawn="1">
            <p:extLst/>
          </p:nvPr>
        </p:nvGraphicFramePr>
        <p:xfrm>
          <a:off x="56459" y="276226"/>
          <a:ext cx="9792394" cy="6252912"/>
        </p:xfrm>
        <a:graphic>
          <a:graphicData uri="http://schemas.openxmlformats.org/drawingml/2006/table">
            <a:tbl>
              <a:tblPr firstRow="1" bandRow="1">
                <a:tableStyleId>{5C22544A-7EE6-4342-B048-85BDC9FD1C3A}</a:tableStyleId>
              </a:tblPr>
              <a:tblGrid>
                <a:gridCol w="9792394">
                  <a:extLst>
                    <a:ext uri="{9D8B030D-6E8A-4147-A177-3AD203B41FA5}">
                      <a16:colId xmlns:a16="http://schemas.microsoft.com/office/drawing/2014/main" val="20000"/>
                    </a:ext>
                  </a:extLst>
                </a:gridCol>
              </a:tblGrid>
              <a:tr h="6252912">
                <a:tc>
                  <a:txBody>
                    <a:bodyPr/>
                    <a:lstStyle/>
                    <a:p>
                      <a:pPr latinLnBrk="1"/>
                      <a:endParaRPr lang="ko-KR" altLang="en-US" sz="800" dirty="0">
                        <a:solidFill>
                          <a:schemeClr val="tx1">
                            <a:lumMod val="50000"/>
                            <a:lumOff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0" name="표 9"/>
          <p:cNvGraphicFramePr>
            <a:graphicFrameLocks noGrp="1"/>
          </p:cNvGraphicFramePr>
          <p:nvPr userDrawn="1">
            <p:extLst/>
          </p:nvPr>
        </p:nvGraphicFramePr>
        <p:xfrm>
          <a:off x="1" y="0"/>
          <a:ext cx="9905992" cy="213360"/>
        </p:xfrm>
        <a:graphic>
          <a:graphicData uri="http://schemas.openxmlformats.org/drawingml/2006/table">
            <a:tbl>
              <a:tblPr firstRow="1" bandRow="1">
                <a:tableStyleId>{5C22544A-7EE6-4342-B048-85BDC9FD1C3A}</a:tableStyleId>
              </a:tblPr>
              <a:tblGrid>
                <a:gridCol w="893911">
                  <a:extLst>
                    <a:ext uri="{9D8B030D-6E8A-4147-A177-3AD203B41FA5}">
                      <a16:colId xmlns:a16="http://schemas.microsoft.com/office/drawing/2014/main" val="20000"/>
                    </a:ext>
                  </a:extLst>
                </a:gridCol>
                <a:gridCol w="2584022">
                  <a:extLst>
                    <a:ext uri="{9D8B030D-6E8A-4147-A177-3AD203B41FA5}">
                      <a16:colId xmlns:a16="http://schemas.microsoft.com/office/drawing/2014/main" val="20001"/>
                    </a:ext>
                  </a:extLst>
                </a:gridCol>
                <a:gridCol w="893911">
                  <a:extLst>
                    <a:ext uri="{9D8B030D-6E8A-4147-A177-3AD203B41FA5}">
                      <a16:colId xmlns:a16="http://schemas.microsoft.com/office/drawing/2014/main" val="20002"/>
                    </a:ext>
                  </a:extLst>
                </a:gridCol>
                <a:gridCol w="1958504">
                  <a:extLst>
                    <a:ext uri="{9D8B030D-6E8A-4147-A177-3AD203B41FA5}">
                      <a16:colId xmlns:a16="http://schemas.microsoft.com/office/drawing/2014/main" val="20003"/>
                    </a:ext>
                  </a:extLst>
                </a:gridCol>
                <a:gridCol w="893911">
                  <a:extLst>
                    <a:ext uri="{9D8B030D-6E8A-4147-A177-3AD203B41FA5}">
                      <a16:colId xmlns:a16="http://schemas.microsoft.com/office/drawing/2014/main" val="20004"/>
                    </a:ext>
                  </a:extLst>
                </a:gridCol>
                <a:gridCol w="893911">
                  <a:extLst>
                    <a:ext uri="{9D8B030D-6E8A-4147-A177-3AD203B41FA5}">
                      <a16:colId xmlns:a16="http://schemas.microsoft.com/office/drawing/2014/main" val="20005"/>
                    </a:ext>
                  </a:extLst>
                </a:gridCol>
                <a:gridCol w="893911">
                  <a:extLst>
                    <a:ext uri="{9D8B030D-6E8A-4147-A177-3AD203B41FA5}">
                      <a16:colId xmlns:a16="http://schemas.microsoft.com/office/drawing/2014/main" val="20006"/>
                    </a:ext>
                  </a:extLst>
                </a:gridCol>
                <a:gridCol w="893911">
                  <a:extLst>
                    <a:ext uri="{9D8B030D-6E8A-4147-A177-3AD203B41FA5}">
                      <a16:colId xmlns:a16="http://schemas.microsoft.com/office/drawing/2014/main" val="20007"/>
                    </a:ext>
                  </a:extLst>
                </a:gridCol>
              </a:tblGrid>
              <a:tr h="209725">
                <a:tc>
                  <a:txBody>
                    <a:bodyPr/>
                    <a:lstStyle/>
                    <a:p>
                      <a:pPr algn="ctr" latinLnBrk="1"/>
                      <a:r>
                        <a:rPr lang="ko-KR" altLang="en-US" sz="800" dirty="0" smtClean="0">
                          <a:solidFill>
                            <a:schemeClr val="bg1">
                              <a:lumMod val="50000"/>
                            </a:schemeClr>
                          </a:solidFill>
                          <a:latin typeface="+mn-ea"/>
                          <a:ea typeface="+mn-ea"/>
                        </a:rPr>
                        <a:t>프로젝트 명 </a:t>
                      </a:r>
                      <a:endParaRPr lang="ko-KR" altLang="en-US" sz="80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ko-KR" altLang="en-US" sz="800" b="0" baseline="0" dirty="0" err="1" smtClean="0">
                          <a:solidFill>
                            <a:schemeClr val="bg1">
                              <a:lumMod val="50000"/>
                            </a:schemeClr>
                          </a:solidFill>
                          <a:latin typeface="+mn-ea"/>
                          <a:ea typeface="+mn-ea"/>
                        </a:rPr>
                        <a:t>국민안전처</a:t>
                      </a:r>
                      <a:r>
                        <a:rPr lang="ko-KR" altLang="en-US" sz="800" b="0" baseline="0" dirty="0" smtClean="0">
                          <a:solidFill>
                            <a:schemeClr val="bg1">
                              <a:lumMod val="50000"/>
                            </a:schemeClr>
                          </a:solidFill>
                          <a:latin typeface="+mn-ea"/>
                          <a:ea typeface="+mn-ea"/>
                        </a:rPr>
                        <a:t> 재난안전통신망 구축사업</a:t>
                      </a:r>
                      <a:endParaRPr lang="en-US" altLang="ko-KR" sz="800" b="0" baseline="0" dirty="0" smtClean="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bg1">
                              <a:lumMod val="50000"/>
                            </a:schemeClr>
                          </a:solidFill>
                          <a:latin typeface="+mn-ea"/>
                          <a:ea typeface="+mn-ea"/>
                        </a:rPr>
                        <a:t>파일 명</a:t>
                      </a:r>
                      <a:r>
                        <a:rPr lang="en-US" altLang="ko-KR" sz="800" dirty="0" smtClean="0">
                          <a:solidFill>
                            <a:schemeClr val="bg1">
                              <a:lumMod val="50000"/>
                            </a:schemeClr>
                          </a:solidFill>
                          <a:latin typeface="+mn-ea"/>
                          <a:ea typeface="+mn-ea"/>
                        </a:rPr>
                        <a:t> </a:t>
                      </a:r>
                      <a:endParaRPr lang="ko-KR" altLang="en-US" sz="80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ko-KR" altLang="en-US" sz="800" b="0" dirty="0" smtClean="0">
                          <a:solidFill>
                            <a:schemeClr val="bg1">
                              <a:lumMod val="50000"/>
                            </a:schemeClr>
                          </a:solidFill>
                          <a:latin typeface="+mn-ea"/>
                          <a:ea typeface="+mn-ea"/>
                        </a:rPr>
                        <a:t>주요 화면설계서</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b="1" dirty="0" smtClean="0">
                          <a:solidFill>
                            <a:schemeClr val="bg1">
                              <a:lumMod val="50000"/>
                            </a:schemeClr>
                          </a:solidFill>
                          <a:latin typeface="+mn-ea"/>
                          <a:ea typeface="+mn-ea"/>
                        </a:rPr>
                        <a:t>작성자</a:t>
                      </a:r>
                      <a:endParaRPr lang="ko-KR" altLang="en-US" sz="800" b="1"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ko-KR" altLang="en-US" sz="800" b="0" dirty="0" smtClean="0">
                          <a:solidFill>
                            <a:schemeClr val="bg1">
                              <a:lumMod val="50000"/>
                            </a:schemeClr>
                          </a:solidFill>
                          <a:latin typeface="+mn-ea"/>
                          <a:ea typeface="+mn-ea"/>
                        </a:rPr>
                        <a:t>정하나과장</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latinLnBrk="1"/>
                      <a:r>
                        <a:rPr lang="ko-KR" altLang="en-US" sz="800" b="1" dirty="0" smtClean="0">
                          <a:solidFill>
                            <a:schemeClr val="bg1">
                              <a:lumMod val="50000"/>
                            </a:schemeClr>
                          </a:solidFill>
                          <a:latin typeface="+mn-ea"/>
                          <a:ea typeface="+mn-ea"/>
                        </a:rPr>
                        <a:t>작성일</a:t>
                      </a:r>
                      <a:endParaRPr lang="ko-KR" altLang="en-US" sz="800" b="1"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r>
                        <a:rPr lang="en-US" altLang="ko-KR" sz="800" b="0" dirty="0" smtClean="0">
                          <a:solidFill>
                            <a:schemeClr val="bg1">
                              <a:lumMod val="50000"/>
                            </a:schemeClr>
                          </a:solidFill>
                          <a:latin typeface="+mn-ea"/>
                          <a:ea typeface="+mn-ea"/>
                        </a:rPr>
                        <a:t>2015-05-18</a:t>
                      </a:r>
                      <a:endParaRPr lang="ko-KR" altLang="en-US" sz="800" b="0" dirty="0">
                        <a:solidFill>
                          <a:schemeClr val="bg1">
                            <a:lumMod val="50000"/>
                          </a:schemeClr>
                        </a:solidFill>
                        <a:latin typeface="+mn-ea"/>
                        <a:ea typeface="+mn-ea"/>
                      </a:endParaRPr>
                    </a:p>
                  </a:txBody>
                  <a:tcPr marL="91441" marR="9144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50932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7677150" y="6569246"/>
            <a:ext cx="2228850" cy="288757"/>
          </a:xfrm>
          <a:prstGeom prst="rect">
            <a:avLst/>
          </a:prstGeom>
        </p:spPr>
        <p:txBody>
          <a:bodyPr vert="horz" lIns="91440" tIns="45720" rIns="91440" bIns="45720" rtlCol="0" anchor="ctr"/>
          <a:lstStyle>
            <a:lvl1pPr algn="r">
              <a:defRPr sz="675">
                <a:solidFill>
                  <a:schemeClr val="tx1">
                    <a:tint val="75000"/>
                  </a:schemeClr>
                </a:solidFill>
              </a:defRPr>
            </a:lvl1pPr>
          </a:lstStyle>
          <a:p>
            <a:fld id="{275AD203-111F-462D-8971-20D83D982433}" type="slidenum">
              <a:rPr lang="ko-KR" altLang="en-US" smtClean="0"/>
              <a:pPr/>
              <a:t>‹#›</a:t>
            </a:fld>
            <a:endParaRPr lang="ko-KR" altLang="en-US" dirty="0"/>
          </a:p>
        </p:txBody>
      </p:sp>
      <p:cxnSp>
        <p:nvCxnSpPr>
          <p:cNvPr id="8" name="직선 연결선 7"/>
          <p:cNvCxnSpPr/>
          <p:nvPr userDrawn="1"/>
        </p:nvCxnSpPr>
        <p:spPr>
          <a:xfrm>
            <a:off x="47626" y="6572250"/>
            <a:ext cx="9782175" cy="0"/>
          </a:xfrm>
          <a:prstGeom prst="line">
            <a:avLst/>
          </a:prstGeom>
          <a:ln w="6350">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923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83" r:id="rId12"/>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477125" y="6635750"/>
            <a:ext cx="2228850" cy="212725"/>
          </a:xfrm>
          <a:prstGeom prst="rect">
            <a:avLst/>
          </a:prstGeom>
        </p:spPr>
        <p:txBody>
          <a:bodyPr vert="horz" lIns="91440" tIns="45720" rIns="91440" bIns="45720" rtlCol="0" anchor="ctr"/>
          <a:lstStyle>
            <a:lvl1pPr marL="0" algn="r" defTabSz="914400" rtl="0" eaLnBrk="1" fontAlgn="auto" latinLnBrk="1" hangingPunct="1">
              <a:spcBef>
                <a:spcPts val="0"/>
              </a:spcBef>
              <a:spcAft>
                <a:spcPts val="0"/>
              </a:spcAft>
              <a:defRPr kumimoji="0" lang="ko-KR" altLang="en-US" sz="900" b="1" kern="1200" smtClean="0">
                <a:solidFill>
                  <a:srgbClr val="009688"/>
                </a:solidFill>
                <a:latin typeface="맑은 고딕" panose="020B0503020000020004" pitchFamily="50" charset="-127"/>
                <a:ea typeface="맑은 고딕" panose="020B0503020000020004" pitchFamily="50" charset="-127"/>
                <a:cs typeface="+mn-cs"/>
              </a:defRPr>
            </a:lvl1pPr>
          </a:lstStyle>
          <a:p>
            <a:pPr>
              <a:defRPr/>
            </a:pPr>
            <a:fld id="{FCB5CEC7-E685-4A6A-99A2-64D11819A060}" type="slidenum">
              <a:rPr lang="en-US" altLang="ko-KR" smtClean="0"/>
              <a:pPr>
                <a:defRPr/>
              </a:pPr>
              <a:t>‹#›</a:t>
            </a:fld>
            <a:endParaRPr lang="en-US" dirty="0"/>
          </a:p>
        </p:txBody>
      </p:sp>
      <p:pic>
        <p:nvPicPr>
          <p:cNvPr id="1029" name="그림 6"/>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906000" cy="619125"/>
          </a:xfrm>
          <a:prstGeom prst="rect">
            <a:avLst/>
          </a:prstGeom>
          <a:solidFill>
            <a:srgbClr val="009688"/>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5634038" y="65087"/>
            <a:ext cx="39639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r>
              <a:rPr kumimoji="0" lang="ko-KR" altLang="en-US" sz="900" b="1" dirty="0" err="1" smtClean="0">
                <a:solidFill>
                  <a:schemeClr val="bg1"/>
                </a:solidFill>
                <a:latin typeface="+mn-ea"/>
                <a:ea typeface="+mn-ea"/>
              </a:rPr>
              <a:t>국민안전처</a:t>
            </a:r>
            <a:r>
              <a:rPr kumimoji="0" lang="ko-KR" altLang="en-US" sz="900" b="1" dirty="0" smtClean="0">
                <a:solidFill>
                  <a:schemeClr val="bg1"/>
                </a:solidFill>
                <a:latin typeface="+mn-ea"/>
                <a:ea typeface="+mn-ea"/>
              </a:rPr>
              <a:t> 재난안전통신망 구축사업 </a:t>
            </a:r>
            <a:r>
              <a:rPr kumimoji="0" lang="en-US" altLang="ko-KR" sz="900" b="1" dirty="0" smtClean="0">
                <a:solidFill>
                  <a:schemeClr val="bg1"/>
                </a:solidFill>
                <a:latin typeface="+mn-ea"/>
                <a:ea typeface="+mn-ea"/>
              </a:rPr>
              <a:t>UI</a:t>
            </a:r>
            <a:r>
              <a:rPr kumimoji="0" lang="en-US" altLang="ko-KR" sz="900" b="1" baseline="0" dirty="0" smtClean="0">
                <a:solidFill>
                  <a:schemeClr val="bg1"/>
                </a:solidFill>
                <a:latin typeface="+mn-ea"/>
                <a:ea typeface="+mn-ea"/>
              </a:rPr>
              <a:t> </a:t>
            </a:r>
            <a:r>
              <a:rPr kumimoji="0" lang="ko-KR" altLang="en-US" sz="900" b="1" baseline="0" dirty="0" smtClean="0">
                <a:solidFill>
                  <a:schemeClr val="bg1"/>
                </a:solidFill>
                <a:latin typeface="+mn-ea"/>
                <a:ea typeface="+mn-ea"/>
              </a:rPr>
              <a:t>가이드라인</a:t>
            </a:r>
            <a:endParaRPr kumimoji="0" lang="en-US" altLang="ko-KR" sz="900" b="1" dirty="0">
              <a:solidFill>
                <a:schemeClr val="bg1"/>
              </a:solidFill>
              <a:latin typeface="+mn-ea"/>
              <a:ea typeface="+mn-ea"/>
            </a:endParaRPr>
          </a:p>
        </p:txBody>
      </p:sp>
    </p:spTree>
    <p:extLst>
      <p:ext uri="{BB962C8B-B14F-4D97-AF65-F5344CB8AC3E}">
        <p14:creationId xmlns:p14="http://schemas.microsoft.com/office/powerpoint/2010/main" val="4174430970"/>
      </p:ext>
    </p:extLst>
  </p:cSld>
  <p:clrMap bg1="lt1" tx1="dk1" bg2="lt2" tx2="dk2" accent1="accent1" accent2="accent2" accent3="accent3" accent4="accent4" accent5="accent5" accent6="accent6" hlink="hlink" folHlink="folHlink"/>
  <p:sldLayoutIdLst>
    <p:sldLayoutId id="2147483681" r:id="rId1"/>
    <p:sldLayoutId id="2147483682" r:id="rId2"/>
  </p:sldLayoutIdLst>
  <p:hf hdr="0" ftr="0" dt="0"/>
  <p:txStyles>
    <p:titleStyle>
      <a:lvl1pPr algn="l" rtl="0" fontAlgn="base" latinLnBrk="1">
        <a:lnSpc>
          <a:spcPct val="90000"/>
        </a:lnSpc>
        <a:spcBef>
          <a:spcPct val="0"/>
        </a:spcBef>
        <a:spcAft>
          <a:spcPct val="0"/>
        </a:spcAft>
        <a:defRPr sz="4400" kern="1200">
          <a:solidFill>
            <a:schemeClr val="tx1"/>
          </a:solidFill>
          <a:latin typeface="+mj-lt"/>
          <a:ea typeface="나눔바른고딕" panose="020B0603020101020101" pitchFamily="50" charset="-127"/>
          <a:cs typeface="+mj-cs"/>
        </a:defRPr>
      </a:lvl1pPr>
      <a:lvl2pPr algn="l" rtl="0" fontAlgn="base" latinLnBrk="1">
        <a:lnSpc>
          <a:spcPct val="90000"/>
        </a:lnSpc>
        <a:spcBef>
          <a:spcPct val="0"/>
        </a:spcBef>
        <a:spcAft>
          <a:spcPct val="0"/>
        </a:spcAft>
        <a:defRPr sz="4400">
          <a:solidFill>
            <a:schemeClr val="tx1"/>
          </a:solidFill>
          <a:latin typeface="Calibri Light" pitchFamily="34" charset="0"/>
          <a:ea typeface="나눔바른고딕" charset="-127"/>
        </a:defRPr>
      </a:lvl2pPr>
      <a:lvl3pPr algn="l" rtl="0" fontAlgn="base" latinLnBrk="1">
        <a:lnSpc>
          <a:spcPct val="90000"/>
        </a:lnSpc>
        <a:spcBef>
          <a:spcPct val="0"/>
        </a:spcBef>
        <a:spcAft>
          <a:spcPct val="0"/>
        </a:spcAft>
        <a:defRPr sz="4400">
          <a:solidFill>
            <a:schemeClr val="tx1"/>
          </a:solidFill>
          <a:latin typeface="Calibri Light" pitchFamily="34" charset="0"/>
          <a:ea typeface="나눔바른고딕" charset="-127"/>
        </a:defRPr>
      </a:lvl3pPr>
      <a:lvl4pPr algn="l" rtl="0" fontAlgn="base" latinLnBrk="1">
        <a:lnSpc>
          <a:spcPct val="90000"/>
        </a:lnSpc>
        <a:spcBef>
          <a:spcPct val="0"/>
        </a:spcBef>
        <a:spcAft>
          <a:spcPct val="0"/>
        </a:spcAft>
        <a:defRPr sz="4400">
          <a:solidFill>
            <a:schemeClr val="tx1"/>
          </a:solidFill>
          <a:latin typeface="Calibri Light" pitchFamily="34" charset="0"/>
          <a:ea typeface="나눔바른고딕" charset="-127"/>
        </a:defRPr>
      </a:lvl4pPr>
      <a:lvl5pPr algn="l" rtl="0" fontAlgn="base" latinLnBrk="1">
        <a:lnSpc>
          <a:spcPct val="90000"/>
        </a:lnSpc>
        <a:spcBef>
          <a:spcPct val="0"/>
        </a:spcBef>
        <a:spcAft>
          <a:spcPct val="0"/>
        </a:spcAft>
        <a:defRPr sz="4400">
          <a:solidFill>
            <a:schemeClr val="tx1"/>
          </a:solidFill>
          <a:latin typeface="Calibri Light" pitchFamily="34" charset="0"/>
          <a:ea typeface="나눔바른고딕" charset="-127"/>
        </a:defRPr>
      </a:lvl5pPr>
      <a:lvl6pPr marL="457200" algn="l" rtl="0" fontAlgn="base" latinLnBrk="1">
        <a:lnSpc>
          <a:spcPct val="90000"/>
        </a:lnSpc>
        <a:spcBef>
          <a:spcPct val="0"/>
        </a:spcBef>
        <a:spcAft>
          <a:spcPct val="0"/>
        </a:spcAft>
        <a:defRPr sz="4400">
          <a:solidFill>
            <a:schemeClr val="tx1"/>
          </a:solidFill>
          <a:latin typeface="Calibri Light" pitchFamily="34" charset="0"/>
          <a:ea typeface="나눔바른고딕" charset="-127"/>
        </a:defRPr>
      </a:lvl6pPr>
      <a:lvl7pPr marL="914400" algn="l" rtl="0" fontAlgn="base" latinLnBrk="1">
        <a:lnSpc>
          <a:spcPct val="90000"/>
        </a:lnSpc>
        <a:spcBef>
          <a:spcPct val="0"/>
        </a:spcBef>
        <a:spcAft>
          <a:spcPct val="0"/>
        </a:spcAft>
        <a:defRPr sz="4400">
          <a:solidFill>
            <a:schemeClr val="tx1"/>
          </a:solidFill>
          <a:latin typeface="Calibri Light" pitchFamily="34" charset="0"/>
          <a:ea typeface="나눔바른고딕" charset="-127"/>
        </a:defRPr>
      </a:lvl7pPr>
      <a:lvl8pPr marL="1371600" algn="l" rtl="0" fontAlgn="base" latinLnBrk="1">
        <a:lnSpc>
          <a:spcPct val="90000"/>
        </a:lnSpc>
        <a:spcBef>
          <a:spcPct val="0"/>
        </a:spcBef>
        <a:spcAft>
          <a:spcPct val="0"/>
        </a:spcAft>
        <a:defRPr sz="4400">
          <a:solidFill>
            <a:schemeClr val="tx1"/>
          </a:solidFill>
          <a:latin typeface="Calibri Light" pitchFamily="34" charset="0"/>
          <a:ea typeface="나눔바른고딕" charset="-127"/>
        </a:defRPr>
      </a:lvl8pPr>
      <a:lvl9pPr marL="1828800" algn="l" rtl="0" fontAlgn="base" latinLnBrk="1">
        <a:lnSpc>
          <a:spcPct val="90000"/>
        </a:lnSpc>
        <a:spcBef>
          <a:spcPct val="0"/>
        </a:spcBef>
        <a:spcAft>
          <a:spcPct val="0"/>
        </a:spcAft>
        <a:defRPr sz="4400">
          <a:solidFill>
            <a:schemeClr val="tx1"/>
          </a:solidFill>
          <a:latin typeface="Calibri Light" pitchFamily="34" charset="0"/>
          <a:ea typeface="나눔바른고딕" charset="-127"/>
        </a:defRPr>
      </a:lvl9pPr>
    </p:titleStyle>
    <p:bodyStyle>
      <a:lvl1pPr marL="228600" indent="-228600" algn="l" rtl="0" fontAlgn="base" latinLnBrk="1">
        <a:lnSpc>
          <a:spcPct val="90000"/>
        </a:lnSpc>
        <a:spcBef>
          <a:spcPts val="1000"/>
        </a:spcBef>
        <a:spcAft>
          <a:spcPct val="0"/>
        </a:spcAft>
        <a:buFont typeface="Arial" charset="0"/>
        <a:buChar char="•"/>
        <a:defRPr sz="2800" kern="1200">
          <a:solidFill>
            <a:schemeClr val="tx1"/>
          </a:solidFill>
          <a:latin typeface="+mn-lt"/>
          <a:ea typeface="나눔바른고딕" panose="020B0603020101020101" pitchFamily="50" charset="-127"/>
          <a:cs typeface="+mn-cs"/>
        </a:defRPr>
      </a:lvl1pPr>
      <a:lvl2pPr marL="685800" indent="-228600" algn="l" rtl="0" fontAlgn="base" latinLnBrk="1">
        <a:lnSpc>
          <a:spcPct val="90000"/>
        </a:lnSpc>
        <a:spcBef>
          <a:spcPts val="500"/>
        </a:spcBef>
        <a:spcAft>
          <a:spcPct val="0"/>
        </a:spcAft>
        <a:buFont typeface="Arial" charset="0"/>
        <a:buChar char="•"/>
        <a:defRPr sz="2400" kern="1200">
          <a:solidFill>
            <a:schemeClr val="tx1"/>
          </a:solidFill>
          <a:latin typeface="+mn-lt"/>
          <a:ea typeface="나눔바른고딕" panose="020B0603020101020101" pitchFamily="50" charset="-127"/>
          <a:cs typeface="+mn-cs"/>
        </a:defRPr>
      </a:lvl2pPr>
      <a:lvl3pPr marL="1143000" indent="-228600" algn="l" rtl="0" fontAlgn="base" latinLnBrk="1">
        <a:lnSpc>
          <a:spcPct val="90000"/>
        </a:lnSpc>
        <a:spcBef>
          <a:spcPts val="500"/>
        </a:spcBef>
        <a:spcAft>
          <a:spcPct val="0"/>
        </a:spcAft>
        <a:buFont typeface="Arial" charset="0"/>
        <a:buChar char="•"/>
        <a:defRPr sz="2000" kern="1200">
          <a:solidFill>
            <a:schemeClr val="tx1"/>
          </a:solidFill>
          <a:latin typeface="+mn-lt"/>
          <a:ea typeface="나눔바른고딕" panose="020B0603020101020101" pitchFamily="50" charset="-127"/>
          <a:cs typeface="+mn-cs"/>
        </a:defRPr>
      </a:lvl3pPr>
      <a:lvl4pPr marL="1600200" indent="-228600" algn="l" rtl="0" fontAlgn="base" latinLnBrk="1">
        <a:lnSpc>
          <a:spcPct val="90000"/>
        </a:lnSpc>
        <a:spcBef>
          <a:spcPts val="500"/>
        </a:spcBef>
        <a:spcAft>
          <a:spcPct val="0"/>
        </a:spcAft>
        <a:buFont typeface="Arial" charset="0"/>
        <a:buChar char="•"/>
        <a:defRPr kern="1200">
          <a:solidFill>
            <a:schemeClr val="tx1"/>
          </a:solidFill>
          <a:latin typeface="+mn-lt"/>
          <a:ea typeface="나눔바른고딕" panose="020B0603020101020101" pitchFamily="50" charset="-127"/>
          <a:cs typeface="+mn-cs"/>
        </a:defRPr>
      </a:lvl4pPr>
      <a:lvl5pPr marL="2057400" indent="-228600" algn="l" rtl="0" fontAlgn="base" latinLnBrk="1">
        <a:lnSpc>
          <a:spcPct val="90000"/>
        </a:lnSpc>
        <a:spcBef>
          <a:spcPts val="500"/>
        </a:spcBef>
        <a:spcAft>
          <a:spcPct val="0"/>
        </a:spcAft>
        <a:buFont typeface="Arial" charset="0"/>
        <a:buChar char="•"/>
        <a:defRPr kern="1200">
          <a:solidFill>
            <a:schemeClr val="tx1"/>
          </a:solidFill>
          <a:latin typeface="+mn-lt"/>
          <a:ea typeface="나눔바른고딕" panose="020B0603020101020101"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3.xml"/><Relationship Id="rId5" Type="http://schemas.openxmlformats.org/officeDocument/2006/relationships/image" Target="../media/image61.png"/><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4.xml"/><Relationship Id="rId5" Type="http://schemas.openxmlformats.org/officeDocument/2006/relationships/image" Target="../media/image65.png"/><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4.xml"/><Relationship Id="rId4" Type="http://schemas.openxmlformats.org/officeDocument/2006/relationships/image" Target="../media/image68.png"/></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3.xml"/><Relationship Id="rId4" Type="http://schemas.openxmlformats.org/officeDocument/2006/relationships/image" Target="../media/image71.png"/></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3.xml"/><Relationship Id="rId4" Type="http://schemas.openxmlformats.org/officeDocument/2006/relationships/image" Target="../media/image78.png"/></Relationships>
</file>

<file path=ppt/slides/_rels/slide31.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3.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 Id="rId9" Type="http://schemas.openxmlformats.org/officeDocument/2006/relationships/image" Target="../media/image86.png"/></Relationships>
</file>

<file path=ppt/slides/_rels/slide3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3.xml"/><Relationship Id="rId5" Type="http://schemas.openxmlformats.org/officeDocument/2006/relationships/image" Target="../media/image90.png"/><Relationship Id="rId4" Type="http://schemas.openxmlformats.org/officeDocument/2006/relationships/image" Target="../media/image89.png"/></Relationships>
</file>

<file path=ppt/slides/_rels/slide3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3.xml"/><Relationship Id="rId4" Type="http://schemas.openxmlformats.org/officeDocument/2006/relationships/image" Target="../media/image95.png"/></Relationships>
</file>

<file path=ppt/slides/_rels/slide35.xml.rels><?xml version="1.0" encoding="UTF-8" standalone="yes"?>
<Relationships xmlns="http://schemas.openxmlformats.org/package/2006/relationships"><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13.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36.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3.png"/><Relationship Id="rId7" Type="http://schemas.openxmlformats.org/officeDocument/2006/relationships/image" Target="../media/image105.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02.wmf"/><Relationship Id="rId5" Type="http://schemas.openxmlformats.org/officeDocument/2006/relationships/oleObject" Target="../embeddings/oleObject5.bin"/><Relationship Id="rId4" Type="http://schemas.openxmlformats.org/officeDocument/2006/relationships/image" Target="../media/image104.png"/></Relationships>
</file>

<file path=ppt/slides/_rels/slide3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3.xml"/><Relationship Id="rId5" Type="http://schemas.openxmlformats.org/officeDocument/2006/relationships/image" Target="../media/image110.png"/><Relationship Id="rId4" Type="http://schemas.openxmlformats.org/officeDocument/2006/relationships/image" Target="../media/image109.png"/></Relationships>
</file>

<file path=ppt/slides/_rels/slide38.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image" Target="../media/image111.png"/><Relationship Id="rId1" Type="http://schemas.openxmlformats.org/officeDocument/2006/relationships/slideLayout" Target="../slideLayouts/slideLayout13.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39.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13.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3.xml"/><Relationship Id="rId4" Type="http://schemas.openxmlformats.org/officeDocument/2006/relationships/image" Target="../media/image124.png"/></Relationships>
</file>

<file path=ppt/slides/_rels/slide41.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3.xml"/><Relationship Id="rId4" Type="http://schemas.openxmlformats.org/officeDocument/2006/relationships/image" Target="../media/image127.png"/></Relationships>
</file>

<file path=ppt/slides/_rels/slide42.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13.xml"/><Relationship Id="rId4" Type="http://schemas.openxmlformats.org/officeDocument/2006/relationships/image" Target="../media/image130.png"/></Relationships>
</file>

<file path=ppt/slides/_rels/slide43.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13.xml"/><Relationship Id="rId4" Type="http://schemas.openxmlformats.org/officeDocument/2006/relationships/image" Target="../media/image133.png"/></Relationships>
</file>

<file path=ppt/slides/_rels/slide44.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13.xml"/><Relationship Id="rId4" Type="http://schemas.openxmlformats.org/officeDocument/2006/relationships/image" Target="../media/image136.png"/></Relationships>
</file>

<file path=ppt/slides/_rels/slide4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13.xml"/><Relationship Id="rId4" Type="http://schemas.openxmlformats.org/officeDocument/2006/relationships/image" Target="../media/image13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7.png"/><Relationship Id="rId7" Type="http://schemas.openxmlformats.org/officeDocument/2006/relationships/image" Target="../media/image14.wmf"/><Relationship Id="rId12" Type="http://schemas.openxmlformats.org/officeDocument/2006/relationships/image" Target="../media/image18.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p:txBody>
          <a:bodyPr/>
          <a:lstStyle/>
          <a:p>
            <a:r>
              <a:rPr lang="ko-KR" altLang="en-US" dirty="0" smtClean="0">
                <a:solidFill>
                  <a:schemeClr val="bg1">
                    <a:lumMod val="50000"/>
                  </a:schemeClr>
                </a:solidFill>
                <a:latin typeface="+mn-ea"/>
              </a:rPr>
              <a:t>재난안전통신망 구축 사업</a:t>
            </a:r>
            <a:endParaRPr lang="ko-KR" altLang="en-US" dirty="0"/>
          </a:p>
        </p:txBody>
      </p:sp>
      <p:sp>
        <p:nvSpPr>
          <p:cNvPr id="10" name="텍스트 개체 틀 9"/>
          <p:cNvSpPr>
            <a:spLocks noGrp="1"/>
          </p:cNvSpPr>
          <p:nvPr>
            <p:ph type="body" sz="quarter" idx="13"/>
          </p:nvPr>
        </p:nvSpPr>
        <p:spPr/>
        <p:txBody>
          <a:bodyPr/>
          <a:lstStyle/>
          <a:p>
            <a:r>
              <a:rPr lang="en-US" altLang="ko-KR" dirty="0" smtClean="0"/>
              <a:t>2015-12-16</a:t>
            </a:r>
            <a:endParaRPr lang="ko-KR" altLang="en-US" dirty="0">
              <a:solidFill>
                <a:schemeClr val="tx1">
                  <a:lumMod val="50000"/>
                  <a:lumOff val="50000"/>
                </a:schemeClr>
              </a:solidFill>
            </a:endParaRPr>
          </a:p>
        </p:txBody>
      </p:sp>
      <p:sp>
        <p:nvSpPr>
          <p:cNvPr id="4" name="텍스트 개체 틀 3"/>
          <p:cNvSpPr>
            <a:spLocks noGrp="1"/>
          </p:cNvSpPr>
          <p:nvPr>
            <p:ph type="body" sz="quarter" idx="14"/>
          </p:nvPr>
        </p:nvSpPr>
        <p:spPr/>
        <p:txBody>
          <a:bodyPr/>
          <a:lstStyle/>
          <a:p>
            <a:r>
              <a:rPr lang="en-US" altLang="ko-KR" dirty="0" smtClean="0"/>
              <a:t>v1.1</a:t>
            </a:r>
            <a:endParaRPr lang="ko-KR" altLang="en-US" dirty="0"/>
          </a:p>
        </p:txBody>
      </p:sp>
      <p:sp>
        <p:nvSpPr>
          <p:cNvPr id="5" name="텍스트 개체 틀 4"/>
          <p:cNvSpPr>
            <a:spLocks noGrp="1"/>
          </p:cNvSpPr>
          <p:nvPr>
            <p:ph type="body" sz="quarter" idx="16"/>
          </p:nvPr>
        </p:nvSpPr>
        <p:spPr/>
        <p:txBody>
          <a:bodyPr/>
          <a:lstStyle/>
          <a:p>
            <a:r>
              <a:rPr lang="en-US" altLang="ko-KR" dirty="0" smtClean="0"/>
              <a:t>UI</a:t>
            </a:r>
            <a:r>
              <a:rPr lang="ko-KR" altLang="en-US" dirty="0"/>
              <a:t> </a:t>
            </a:r>
            <a:r>
              <a:rPr lang="ko-KR" altLang="en-US" dirty="0" smtClean="0"/>
              <a:t>가이드라인</a:t>
            </a:r>
            <a:endParaRPr lang="ko-KR" altLang="en-US" dirty="0"/>
          </a:p>
        </p:txBody>
      </p:sp>
    </p:spTree>
    <p:extLst>
      <p:ext uri="{BB962C8B-B14F-4D97-AF65-F5344CB8AC3E}">
        <p14:creationId xmlns:p14="http://schemas.microsoft.com/office/powerpoint/2010/main" val="884101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7" name="그림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solidFill>
            <a:srgbClr val="009688"/>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6978" name="TextBox 6"/>
          <p:cNvSpPr txBox="1">
            <a:spLocks noChangeArrowheads="1"/>
          </p:cNvSpPr>
          <p:nvPr/>
        </p:nvSpPr>
        <p:spPr bwMode="auto">
          <a:xfrm>
            <a:off x="-99752" y="401268"/>
            <a:ext cx="5286375" cy="89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ctr">
              <a:lnSpc>
                <a:spcPct val="150000"/>
              </a:lnSpc>
            </a:pPr>
            <a:r>
              <a:rPr kumimoji="0" lang="en-US" altLang="ko-KR" sz="4000" b="1" dirty="0" smtClean="0">
                <a:solidFill>
                  <a:schemeClr val="bg1"/>
                </a:solidFill>
                <a:latin typeface="+mn-ea"/>
                <a:ea typeface="+mn-ea"/>
              </a:rPr>
              <a:t>II.</a:t>
            </a:r>
            <a:r>
              <a:rPr kumimoji="0" lang="ko-KR" altLang="en-US" sz="4000" b="1" dirty="0">
                <a:solidFill>
                  <a:schemeClr val="bg1"/>
                </a:solidFill>
                <a:latin typeface="+mn-ea"/>
                <a:ea typeface="+mn-ea"/>
              </a:rPr>
              <a:t> </a:t>
            </a:r>
            <a:r>
              <a:rPr kumimoji="0" lang="ko-KR" altLang="en-US" sz="4000" b="1" dirty="0" smtClean="0">
                <a:solidFill>
                  <a:schemeClr val="bg1"/>
                </a:solidFill>
                <a:latin typeface="+mn-ea"/>
                <a:ea typeface="+mn-ea"/>
              </a:rPr>
              <a:t>디자인 가이드</a:t>
            </a:r>
            <a:endParaRPr kumimoji="0" lang="en-US" altLang="ko-KR" sz="4000" b="1" dirty="0">
              <a:solidFill>
                <a:schemeClr val="bg1"/>
              </a:solidFill>
              <a:latin typeface="+mn-ea"/>
              <a:ea typeface="+mn-ea"/>
            </a:endParaRPr>
          </a:p>
        </p:txBody>
      </p:sp>
      <p:sp>
        <p:nvSpPr>
          <p:cNvPr id="126979" name="TextBox 13"/>
          <p:cNvSpPr txBox="1">
            <a:spLocks noChangeArrowheads="1"/>
          </p:cNvSpPr>
          <p:nvPr/>
        </p:nvSpPr>
        <p:spPr bwMode="auto">
          <a:xfrm>
            <a:off x="2971020" y="1565209"/>
            <a:ext cx="3321715"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marL="342900" indent="-342900">
              <a:lnSpc>
                <a:spcPct val="150000"/>
              </a:lnSpc>
              <a:buFont typeface="+mj-lt"/>
              <a:buAutoNum type="arabicPeriod"/>
            </a:pPr>
            <a:r>
              <a:rPr kumimoji="0" lang="en-US" altLang="ko-KR" b="1" dirty="0" smtClean="0">
                <a:solidFill>
                  <a:schemeClr val="bg1"/>
                </a:solidFill>
                <a:latin typeface="+mn-ea"/>
                <a:ea typeface="+mn-ea"/>
              </a:rPr>
              <a:t>COLOR</a:t>
            </a:r>
          </a:p>
          <a:p>
            <a:pPr marL="342900" indent="-342900">
              <a:lnSpc>
                <a:spcPct val="150000"/>
              </a:lnSpc>
              <a:buFont typeface="+mj-lt"/>
              <a:buAutoNum type="arabicPeriod"/>
            </a:pPr>
            <a:r>
              <a:rPr kumimoji="0" lang="en-US" altLang="ko-KR" b="1" dirty="0" smtClean="0">
                <a:solidFill>
                  <a:schemeClr val="bg1"/>
                </a:solidFill>
                <a:latin typeface="+mn-ea"/>
                <a:ea typeface="+mn-ea"/>
              </a:rPr>
              <a:t>DATE ENTRY</a:t>
            </a:r>
          </a:p>
          <a:p>
            <a:pPr marL="342900" indent="-342900">
              <a:lnSpc>
                <a:spcPct val="150000"/>
              </a:lnSpc>
              <a:buFont typeface="+mj-lt"/>
              <a:buAutoNum type="arabicPeriod"/>
            </a:pPr>
            <a:r>
              <a:rPr kumimoji="0" lang="en-US" altLang="ko-KR" b="1" dirty="0" smtClean="0">
                <a:solidFill>
                  <a:schemeClr val="bg1"/>
                </a:solidFill>
                <a:latin typeface="+mn-ea"/>
                <a:ea typeface="+mn-ea"/>
              </a:rPr>
              <a:t>DISPLAYING DATA</a:t>
            </a:r>
          </a:p>
          <a:p>
            <a:pPr marL="342900" indent="-342900">
              <a:lnSpc>
                <a:spcPct val="150000"/>
              </a:lnSpc>
              <a:buFont typeface="+mj-lt"/>
              <a:buAutoNum type="arabicPeriod"/>
            </a:pPr>
            <a:r>
              <a:rPr kumimoji="0" lang="en-US" altLang="ko-KR" b="1" dirty="0" smtClean="0">
                <a:solidFill>
                  <a:schemeClr val="bg1"/>
                </a:solidFill>
                <a:latin typeface="+mn-ea"/>
                <a:ea typeface="+mn-ea"/>
              </a:rPr>
              <a:t>LAYOUT</a:t>
            </a:r>
          </a:p>
          <a:p>
            <a:pPr marL="342900" indent="-342900">
              <a:lnSpc>
                <a:spcPct val="150000"/>
              </a:lnSpc>
              <a:buFont typeface="+mj-lt"/>
              <a:buAutoNum type="arabicPeriod"/>
            </a:pPr>
            <a:r>
              <a:rPr kumimoji="0" lang="en-US" altLang="ko-KR" b="1" dirty="0" smtClean="0">
                <a:solidFill>
                  <a:schemeClr val="bg1"/>
                </a:solidFill>
                <a:latin typeface="+mn-ea"/>
                <a:ea typeface="+mn-ea"/>
              </a:rPr>
              <a:t>LOADING</a:t>
            </a:r>
          </a:p>
          <a:p>
            <a:pPr marL="342900" indent="-342900">
              <a:lnSpc>
                <a:spcPct val="150000"/>
              </a:lnSpc>
              <a:buFont typeface="+mj-lt"/>
              <a:buAutoNum type="arabicPeriod"/>
            </a:pPr>
            <a:r>
              <a:rPr kumimoji="0" lang="en-US" altLang="ko-KR" b="1" dirty="0" smtClean="0">
                <a:solidFill>
                  <a:schemeClr val="bg1"/>
                </a:solidFill>
                <a:latin typeface="+mn-ea"/>
                <a:ea typeface="+mn-ea"/>
              </a:rPr>
              <a:t>MESSAGING</a:t>
            </a:r>
          </a:p>
          <a:p>
            <a:pPr marL="342900" indent="-342900">
              <a:lnSpc>
                <a:spcPct val="150000"/>
              </a:lnSpc>
              <a:buFont typeface="+mj-lt"/>
              <a:buAutoNum type="arabicPeriod"/>
            </a:pPr>
            <a:r>
              <a:rPr kumimoji="0" lang="en-US" altLang="ko-KR" b="1" dirty="0" smtClean="0">
                <a:solidFill>
                  <a:schemeClr val="bg1"/>
                </a:solidFill>
                <a:latin typeface="+mn-ea"/>
                <a:ea typeface="+mn-ea"/>
              </a:rPr>
              <a:t>MOTION</a:t>
            </a:r>
          </a:p>
          <a:p>
            <a:pPr marL="342900" indent="-342900">
              <a:lnSpc>
                <a:spcPct val="150000"/>
              </a:lnSpc>
              <a:buFont typeface="+mj-lt"/>
              <a:buAutoNum type="arabicPeriod"/>
            </a:pPr>
            <a:r>
              <a:rPr kumimoji="0" lang="en-US" altLang="ko-KR" b="1" dirty="0" smtClean="0">
                <a:solidFill>
                  <a:schemeClr val="bg1"/>
                </a:solidFill>
                <a:latin typeface="+mn-ea"/>
                <a:ea typeface="+mn-ea"/>
              </a:rPr>
              <a:t>NAVIGATION</a:t>
            </a:r>
          </a:p>
          <a:p>
            <a:pPr marL="342900" indent="-342900">
              <a:lnSpc>
                <a:spcPct val="150000"/>
              </a:lnSpc>
              <a:buFont typeface="+mj-lt"/>
              <a:buAutoNum type="arabicPeriod"/>
            </a:pPr>
            <a:r>
              <a:rPr kumimoji="0" lang="en-US" altLang="ko-KR" b="1" dirty="0" smtClean="0">
                <a:solidFill>
                  <a:schemeClr val="bg1"/>
                </a:solidFill>
                <a:latin typeface="+mn-ea"/>
                <a:ea typeface="+mn-ea"/>
              </a:rPr>
              <a:t>TYPOGRAPHY</a:t>
            </a:r>
            <a:endParaRPr kumimoji="0" lang="en-US" altLang="ko-KR" b="1" dirty="0">
              <a:solidFill>
                <a:schemeClr val="bg1"/>
              </a:solidFill>
              <a:latin typeface="+mn-ea"/>
              <a:ea typeface="+mn-ea"/>
            </a:endParaRPr>
          </a:p>
        </p:txBody>
      </p:sp>
      <p:sp>
        <p:nvSpPr>
          <p:cNvPr id="126980" name="슬라이드 번호 개체 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fontAlgn="base">
              <a:spcBef>
                <a:spcPct val="0"/>
              </a:spcBef>
              <a:spcAft>
                <a:spcPct val="0"/>
              </a:spcAft>
            </a:pPr>
            <a:fld id="{13C0C63E-D67D-427A-807E-11A734E04C94}" type="slidenum">
              <a:rPr kumimoji="0">
                <a:solidFill>
                  <a:srgbClr val="009688"/>
                </a:solidFill>
                <a:latin typeface="나눔바른고딕" charset="-127"/>
                <a:ea typeface="나눔바른고딕" charset="-127"/>
              </a:rPr>
              <a:pPr fontAlgn="base">
                <a:spcBef>
                  <a:spcPct val="0"/>
                </a:spcBef>
                <a:spcAft>
                  <a:spcPct val="0"/>
                </a:spcAft>
              </a:pPr>
              <a:t>10</a:t>
            </a:fld>
            <a:endParaRPr kumimoji="0" lang="en-US" altLang="ko-KR">
              <a:solidFill>
                <a:srgbClr val="009688"/>
              </a:solidFill>
              <a:latin typeface="나눔바른고딕" charset="-127"/>
              <a:ea typeface="나눔바른고딕" charset="-127"/>
            </a:endParaRPr>
          </a:p>
        </p:txBody>
      </p:sp>
    </p:spTree>
    <p:extLst>
      <p:ext uri="{BB962C8B-B14F-4D97-AF65-F5344CB8AC3E}">
        <p14:creationId xmlns:p14="http://schemas.microsoft.com/office/powerpoint/2010/main" val="4123478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표 16"/>
          <p:cNvGraphicFramePr>
            <a:graphicFrameLocks noGrp="1"/>
          </p:cNvGraphicFramePr>
          <p:nvPr>
            <p:extLst>
              <p:ext uri="{D42A27DB-BD31-4B8C-83A1-F6EECF244321}">
                <p14:modId xmlns:p14="http://schemas.microsoft.com/office/powerpoint/2010/main" val="4191195643"/>
              </p:ext>
            </p:extLst>
          </p:nvPr>
        </p:nvGraphicFramePr>
        <p:xfrm>
          <a:off x="7319031" y="823106"/>
          <a:ext cx="2386944" cy="5719010"/>
        </p:xfrm>
        <a:graphic>
          <a:graphicData uri="http://schemas.openxmlformats.org/drawingml/2006/table">
            <a:tbl>
              <a:tblPr firstRow="1" bandRow="1">
                <a:tableStyleId>{5C22544A-7EE6-4342-B048-85BDC9FD1C3A}</a:tableStyleId>
              </a:tblPr>
              <a:tblGrid>
                <a:gridCol w="2386944">
                  <a:extLst>
                    <a:ext uri="{9D8B030D-6E8A-4147-A177-3AD203B41FA5}">
                      <a16:colId xmlns:a16="http://schemas.microsoft.com/office/drawing/2014/main" val="2704522777"/>
                    </a:ext>
                  </a:extLst>
                </a:gridCol>
              </a:tblGrid>
              <a:tr h="5719010">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FONT WEIGHT – ROBOTO</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en-US" altLang="ko-KR" sz="1000" b="0" dirty="0" err="1" smtClean="0">
                          <a:solidFill>
                            <a:schemeClr val="bg1">
                              <a:lumMod val="50000"/>
                            </a:schemeClr>
                          </a:solidFill>
                          <a:latin typeface="맑은 고딕" panose="020B0503020000020004" pitchFamily="50" charset="-127"/>
                          <a:ea typeface="맑은 고딕" panose="020B0503020000020004" pitchFamily="50" charset="-127"/>
                        </a:rPr>
                        <a:t>Roboto</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가 지원되는 플랫폼의 넓은 세트에서 작동하기 위해 광범위하게 정제되었다</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그것은 그것보다 선명도를 제공하고 </a:t>
                      </a:r>
                      <a:r>
                        <a:rPr kumimoji="0" lang="ko-KR" altLang="en-US" sz="1000" b="0" dirty="0" err="1" smtClean="0">
                          <a:solidFill>
                            <a:schemeClr val="bg1">
                              <a:lumMod val="50000"/>
                            </a:schemeClr>
                          </a:solidFill>
                          <a:latin typeface="맑은 고딕" panose="020B0503020000020004" pitchFamily="50" charset="-127"/>
                          <a:ea typeface="맑은 고딕" panose="020B0503020000020004" pitchFamily="50" charset="-127"/>
                        </a:rPr>
                        <a:t>낙관적하고</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약간 더 넓고 </a:t>
                      </a:r>
                      <a:r>
                        <a:rPr kumimoji="0" lang="ko-KR" altLang="en-US" sz="1000" b="0" dirty="0" err="1" smtClean="0">
                          <a:solidFill>
                            <a:schemeClr val="bg1">
                              <a:lumMod val="50000"/>
                            </a:schemeClr>
                          </a:solidFill>
                          <a:latin typeface="맑은 고딕" panose="020B0503020000020004" pitchFamily="50" charset="-127"/>
                          <a:ea typeface="맑은 고딕" panose="020B0503020000020004" pitchFamily="50" charset="-127"/>
                        </a:rPr>
                        <a:t>둥근이다</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2" name="표 11"/>
          <p:cNvGraphicFramePr>
            <a:graphicFrameLocks noGrp="1"/>
          </p:cNvGraphicFramePr>
          <p:nvPr>
            <p:extLst>
              <p:ext uri="{D42A27DB-BD31-4B8C-83A1-F6EECF244321}">
                <p14:modId xmlns:p14="http://schemas.microsoft.com/office/powerpoint/2010/main" val="561710524"/>
              </p:ext>
            </p:extLst>
          </p:nvPr>
        </p:nvGraphicFramePr>
        <p:xfrm>
          <a:off x="3820132" y="823106"/>
          <a:ext cx="3206114" cy="5719010"/>
        </p:xfrm>
        <a:graphic>
          <a:graphicData uri="http://schemas.openxmlformats.org/drawingml/2006/table">
            <a:tbl>
              <a:tblPr firstRow="1" bandRow="1">
                <a:tableStyleId>{5C22544A-7EE6-4342-B048-85BDC9FD1C3A}</a:tableStyleId>
              </a:tblPr>
              <a:tblGrid>
                <a:gridCol w="3206114">
                  <a:extLst>
                    <a:ext uri="{9D8B030D-6E8A-4147-A177-3AD203B41FA5}">
                      <a16:colId xmlns:a16="http://schemas.microsoft.com/office/drawing/2014/main" val="2704522777"/>
                    </a:ext>
                  </a:extLst>
                </a:gridCol>
              </a:tblGrid>
              <a:tr h="5719010">
                <a:tc>
                  <a:txBody>
                    <a:bodyPr/>
                    <a:lstStyle/>
                    <a:p>
                      <a:pPr eaLnBrk="0" hangingPunct="0">
                        <a:spcBef>
                          <a:spcPct val="20000"/>
                        </a:spcBef>
                      </a:pPr>
                      <a:r>
                        <a:rPr kumimoji="0" lang="ko-KR" altLang="en-US" sz="1000" b="1" baseline="0" dirty="0" smtClean="0">
                          <a:solidFill>
                            <a:srgbClr val="00695C"/>
                          </a:solidFill>
                          <a:latin typeface="맑은 고딕" panose="020B0503020000020004" pitchFamily="50" charset="-127"/>
                          <a:ea typeface="맑은 고딕" panose="020B0503020000020004" pitchFamily="50" charset="-127"/>
                        </a:rPr>
                        <a:t>폰트 </a:t>
                      </a: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(TYPEFACE) – ROBOTO</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en-US" altLang="ko-KR" sz="1000" b="0" dirty="0" err="1" smtClean="0">
                          <a:solidFill>
                            <a:schemeClr val="bg1">
                              <a:lumMod val="50000"/>
                            </a:schemeClr>
                          </a:solidFill>
                          <a:latin typeface="맑은 고딕" panose="020B0503020000020004" pitchFamily="50" charset="-127"/>
                          <a:ea typeface="맑은 고딕" panose="020B0503020000020004" pitchFamily="50" charset="-127"/>
                        </a:rPr>
                        <a:t>Roboto</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가 지원되는 플랫폼의 넓은 세트에서 작동하기 위해 광범위하게 정제되었다</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그것은 그것보다 선명도를 제공하고 </a:t>
                      </a:r>
                      <a:r>
                        <a:rPr kumimoji="0" lang="ko-KR" altLang="en-US" sz="1000" b="0" dirty="0" err="1" smtClean="0">
                          <a:solidFill>
                            <a:schemeClr val="bg1">
                              <a:lumMod val="50000"/>
                            </a:schemeClr>
                          </a:solidFill>
                          <a:latin typeface="맑은 고딕" panose="020B0503020000020004" pitchFamily="50" charset="-127"/>
                          <a:ea typeface="맑은 고딕" panose="020B0503020000020004" pitchFamily="50" charset="-127"/>
                        </a:rPr>
                        <a:t>낙관적하고</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약간 더 넓고 </a:t>
                      </a:r>
                      <a:r>
                        <a:rPr kumimoji="0" lang="ko-KR" altLang="en-US" sz="1000" b="0" dirty="0" err="1" smtClean="0">
                          <a:solidFill>
                            <a:schemeClr val="bg1">
                              <a:lumMod val="50000"/>
                            </a:schemeClr>
                          </a:solidFill>
                          <a:latin typeface="맑은 고딕" panose="020B0503020000020004" pitchFamily="50" charset="-127"/>
                          <a:ea typeface="맑은 고딕" panose="020B0503020000020004" pitchFamily="50" charset="-127"/>
                        </a:rPr>
                        <a:t>둥근이다</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22" name="표 21"/>
          <p:cNvGraphicFramePr>
            <a:graphicFrameLocks noGrp="1"/>
          </p:cNvGraphicFramePr>
          <p:nvPr>
            <p:extLst>
              <p:ext uri="{D42A27DB-BD31-4B8C-83A1-F6EECF244321}">
                <p14:modId xmlns:p14="http://schemas.microsoft.com/office/powerpoint/2010/main" val="3759515011"/>
              </p:ext>
            </p:extLst>
          </p:nvPr>
        </p:nvGraphicFramePr>
        <p:xfrm>
          <a:off x="242879" y="4247804"/>
          <a:ext cx="3488469" cy="2294312"/>
        </p:xfrm>
        <a:graphic>
          <a:graphicData uri="http://schemas.openxmlformats.org/drawingml/2006/table">
            <a:tbl>
              <a:tblPr firstRow="1" bandRow="1">
                <a:tableStyleId>{5C22544A-7EE6-4342-B048-85BDC9FD1C3A}</a:tableStyleId>
              </a:tblPr>
              <a:tblGrid>
                <a:gridCol w="3488469">
                  <a:extLst>
                    <a:ext uri="{9D8B030D-6E8A-4147-A177-3AD203B41FA5}">
                      <a16:colId xmlns:a16="http://schemas.microsoft.com/office/drawing/2014/main" val="2704522777"/>
                    </a:ext>
                  </a:extLst>
                </a:gridCol>
              </a:tblGrid>
              <a:tr h="2294312">
                <a:tc>
                  <a:txBody>
                    <a:bodyPr/>
                    <a:lstStyle/>
                    <a:p>
                      <a:pPr eaLnBrk="0" hangingPunct="0">
                        <a:spcBef>
                          <a:spcPct val="20000"/>
                        </a:spcBef>
                      </a:pPr>
                      <a:r>
                        <a:rPr kumimoji="0" lang="ko-KR" altLang="en-US" sz="1000" b="1" baseline="0" dirty="0" smtClean="0">
                          <a:solidFill>
                            <a:srgbClr val="00695C"/>
                          </a:solidFill>
                          <a:latin typeface="맑은 고딕" panose="020B0503020000020004" pitchFamily="50" charset="-127"/>
                          <a:ea typeface="맑은 고딕" panose="020B0503020000020004" pitchFamily="50" charset="-127"/>
                        </a:rPr>
                        <a:t>기본 타입 색상</a:t>
                      </a:r>
                      <a:endParaRPr kumimoji="0" lang="en-US" altLang="ko-KR" sz="1000" b="1" baseline="0"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안드로이드 </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UI</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는 </a:t>
                      </a:r>
                      <a:r>
                        <a:rPr kumimoji="0" lang="en-US" altLang="ko-KR" sz="1000" b="0" dirty="0" err="1" smtClean="0">
                          <a:solidFill>
                            <a:schemeClr val="bg1">
                              <a:lumMod val="50000"/>
                            </a:schemeClr>
                          </a:solidFill>
                          <a:latin typeface="맑은 고딕" panose="020B0503020000020004" pitchFamily="50" charset="-127"/>
                          <a:ea typeface="맑은 고딕" panose="020B0503020000020004" pitchFamily="50" charset="-127"/>
                        </a:rPr>
                        <a:t>textColorPrimary</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와 </a:t>
                      </a:r>
                      <a:r>
                        <a:rPr kumimoji="0" lang="en-US" altLang="ko-KR" sz="1000" b="0" dirty="0" err="1" smtClean="0">
                          <a:solidFill>
                            <a:schemeClr val="bg1">
                              <a:lumMod val="50000"/>
                            </a:schemeClr>
                          </a:solidFill>
                          <a:latin typeface="맑은 고딕" panose="020B0503020000020004" pitchFamily="50" charset="-127"/>
                          <a:ea typeface="맑은 고딕" panose="020B0503020000020004" pitchFamily="50" charset="-127"/>
                        </a:rPr>
                        <a:t>textColorSecondary</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를 기본 색 스타일로 사용합니다</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라이트 테마는 </a:t>
                      </a:r>
                      <a:r>
                        <a:rPr kumimoji="0" lang="en-US" altLang="ko-KR" sz="1000" b="0" dirty="0" err="1" smtClean="0">
                          <a:solidFill>
                            <a:schemeClr val="bg1">
                              <a:lumMod val="50000"/>
                            </a:schemeClr>
                          </a:solidFill>
                          <a:latin typeface="맑은 고딕" panose="020B0503020000020004" pitchFamily="50" charset="-127"/>
                          <a:ea typeface="맑은 고딕" panose="020B0503020000020004" pitchFamily="50" charset="-127"/>
                        </a:rPr>
                        <a:t>textColorPrimaryInverse</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와 </a:t>
                      </a:r>
                      <a:r>
                        <a:rPr kumimoji="0" lang="en-US" altLang="ko-KR" sz="1000" b="0" dirty="0" err="1" smtClean="0">
                          <a:solidFill>
                            <a:schemeClr val="bg1">
                              <a:lumMod val="50000"/>
                            </a:schemeClr>
                          </a:solidFill>
                          <a:latin typeface="맑은 고딕" panose="020B0503020000020004" pitchFamily="50" charset="-127"/>
                          <a:ea typeface="맑은 고딕" panose="020B0503020000020004" pitchFamily="50" charset="-127"/>
                        </a:rPr>
                        <a:t>textColorSecondaryInverse</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를 사용하세요</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4" name="그림 3"/>
          <p:cNvPicPr>
            <a:picLocks noChangeAspect="1"/>
          </p:cNvPicPr>
          <p:nvPr/>
        </p:nvPicPr>
        <p:blipFill>
          <a:blip r:embed="rId2"/>
          <a:stretch>
            <a:fillRect/>
          </a:stretch>
        </p:blipFill>
        <p:spPr>
          <a:xfrm>
            <a:off x="3882044" y="2236123"/>
            <a:ext cx="3144202" cy="4015048"/>
          </a:xfrm>
          <a:prstGeom prst="rect">
            <a:avLst/>
          </a:prstGeom>
        </p:spPr>
      </p:pic>
      <p:sp>
        <p:nvSpPr>
          <p:cNvPr id="2" name="슬라이드 번호 개체 틀 1"/>
          <p:cNvSpPr>
            <a:spLocks noGrp="1"/>
          </p:cNvSpPr>
          <p:nvPr>
            <p:ph type="sldNum" sz="quarter" idx="4"/>
          </p:nvPr>
        </p:nvSpPr>
        <p:spPr>
          <a:xfrm>
            <a:off x="7477125" y="6635750"/>
            <a:ext cx="2228850" cy="212725"/>
          </a:xfrm>
        </p:spPr>
        <p:txBody>
          <a:bodyPr/>
          <a:lstStyle/>
          <a:p>
            <a:fld id="{275AD203-111F-462D-8971-20D83D982433}" type="slidenum">
              <a:rPr lang="ko-KR" altLang="en-US" smtClean="0"/>
              <a:pPr/>
              <a:t>11</a:t>
            </a:fld>
            <a:endParaRPr lang="ko-KR" altLang="en-US" dirty="0"/>
          </a:p>
        </p:txBody>
      </p:sp>
      <p:sp>
        <p:nvSpPr>
          <p:cNvPr id="7"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1. TYPOGRAPHY</a:t>
            </a:r>
            <a:endParaRPr kumimoji="0" lang="ko-KR" altLang="en-US" b="1" dirty="0">
              <a:solidFill>
                <a:schemeClr val="bg1"/>
              </a:solidFill>
              <a:latin typeface="맑은 고딕" panose="020B0503020000020004" pitchFamily="50" charset="-127"/>
            </a:endParaRP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 </a:t>
            </a:r>
            <a:r>
              <a:rPr kumimoji="0" lang="ko-KR" altLang="en-US" sz="1600" b="1" dirty="0" smtClean="0">
                <a:solidFill>
                  <a:schemeClr val="bg1"/>
                </a:solidFill>
                <a:latin typeface="맑은 고딕" panose="020B0503020000020004" pitchFamily="50" charset="-127"/>
              </a:rPr>
              <a:t>디자인 가이드</a:t>
            </a:r>
            <a:endParaRPr kumimoji="0" lang="ko-KR" altLang="en-US" sz="1600" b="1" dirty="0">
              <a:solidFill>
                <a:schemeClr val="bg1"/>
              </a:solidFill>
              <a:latin typeface="맑은 고딕" panose="020B0503020000020004" pitchFamily="50" charset="-127"/>
            </a:endParaRPr>
          </a:p>
        </p:txBody>
      </p:sp>
      <p:grpSp>
        <p:nvGrpSpPr>
          <p:cNvPr id="9" name="그룹 8"/>
          <p:cNvGrpSpPr/>
          <p:nvPr/>
        </p:nvGrpSpPr>
        <p:grpSpPr>
          <a:xfrm>
            <a:off x="281002" y="823106"/>
            <a:ext cx="3308257" cy="3250130"/>
            <a:chOff x="545551" y="962486"/>
            <a:chExt cx="3584489" cy="3250130"/>
          </a:xfrm>
        </p:grpSpPr>
        <p:sp>
          <p:nvSpPr>
            <p:cNvPr id="10" name="모서리가 둥근 직사각형 9"/>
            <p:cNvSpPr/>
            <p:nvPr/>
          </p:nvSpPr>
          <p:spPr>
            <a:xfrm>
              <a:off x="545551" y="1257711"/>
              <a:ext cx="3584489" cy="2954905"/>
            </a:xfrm>
            <a:prstGeom prst="roundRect">
              <a:avLst>
                <a:gd name="adj" fmla="val 0"/>
              </a:avLst>
            </a:prstGeom>
            <a:solidFill>
              <a:schemeClr val="bg1"/>
            </a:solidFill>
            <a:ln w="9525" cap="flat" cmpd="sng" algn="ctr">
              <a:solidFill>
                <a:srgbClr val="00695C"/>
              </a:solidFill>
              <a:prstDash val="solid"/>
            </a:ln>
            <a:effectLst/>
          </p:spPr>
          <p:txBody>
            <a:bodyPr anchor="ctr"/>
            <a:lstStyle/>
            <a:p>
              <a:pPr eaLnBrk="0" fontAlgn="auto" latinLnBrk="0" hangingPunct="0">
                <a:lnSpc>
                  <a:spcPct val="150000"/>
                </a:lnSpc>
                <a:spcBef>
                  <a:spcPts val="0"/>
                </a:spcBef>
                <a:spcAft>
                  <a:spcPts val="0"/>
                </a:spcAft>
                <a:defRPr/>
              </a:pPr>
              <a:r>
                <a:rPr lang="en-US" altLang="ko-KR" sz="1000" b="1" kern="0" dirty="0" smtClean="0">
                  <a:solidFill>
                    <a:srgbClr val="00695C"/>
                  </a:solidFill>
                  <a:latin typeface="맑은 고딕" panose="020B0503020000020004" pitchFamily="50" charset="-127"/>
                  <a:ea typeface="맑은 고딕" panose="020B0503020000020004" pitchFamily="50" charset="-127"/>
                </a:rPr>
                <a:t>TEXT</a:t>
              </a:r>
              <a:r>
                <a:rPr lang="ko-KR" altLang="en-US" sz="1000" b="1" kern="0" dirty="0" smtClean="0">
                  <a:solidFill>
                    <a:srgbClr val="00695C"/>
                  </a:solidFill>
                  <a:latin typeface="맑은 고딕" panose="020B0503020000020004" pitchFamily="50" charset="-127"/>
                  <a:ea typeface="맑은 고딕" panose="020B0503020000020004" pitchFamily="50" charset="-127"/>
                </a:rPr>
                <a:t>는 </a:t>
              </a:r>
              <a:r>
                <a:rPr lang="ko-KR" altLang="en-US" sz="1000" b="1" kern="0" dirty="0">
                  <a:solidFill>
                    <a:srgbClr val="00695C"/>
                  </a:solidFill>
                  <a:latin typeface="맑은 고딕" panose="020B0503020000020004" pitchFamily="50" charset="-127"/>
                  <a:ea typeface="맑은 고딕" panose="020B0503020000020004" pitchFamily="50" charset="-127"/>
                </a:rPr>
                <a:t>사용자가 콘텐츠를 </a:t>
              </a:r>
              <a:r>
                <a:rPr lang="ko-KR" altLang="en-US" sz="1000" b="1" kern="0" dirty="0" smtClean="0">
                  <a:solidFill>
                    <a:srgbClr val="00695C"/>
                  </a:solidFill>
                  <a:latin typeface="맑은 고딕" panose="020B0503020000020004" pitchFamily="50" charset="-127"/>
                  <a:ea typeface="맑은 고딕" panose="020B0503020000020004" pitchFamily="50" charset="-127"/>
                </a:rPr>
                <a:t>소비하는 작업의 </a:t>
              </a:r>
              <a:r>
                <a:rPr lang="ko-KR" altLang="en-US" sz="1000" b="1" kern="0" dirty="0">
                  <a:solidFill>
                    <a:srgbClr val="00695C"/>
                  </a:solidFill>
                  <a:latin typeface="맑은 고딕" panose="020B0503020000020004" pitchFamily="50" charset="-127"/>
                  <a:ea typeface="맑은 고딕" panose="020B0503020000020004" pitchFamily="50" charset="-127"/>
                </a:rPr>
                <a:t>기본 방법이므로 시각적으로 </a:t>
              </a:r>
              <a:r>
                <a:rPr lang="ko-KR" altLang="en-US" sz="1000" b="1" kern="0" dirty="0" smtClean="0">
                  <a:solidFill>
                    <a:srgbClr val="00695C"/>
                  </a:solidFill>
                  <a:latin typeface="맑은 고딕" panose="020B0503020000020004" pitchFamily="50" charset="-127"/>
                  <a:ea typeface="맑은 고딕" panose="020B0503020000020004" pitchFamily="50" charset="-127"/>
                </a:rPr>
                <a:t>명확하게 </a:t>
              </a:r>
              <a:r>
                <a:rPr lang="ko-KR" altLang="en-US" sz="1000" b="1" kern="0" dirty="0">
                  <a:solidFill>
                    <a:srgbClr val="00695C"/>
                  </a:solidFill>
                  <a:latin typeface="맑은 고딕" panose="020B0503020000020004" pitchFamily="50" charset="-127"/>
                  <a:ea typeface="맑은 고딕" panose="020B0503020000020004" pitchFamily="50" charset="-127"/>
                </a:rPr>
                <a:t>계층을 확립하고 </a:t>
              </a:r>
              <a:r>
                <a:rPr lang="ko-KR" altLang="en-US" sz="1000" b="1" kern="0" dirty="0" err="1">
                  <a:solidFill>
                    <a:srgbClr val="00695C"/>
                  </a:solidFill>
                  <a:latin typeface="맑은 고딕" panose="020B0503020000020004" pitchFamily="50" charset="-127"/>
                  <a:ea typeface="맑은 고딕" panose="020B0503020000020004" pitchFamily="50" charset="-127"/>
                </a:rPr>
                <a:t>가독성을</a:t>
              </a:r>
              <a:r>
                <a:rPr lang="ko-KR" altLang="en-US" sz="1000" b="1" kern="0" dirty="0">
                  <a:solidFill>
                    <a:srgbClr val="00695C"/>
                  </a:solidFill>
                  <a:latin typeface="맑은 고딕" panose="020B0503020000020004" pitchFamily="50" charset="-127"/>
                  <a:ea typeface="맑은 고딕" panose="020B0503020000020004" pitchFamily="50" charset="-127"/>
                </a:rPr>
                <a:t> 극대화하는 것이 </a:t>
              </a:r>
              <a:r>
                <a:rPr lang="ko-KR" altLang="en-US" sz="1000" b="1" kern="0" dirty="0" smtClean="0">
                  <a:solidFill>
                    <a:srgbClr val="00695C"/>
                  </a:solidFill>
                  <a:latin typeface="맑은 고딕" panose="020B0503020000020004" pitchFamily="50" charset="-127"/>
                  <a:ea typeface="맑은 고딕" panose="020B0503020000020004" pitchFamily="50" charset="-127"/>
                </a:rPr>
                <a:t>좋습니다</a:t>
              </a:r>
              <a:r>
                <a:rPr lang="en-US" altLang="ko-KR" sz="1000" b="1" kern="0" dirty="0" smtClean="0">
                  <a:solidFill>
                    <a:srgbClr val="00695C"/>
                  </a:solidFill>
                  <a:latin typeface="맑은 고딕" panose="020B0503020000020004" pitchFamily="50" charset="-127"/>
                  <a:ea typeface="맑은 고딕" panose="020B0503020000020004" pitchFamily="50" charset="-127"/>
                </a:rPr>
                <a:t>.</a:t>
              </a:r>
            </a:p>
            <a:p>
              <a:pPr eaLnBrk="0" fontAlgn="auto" latinLnBrk="0" hangingPunct="0">
                <a:lnSpc>
                  <a:spcPct val="150000"/>
                </a:lnSpc>
                <a:spcBef>
                  <a:spcPts val="0"/>
                </a:spcBef>
                <a:spcAft>
                  <a:spcPts val="0"/>
                </a:spcAft>
                <a:defRPr/>
              </a:pPr>
              <a:endParaRPr lang="en-US" altLang="ko-KR" sz="1000" b="1" kern="0" dirty="0" smtClean="0">
                <a:solidFill>
                  <a:srgbClr val="00695C"/>
                </a:solidFill>
                <a:latin typeface="맑은 고딕" panose="020B0503020000020004" pitchFamily="50" charset="-127"/>
                <a:ea typeface="맑은 고딕" panose="020B0503020000020004" pitchFamily="50" charset="-127"/>
              </a:endParaRPr>
            </a:p>
            <a:p>
              <a:pPr eaLnBrk="0" fontAlgn="auto" latinLnBrk="0" hangingPunct="0">
                <a:lnSpc>
                  <a:spcPct val="150000"/>
                </a:lnSpc>
                <a:spcBef>
                  <a:spcPts val="0"/>
                </a:spcBef>
                <a:spcAft>
                  <a:spcPts val="0"/>
                </a:spcAft>
                <a:defRPr/>
              </a:pPr>
              <a:r>
                <a:rPr lang="ko-KR" altLang="en-US" sz="1000" b="1" kern="0" dirty="0" smtClean="0">
                  <a:solidFill>
                    <a:srgbClr val="00695C"/>
                  </a:solidFill>
                  <a:latin typeface="맑은 고딕" panose="020B0503020000020004" pitchFamily="50" charset="-127"/>
                  <a:ea typeface="맑은 고딕" panose="020B0503020000020004" pitchFamily="50" charset="-127"/>
                </a:rPr>
                <a:t>아이스크림 </a:t>
              </a:r>
              <a:r>
                <a:rPr lang="ko-KR" altLang="en-US" sz="1000" b="1" kern="0" dirty="0">
                  <a:solidFill>
                    <a:srgbClr val="00695C"/>
                  </a:solidFill>
                  <a:latin typeface="맑은 고딕" panose="020B0503020000020004" pitchFamily="50" charset="-127"/>
                  <a:ea typeface="맑은 고딕" panose="020B0503020000020004" pitchFamily="50" charset="-127"/>
                </a:rPr>
                <a:t>샌드위치 출시 </a:t>
              </a:r>
              <a:r>
                <a:rPr lang="ko-KR" altLang="en-US" sz="1000" b="1" kern="0" dirty="0" smtClean="0">
                  <a:solidFill>
                    <a:srgbClr val="00695C"/>
                  </a:solidFill>
                  <a:latin typeface="맑은 고딕" panose="020B0503020000020004" pitchFamily="50" charset="-127"/>
                  <a:ea typeface="맑은 고딕" panose="020B0503020000020004" pitchFamily="50" charset="-127"/>
                </a:rPr>
                <a:t>후 </a:t>
              </a:r>
              <a:r>
                <a:rPr lang="ko-KR" altLang="en-US" sz="1000" b="1" kern="0" dirty="0" err="1" smtClean="0">
                  <a:solidFill>
                    <a:srgbClr val="00695C"/>
                  </a:solidFill>
                  <a:latin typeface="맑은 고딕" panose="020B0503020000020004" pitchFamily="50" charset="-127"/>
                  <a:ea typeface="맑은 고딕" panose="020B0503020000020004" pitchFamily="50" charset="-127"/>
                </a:rPr>
                <a:t>부터</a:t>
              </a:r>
              <a:r>
                <a:rPr lang="ko-KR" altLang="en-US" sz="1000" b="1" kern="0" dirty="0" smtClean="0">
                  <a:solidFill>
                    <a:srgbClr val="00695C"/>
                  </a:solidFill>
                  <a:latin typeface="맑은 고딕" panose="020B0503020000020004" pitchFamily="50" charset="-127"/>
                  <a:ea typeface="맑은 고딕" panose="020B0503020000020004" pitchFamily="50" charset="-127"/>
                </a:rPr>
                <a:t> </a:t>
              </a:r>
              <a:r>
                <a:rPr lang="en-US" altLang="ko-KR" sz="1000" b="1" kern="0" dirty="0" smtClean="0">
                  <a:solidFill>
                    <a:srgbClr val="00695C"/>
                  </a:solidFill>
                  <a:latin typeface="맑은 고딕" panose="020B0503020000020004" pitchFamily="50" charset="-127"/>
                  <a:ea typeface="맑은 고딕" panose="020B0503020000020004" pitchFamily="50" charset="-127"/>
                </a:rPr>
                <a:t>ROBOTO </a:t>
              </a:r>
              <a:r>
                <a:rPr lang="ko-KR" altLang="en-US" sz="1000" b="1" kern="0" dirty="0" smtClean="0">
                  <a:solidFill>
                    <a:srgbClr val="00695C"/>
                  </a:solidFill>
                  <a:latin typeface="맑은 고딕" panose="020B0503020000020004" pitchFamily="50" charset="-127"/>
                  <a:ea typeface="맑은 고딕" panose="020B0503020000020004" pitchFamily="50" charset="-127"/>
                </a:rPr>
                <a:t>폰트는 </a:t>
              </a:r>
              <a:r>
                <a:rPr lang="ko-KR" altLang="en-US" sz="1000" b="1" kern="0" dirty="0">
                  <a:solidFill>
                    <a:srgbClr val="00695C"/>
                  </a:solidFill>
                  <a:latin typeface="맑은 고딕" panose="020B0503020000020004" pitchFamily="50" charset="-127"/>
                  <a:ea typeface="맑은 고딕" panose="020B0503020000020004" pitchFamily="50" charset="-127"/>
                </a:rPr>
                <a:t>안드로이드의 표준 </a:t>
              </a:r>
              <a:r>
                <a:rPr lang="ko-KR" altLang="en-US" sz="1000" b="1" kern="0" dirty="0" smtClean="0">
                  <a:solidFill>
                    <a:srgbClr val="00695C"/>
                  </a:solidFill>
                  <a:latin typeface="맑은 고딕" panose="020B0503020000020004" pitchFamily="50" charset="-127"/>
                  <a:ea typeface="맑은 고딕" panose="020B0503020000020004" pitchFamily="50" charset="-127"/>
                </a:rPr>
                <a:t>서체입니다</a:t>
              </a:r>
              <a:r>
                <a:rPr lang="en-US" altLang="ko-KR" sz="1000" b="1" kern="0" dirty="0" smtClean="0">
                  <a:solidFill>
                    <a:srgbClr val="00695C"/>
                  </a:solidFill>
                  <a:latin typeface="맑은 고딕" panose="020B0503020000020004" pitchFamily="50" charset="-127"/>
                  <a:ea typeface="맑은 고딕" panose="020B0503020000020004" pitchFamily="50" charset="-127"/>
                </a:rPr>
                <a:t>. </a:t>
              </a:r>
            </a:p>
            <a:p>
              <a:pPr eaLnBrk="0" fontAlgn="auto" latinLnBrk="0" hangingPunct="0">
                <a:lnSpc>
                  <a:spcPct val="150000"/>
                </a:lnSpc>
                <a:spcBef>
                  <a:spcPts val="0"/>
                </a:spcBef>
                <a:spcAft>
                  <a:spcPts val="0"/>
                </a:spcAft>
                <a:defRPr/>
              </a:pPr>
              <a:endParaRPr lang="en-US" altLang="ko-KR" sz="1000" b="1" kern="0" dirty="0">
                <a:solidFill>
                  <a:srgbClr val="00695C"/>
                </a:solidFill>
                <a:latin typeface="맑은 고딕" panose="020B0503020000020004" pitchFamily="50" charset="-127"/>
                <a:ea typeface="맑은 고딕" panose="020B0503020000020004" pitchFamily="50" charset="-127"/>
              </a:endParaRPr>
            </a:p>
            <a:p>
              <a:pPr eaLnBrk="0" fontAlgn="auto" latinLnBrk="0" hangingPunct="0">
                <a:lnSpc>
                  <a:spcPct val="150000"/>
                </a:lnSpc>
                <a:spcBef>
                  <a:spcPts val="0"/>
                </a:spcBef>
                <a:spcAft>
                  <a:spcPts val="0"/>
                </a:spcAft>
                <a:defRPr/>
              </a:pPr>
              <a:r>
                <a:rPr lang="ko-KR" altLang="en-US" sz="1000" b="1" kern="0" dirty="0" smtClean="0">
                  <a:solidFill>
                    <a:srgbClr val="00695C"/>
                  </a:solidFill>
                  <a:latin typeface="맑은 고딕" panose="020B0503020000020004" pitchFamily="50" charset="-127"/>
                  <a:ea typeface="맑은 고딕" panose="020B0503020000020004" pitchFamily="50" charset="-127"/>
                </a:rPr>
                <a:t>하지만 </a:t>
              </a:r>
              <a:r>
                <a:rPr lang="en-US" altLang="ko-KR" sz="1000" b="1" kern="0" dirty="0" smtClean="0">
                  <a:solidFill>
                    <a:srgbClr val="00695C"/>
                  </a:solidFill>
                  <a:latin typeface="맑은 고딕" panose="020B0503020000020004" pitchFamily="50" charset="-127"/>
                  <a:ea typeface="맑은 고딕" panose="020B0503020000020004" pitchFamily="50" charset="-127"/>
                </a:rPr>
                <a:t>ROBOTO</a:t>
              </a:r>
              <a:r>
                <a:rPr lang="ko-KR" altLang="en-US" sz="1000" b="1" kern="0" dirty="0" smtClean="0">
                  <a:solidFill>
                    <a:srgbClr val="00695C"/>
                  </a:solidFill>
                  <a:latin typeface="맑은 고딕" panose="020B0503020000020004" pitchFamily="50" charset="-127"/>
                  <a:ea typeface="맑은 고딕" panose="020B0503020000020004" pitchFamily="50" charset="-127"/>
                </a:rPr>
                <a:t>가 영문 등 라틴어 계열만 아직 지원하므로 </a:t>
              </a:r>
              <a:r>
                <a:rPr lang="ko-KR" altLang="en-US" sz="1000" b="1" u="sng" kern="0" dirty="0" smtClean="0">
                  <a:solidFill>
                    <a:srgbClr val="00695C"/>
                  </a:solidFill>
                  <a:latin typeface="맑은 고딕" panose="020B0503020000020004" pitchFamily="50" charset="-127"/>
                  <a:ea typeface="맑은 고딕" panose="020B0503020000020004" pitchFamily="50" charset="-127"/>
                </a:rPr>
                <a:t>한글 사용</a:t>
              </a:r>
              <a:r>
                <a:rPr lang="en-US" altLang="ko-KR" sz="1000" b="1" u="sng" kern="0" dirty="0">
                  <a:solidFill>
                    <a:srgbClr val="00695C"/>
                  </a:solidFill>
                  <a:latin typeface="맑은 고딕" panose="020B0503020000020004" pitchFamily="50" charset="-127"/>
                  <a:ea typeface="맑은 고딕" panose="020B0503020000020004" pitchFamily="50" charset="-127"/>
                </a:rPr>
                <a:t> </a:t>
              </a:r>
              <a:r>
                <a:rPr lang="ko-KR" altLang="en-US" sz="1000" b="1" u="sng" kern="0" dirty="0" smtClean="0">
                  <a:solidFill>
                    <a:srgbClr val="00695C"/>
                  </a:solidFill>
                  <a:latin typeface="맑은 고딕" panose="020B0503020000020004" pitchFamily="50" charset="-127"/>
                  <a:ea typeface="맑은 고딕" panose="020B0503020000020004" pitchFamily="50" charset="-127"/>
                </a:rPr>
                <a:t>시에는 </a:t>
              </a:r>
              <a:r>
                <a:rPr lang="en-US" altLang="ko-KR" sz="1000" b="1" u="sng" kern="0" dirty="0" smtClean="0">
                  <a:solidFill>
                    <a:srgbClr val="00695C"/>
                  </a:solidFill>
                  <a:latin typeface="맑은 고딕" panose="020B0503020000020004" pitchFamily="50" charset="-127"/>
                  <a:ea typeface="맑은 고딕" panose="020B0503020000020004" pitchFamily="50" charset="-127"/>
                </a:rPr>
                <a:t>NOTO </a:t>
              </a:r>
              <a:r>
                <a:rPr lang="ko-KR" altLang="en-US" sz="1000" b="1" u="sng" kern="0" dirty="0" smtClean="0">
                  <a:solidFill>
                    <a:srgbClr val="00695C"/>
                  </a:solidFill>
                  <a:latin typeface="맑은 고딕" panose="020B0503020000020004" pitchFamily="50" charset="-127"/>
                  <a:ea typeface="맑은 고딕" panose="020B0503020000020004" pitchFamily="50" charset="-127"/>
                </a:rPr>
                <a:t>폰트를 사용하기를 권장합니다</a:t>
              </a:r>
              <a:r>
                <a:rPr lang="en-US" altLang="ko-KR" sz="1000" b="1" kern="0" dirty="0" smtClean="0">
                  <a:solidFill>
                    <a:srgbClr val="00695C"/>
                  </a:solidFill>
                  <a:latin typeface="맑은 고딕" panose="020B0503020000020004" pitchFamily="50" charset="-127"/>
                  <a:ea typeface="맑은 고딕" panose="020B0503020000020004" pitchFamily="50" charset="-127"/>
                </a:rPr>
                <a:t>. (</a:t>
              </a:r>
              <a:r>
                <a:rPr lang="en-US" altLang="ko-KR" sz="1000" b="1" kern="0" dirty="0">
                  <a:solidFill>
                    <a:srgbClr val="00695C"/>
                  </a:solidFill>
                  <a:latin typeface="맑은 고딕" panose="020B0503020000020004" pitchFamily="50" charset="-127"/>
                  <a:ea typeface="맑은 고딕" panose="020B0503020000020004" pitchFamily="50" charset="-127"/>
                </a:rPr>
                <a:t>2015</a:t>
              </a:r>
              <a:r>
                <a:rPr lang="ko-KR" altLang="en-US" sz="1000" b="1" kern="0" dirty="0">
                  <a:solidFill>
                    <a:srgbClr val="00695C"/>
                  </a:solidFill>
                  <a:latin typeface="맑은 고딕" panose="020B0503020000020004" pitchFamily="50" charset="-127"/>
                  <a:ea typeface="맑은 고딕" panose="020B0503020000020004" pitchFamily="50" charset="-127"/>
                </a:rPr>
                <a:t>년 </a:t>
              </a:r>
              <a:r>
                <a:rPr lang="en-US" altLang="ko-KR" sz="1000" b="1" kern="0" dirty="0">
                  <a:solidFill>
                    <a:srgbClr val="00695C"/>
                  </a:solidFill>
                  <a:latin typeface="맑은 고딕" panose="020B0503020000020004" pitchFamily="50" charset="-127"/>
                  <a:ea typeface="맑은 고딕" panose="020B0503020000020004" pitchFamily="50" charset="-127"/>
                </a:rPr>
                <a:t>12</a:t>
              </a:r>
              <a:r>
                <a:rPr lang="ko-KR" altLang="en-US" sz="1000" b="1" kern="0" dirty="0">
                  <a:solidFill>
                    <a:srgbClr val="00695C"/>
                  </a:solidFill>
                  <a:latin typeface="맑은 고딕" panose="020B0503020000020004" pitchFamily="50" charset="-127"/>
                  <a:ea typeface="맑은 고딕" panose="020B0503020000020004" pitchFamily="50" charset="-127"/>
                </a:rPr>
                <a:t>월 현재</a:t>
              </a:r>
              <a:r>
                <a:rPr lang="en-US" altLang="ko-KR" sz="1000" b="1" kern="0" dirty="0" smtClean="0">
                  <a:solidFill>
                    <a:srgbClr val="00695C"/>
                  </a:solidFill>
                  <a:latin typeface="맑은 고딕" panose="020B0503020000020004" pitchFamily="50" charset="-127"/>
                  <a:ea typeface="맑은 고딕" panose="020B0503020000020004" pitchFamily="50" charset="-127"/>
                </a:rPr>
                <a:t>)</a:t>
              </a:r>
            </a:p>
          </p:txBody>
        </p:sp>
        <p:sp>
          <p:nvSpPr>
            <p:cNvPr id="11" name="모서리가 둥근 직사각형 10"/>
            <p:cNvSpPr/>
            <p:nvPr/>
          </p:nvSpPr>
          <p:spPr>
            <a:xfrm>
              <a:off x="545551" y="962486"/>
              <a:ext cx="3584488"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pic>
        <p:nvPicPr>
          <p:cNvPr id="5" name="그림 4"/>
          <p:cNvPicPr>
            <a:picLocks noChangeAspect="1"/>
          </p:cNvPicPr>
          <p:nvPr/>
        </p:nvPicPr>
        <p:blipFill>
          <a:blip r:embed="rId3"/>
          <a:stretch>
            <a:fillRect/>
          </a:stretch>
        </p:blipFill>
        <p:spPr>
          <a:xfrm>
            <a:off x="7319031" y="2236123"/>
            <a:ext cx="2386944" cy="4015047"/>
          </a:xfrm>
          <a:prstGeom prst="rect">
            <a:avLst/>
          </a:prstGeom>
        </p:spPr>
      </p:pic>
      <p:pic>
        <p:nvPicPr>
          <p:cNvPr id="6" name="그림 5"/>
          <p:cNvPicPr>
            <a:picLocks noChangeAspect="1"/>
          </p:cNvPicPr>
          <p:nvPr/>
        </p:nvPicPr>
        <p:blipFill>
          <a:blip r:embed="rId4"/>
          <a:stretch>
            <a:fillRect/>
          </a:stretch>
        </p:blipFill>
        <p:spPr>
          <a:xfrm>
            <a:off x="281002" y="5444836"/>
            <a:ext cx="3450346" cy="806336"/>
          </a:xfrm>
          <a:prstGeom prst="rect">
            <a:avLst/>
          </a:prstGeom>
        </p:spPr>
      </p:pic>
    </p:spTree>
    <p:extLst>
      <p:ext uri="{BB962C8B-B14F-4D97-AF65-F5344CB8AC3E}">
        <p14:creationId xmlns:p14="http://schemas.microsoft.com/office/powerpoint/2010/main" val="4064141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직사각형 45"/>
          <p:cNvSpPr/>
          <p:nvPr/>
        </p:nvSpPr>
        <p:spPr>
          <a:xfrm>
            <a:off x="545552" y="4547063"/>
            <a:ext cx="9160423" cy="2022184"/>
          </a:xfrm>
          <a:prstGeom prst="rect">
            <a:avLst/>
          </a:prstGeom>
          <a:solidFill>
            <a:srgbClr val="E0F2F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5725" indent="-85725" eaLnBrk="0" fontAlgn="auto" latinLnBrk="0" hangingPunct="0">
              <a:lnSpc>
                <a:spcPct val="150000"/>
              </a:lnSpc>
              <a:spcBef>
                <a:spcPts val="0"/>
              </a:spcBef>
              <a:spcAft>
                <a:spcPts val="0"/>
              </a:spcAft>
              <a:buFont typeface="Arial" pitchFamily="34" charset="0"/>
              <a:buChar char="•"/>
              <a:defRPr/>
            </a:pPr>
            <a:endParaRPr lang="en-US" altLang="ko-KR" sz="1200" b="1" kern="0" dirty="0">
              <a:solidFill>
                <a:srgbClr val="00695C"/>
              </a:solidFill>
              <a:latin typeface="맑은 고딕" panose="020B0503020000020004" pitchFamily="50" charset="-127"/>
              <a:ea typeface="맑은 고딕" panose="020B0503020000020004" pitchFamily="50" charset="-127"/>
            </a:endParaRPr>
          </a:p>
        </p:txBody>
      </p:sp>
      <p:sp>
        <p:nvSpPr>
          <p:cNvPr id="2" name="슬라이드 번호 개체 틀 1"/>
          <p:cNvSpPr>
            <a:spLocks noGrp="1"/>
          </p:cNvSpPr>
          <p:nvPr>
            <p:ph type="sldNum" sz="quarter" idx="4"/>
          </p:nvPr>
        </p:nvSpPr>
        <p:spPr>
          <a:xfrm>
            <a:off x="7406409" y="6546038"/>
            <a:ext cx="2228850" cy="212725"/>
          </a:xfrm>
        </p:spPr>
        <p:txBody>
          <a:bodyPr/>
          <a:lstStyle/>
          <a:p>
            <a:fld id="{275AD203-111F-462D-8971-20D83D982433}" type="slidenum">
              <a:rPr lang="ko-KR" altLang="en-US" smtClean="0"/>
              <a:pPr/>
              <a:t>12</a:t>
            </a:fld>
            <a:endParaRPr lang="ko-KR" altLang="en-US" dirty="0"/>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 </a:t>
            </a:r>
            <a:r>
              <a:rPr kumimoji="0" lang="ko-KR" altLang="en-US" sz="1600" b="1" dirty="0" smtClean="0">
                <a:solidFill>
                  <a:schemeClr val="bg1"/>
                </a:solidFill>
                <a:latin typeface="맑은 고딕" panose="020B0503020000020004" pitchFamily="50" charset="-127"/>
              </a:rPr>
              <a:t>디자인 가이드</a:t>
            </a:r>
            <a:endParaRPr kumimoji="0" lang="ko-KR" altLang="en-US" sz="1600" b="1" dirty="0">
              <a:solidFill>
                <a:schemeClr val="bg1"/>
              </a:solidFill>
              <a:latin typeface="맑은 고딕" panose="020B0503020000020004" pitchFamily="50" charset="-127"/>
            </a:endParaRPr>
          </a:p>
        </p:txBody>
      </p:sp>
      <p:grpSp>
        <p:nvGrpSpPr>
          <p:cNvPr id="16" name="그룹 15"/>
          <p:cNvGrpSpPr/>
          <p:nvPr/>
        </p:nvGrpSpPr>
        <p:grpSpPr>
          <a:xfrm>
            <a:off x="285358" y="891432"/>
            <a:ext cx="4161951" cy="3112442"/>
            <a:chOff x="545552" y="962486"/>
            <a:chExt cx="3461183" cy="3112442"/>
          </a:xfrm>
        </p:grpSpPr>
        <p:sp>
          <p:nvSpPr>
            <p:cNvPr id="17" name="모서리가 둥근 직사각형 16"/>
            <p:cNvSpPr/>
            <p:nvPr/>
          </p:nvSpPr>
          <p:spPr>
            <a:xfrm>
              <a:off x="545552" y="1330036"/>
              <a:ext cx="3461183" cy="2744892"/>
            </a:xfrm>
            <a:prstGeom prst="roundRect">
              <a:avLst>
                <a:gd name="adj" fmla="val 0"/>
              </a:avLst>
            </a:prstGeom>
            <a:solidFill>
              <a:schemeClr val="bg1"/>
            </a:solidFill>
            <a:ln w="9525" cap="flat" cmpd="sng" algn="ctr">
              <a:solidFill>
                <a:srgbClr val="00695C"/>
              </a:solidFill>
              <a:prstDash val="solid"/>
            </a:ln>
            <a:effectLst/>
          </p:spPr>
          <p:txBody>
            <a:bodyPr anchor="t"/>
            <a:lstStyle/>
            <a:p>
              <a:pPr eaLnBrk="0" fontAlgn="auto" latinLnBrk="0" hangingPunct="0">
                <a:lnSpc>
                  <a:spcPct val="150000"/>
                </a:lnSpc>
                <a:spcBef>
                  <a:spcPts val="0"/>
                </a:spcBef>
                <a:spcAft>
                  <a:spcPts val="0"/>
                </a:spcAft>
                <a:defRPr/>
              </a:pPr>
              <a:r>
                <a:rPr lang="ko-KR" altLang="en-US" sz="1000" b="1" kern="0" dirty="0" smtClean="0">
                  <a:solidFill>
                    <a:srgbClr val="00695C"/>
                  </a:solidFill>
                  <a:latin typeface="맑은 고딕" panose="020B0503020000020004" pitchFamily="50" charset="-127"/>
                  <a:ea typeface="맑은 고딕" panose="020B0503020000020004" pitchFamily="50" charset="-127"/>
                </a:rPr>
                <a:t>차별화되고 </a:t>
              </a:r>
              <a:r>
                <a:rPr lang="ko-KR" altLang="en-US" sz="1000" b="1" kern="0" dirty="0" err="1" smtClean="0">
                  <a:solidFill>
                    <a:srgbClr val="00695C"/>
                  </a:solidFill>
                  <a:latin typeface="맑은 고딕" panose="020B0503020000020004" pitchFamily="50" charset="-127"/>
                  <a:ea typeface="맑은 고딕" panose="020B0503020000020004" pitchFamily="50" charset="-127"/>
                </a:rPr>
                <a:t>일관성있는</a:t>
              </a:r>
              <a:r>
                <a:rPr lang="ko-KR" altLang="en-US" sz="1000" b="1" kern="0" dirty="0" smtClean="0">
                  <a:solidFill>
                    <a:srgbClr val="00695C"/>
                  </a:solidFill>
                  <a:latin typeface="맑은 고딕" panose="020B0503020000020004" pitchFamily="50" charset="-127"/>
                  <a:ea typeface="맑은 고딕" panose="020B0503020000020004" pitchFamily="50" charset="-127"/>
                </a:rPr>
                <a:t> 모양과 느낌을 제공하기 위해 특정 색상 팔레트를 사용합니다</a:t>
              </a:r>
              <a:r>
                <a:rPr lang="en-US" altLang="ko-KR" sz="1000" b="1" kern="0" dirty="0" smtClean="0">
                  <a:solidFill>
                    <a:srgbClr val="00695C"/>
                  </a:solidFill>
                  <a:latin typeface="맑은 고딕" panose="020B0503020000020004" pitchFamily="50" charset="-127"/>
                  <a:ea typeface="맑은 고딕" panose="020B0503020000020004" pitchFamily="50" charset="-127"/>
                </a:rPr>
                <a:t>.</a:t>
              </a:r>
            </a:p>
            <a:p>
              <a:pPr marL="228600" indent="-228600" eaLnBrk="0" latinLnBrk="0" hangingPunct="0">
                <a:lnSpc>
                  <a:spcPct val="150000"/>
                </a:lnSpc>
                <a:buFont typeface="Wingdings" panose="05000000000000000000" pitchFamily="2" charset="2"/>
                <a:buChar char="§"/>
                <a:defRPr/>
              </a:pPr>
              <a:r>
                <a:rPr lang="en-US" altLang="ko-KR" sz="1000" kern="0" dirty="0" smtClean="0">
                  <a:solidFill>
                    <a:schemeClr val="bg1">
                      <a:lumMod val="50000"/>
                    </a:schemeClr>
                  </a:solidFill>
                  <a:latin typeface="맑은 고딕" panose="020B0503020000020004" pitchFamily="50" charset="-127"/>
                  <a:ea typeface="맑은 고딕" panose="020B0503020000020004" pitchFamily="50" charset="-127"/>
                </a:rPr>
                <a:t>RED (</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열정</a:t>
              </a:r>
              <a:r>
                <a:rPr lang="en-US" altLang="ko-KR" sz="1000" kern="0" dirty="0" smtClean="0">
                  <a:solidFill>
                    <a:schemeClr val="bg1">
                      <a:lumMod val="50000"/>
                    </a:schemeClr>
                  </a:solidFill>
                  <a:latin typeface="맑은 고딕" panose="020B0503020000020004" pitchFamily="50" charset="-127"/>
                  <a:ea typeface="맑은 고딕" panose="020B0503020000020004" pitchFamily="50" charset="-127"/>
                </a:rPr>
                <a:t>) : </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열정적이고 역동적 </a:t>
              </a:r>
              <a:r>
                <a:rPr lang="en-US" altLang="ko-KR" sz="1000" kern="0" dirty="0" smtClean="0">
                  <a:solidFill>
                    <a:schemeClr val="bg1">
                      <a:lumMod val="50000"/>
                    </a:schemeClr>
                  </a:solidFill>
                  <a:latin typeface="맑은 고딕" panose="020B0503020000020004" pitchFamily="50" charset="-127"/>
                  <a:ea typeface="맑은 고딕" panose="020B0503020000020004" pitchFamily="50" charset="-127"/>
                </a:rPr>
                <a:t>/ </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육지의 </a:t>
              </a:r>
              <a:r>
                <a:rPr lang="ko-KR" altLang="en-US" sz="1000" kern="0" dirty="0">
                  <a:solidFill>
                    <a:schemeClr val="bg1">
                      <a:lumMod val="50000"/>
                    </a:schemeClr>
                  </a:solidFill>
                  <a:latin typeface="맑은 고딕" panose="020B0503020000020004" pitchFamily="50" charset="-127"/>
                  <a:ea typeface="맑은 고딕" panose="020B0503020000020004" pitchFamily="50" charset="-127"/>
                </a:rPr>
                <a:t>안전 </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상징</a:t>
              </a:r>
              <a:endParaRPr lang="en-US" altLang="ko-KR" sz="1000" kern="0" dirty="0" smtClean="0">
                <a:solidFill>
                  <a:schemeClr val="bg1">
                    <a:lumMod val="50000"/>
                  </a:schemeClr>
                </a:solidFill>
                <a:latin typeface="맑은 고딕" panose="020B0503020000020004" pitchFamily="50" charset="-127"/>
                <a:ea typeface="맑은 고딕" panose="020B0503020000020004" pitchFamily="50" charset="-127"/>
              </a:endParaRPr>
            </a:p>
            <a:p>
              <a:pPr marL="228600" indent="-228600" eaLnBrk="0" latinLnBrk="0" hangingPunct="0">
                <a:lnSpc>
                  <a:spcPct val="150000"/>
                </a:lnSpc>
                <a:buFont typeface="Wingdings" panose="05000000000000000000" pitchFamily="2" charset="2"/>
                <a:buChar char="§"/>
                <a:defRPr/>
              </a:pPr>
              <a:r>
                <a:rPr lang="en-US" altLang="ko-KR" sz="1000" kern="0" dirty="0" smtClean="0">
                  <a:solidFill>
                    <a:schemeClr val="bg1">
                      <a:lumMod val="50000"/>
                    </a:schemeClr>
                  </a:solidFill>
                  <a:latin typeface="맑은 고딕" panose="020B0503020000020004" pitchFamily="50" charset="-127"/>
                  <a:ea typeface="맑은 고딕" panose="020B0503020000020004" pitchFamily="50" charset="-127"/>
                </a:rPr>
                <a:t>WHITE (</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국민</a:t>
              </a:r>
              <a:r>
                <a:rPr lang="en-US" altLang="ko-KR" sz="1000" kern="0" dirty="0" smtClean="0">
                  <a:solidFill>
                    <a:schemeClr val="bg1">
                      <a:lumMod val="50000"/>
                    </a:schemeClr>
                  </a:solidFill>
                  <a:latin typeface="맑은 고딕" panose="020B0503020000020004" pitchFamily="50" charset="-127"/>
                  <a:ea typeface="맑은 고딕" panose="020B0503020000020004" pitchFamily="50" charset="-127"/>
                </a:rPr>
                <a:t>) : </a:t>
              </a:r>
              <a:r>
                <a:rPr lang="ko-KR" altLang="en-US" sz="1000" kern="0" dirty="0" err="1" smtClean="0">
                  <a:solidFill>
                    <a:schemeClr val="bg1">
                      <a:lumMod val="50000"/>
                    </a:schemeClr>
                  </a:solidFill>
                  <a:latin typeface="맑은 고딕" panose="020B0503020000020004" pitchFamily="50" charset="-127"/>
                  <a:ea typeface="맑은 고딕" panose="020B0503020000020004" pitchFamily="50" charset="-127"/>
                </a:rPr>
                <a:t>국민으로부터의</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 사랑 </a:t>
              </a:r>
              <a:r>
                <a:rPr lang="en-US" altLang="ko-KR" sz="1000" kern="0" dirty="0" smtClean="0">
                  <a:solidFill>
                    <a:schemeClr val="bg1">
                      <a:lumMod val="50000"/>
                    </a:schemeClr>
                  </a:solidFill>
                  <a:latin typeface="맑은 고딕" panose="020B0503020000020004" pitchFamily="50" charset="-127"/>
                  <a:ea typeface="맑은 고딕" panose="020B0503020000020004" pitchFamily="50" charset="-127"/>
                </a:rPr>
                <a:t>/ </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하늘의 </a:t>
              </a:r>
              <a:r>
                <a:rPr lang="ko-KR" altLang="en-US" sz="1000" kern="0" dirty="0">
                  <a:solidFill>
                    <a:schemeClr val="bg1">
                      <a:lumMod val="50000"/>
                    </a:schemeClr>
                  </a:solidFill>
                  <a:latin typeface="맑은 고딕" panose="020B0503020000020004" pitchFamily="50" charset="-127"/>
                  <a:ea typeface="맑은 고딕" panose="020B0503020000020004" pitchFamily="50" charset="-127"/>
                </a:rPr>
                <a:t>안전 </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상징</a:t>
              </a:r>
              <a:endParaRPr lang="en-US" altLang="ko-KR" sz="1000" kern="0" dirty="0" smtClean="0">
                <a:solidFill>
                  <a:schemeClr val="bg1">
                    <a:lumMod val="50000"/>
                  </a:schemeClr>
                </a:solidFill>
                <a:latin typeface="맑은 고딕" panose="020B0503020000020004" pitchFamily="50" charset="-127"/>
                <a:ea typeface="맑은 고딕" panose="020B0503020000020004" pitchFamily="50" charset="-127"/>
              </a:endParaRPr>
            </a:p>
            <a:p>
              <a:pPr marL="228600" indent="-228600" eaLnBrk="0" latinLnBrk="0" hangingPunct="0">
                <a:lnSpc>
                  <a:spcPct val="150000"/>
                </a:lnSpc>
                <a:buFont typeface="Wingdings" panose="05000000000000000000" pitchFamily="2" charset="2"/>
                <a:buChar char="§"/>
                <a:defRPr/>
              </a:pPr>
              <a:r>
                <a:rPr lang="en-US" altLang="ko-KR" sz="1000" kern="0" dirty="0" smtClean="0">
                  <a:solidFill>
                    <a:schemeClr val="bg1">
                      <a:lumMod val="50000"/>
                    </a:schemeClr>
                  </a:solidFill>
                  <a:latin typeface="맑은 고딕" panose="020B0503020000020004" pitchFamily="50" charset="-127"/>
                  <a:ea typeface="맑은 고딕" panose="020B0503020000020004" pitchFamily="50" charset="-127"/>
                </a:rPr>
                <a:t>BLUE (</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신뢰</a:t>
              </a:r>
              <a:r>
                <a:rPr lang="en-US" altLang="ko-KR" sz="1000" kern="0" dirty="0" smtClean="0">
                  <a:solidFill>
                    <a:schemeClr val="bg1">
                      <a:lumMod val="50000"/>
                    </a:schemeClr>
                  </a:solidFill>
                  <a:latin typeface="맑은 고딕" panose="020B0503020000020004" pitchFamily="50" charset="-127"/>
                  <a:ea typeface="맑은 고딕" panose="020B0503020000020004" pitchFamily="50" charset="-127"/>
                </a:rPr>
                <a:t>) : </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위기 </a:t>
              </a:r>
              <a:r>
                <a:rPr lang="ko-KR" altLang="en-US" sz="1000" kern="0" dirty="0">
                  <a:solidFill>
                    <a:schemeClr val="bg1">
                      <a:lumMod val="50000"/>
                    </a:schemeClr>
                  </a:solidFill>
                  <a:latin typeface="맑은 고딕" panose="020B0503020000020004" pitchFamily="50" charset="-127"/>
                  <a:ea typeface="맑은 고딕" panose="020B0503020000020004" pitchFamily="50" charset="-127"/>
                </a:rPr>
                <a:t>대응 시 냉철한 판단과 </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신뢰감 </a:t>
              </a:r>
              <a:r>
                <a:rPr lang="en-US" altLang="ko-KR" sz="1000" kern="0" dirty="0" smtClean="0">
                  <a:solidFill>
                    <a:schemeClr val="bg1">
                      <a:lumMod val="50000"/>
                    </a:schemeClr>
                  </a:solidFill>
                  <a:latin typeface="맑은 고딕" panose="020B0503020000020004" pitchFamily="50" charset="-127"/>
                  <a:ea typeface="맑은 고딕" panose="020B0503020000020004" pitchFamily="50" charset="-127"/>
                </a:rPr>
                <a:t>/ </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바다의 </a:t>
              </a:r>
              <a:r>
                <a:rPr lang="ko-KR" altLang="en-US" sz="1000" kern="0" dirty="0">
                  <a:solidFill>
                    <a:schemeClr val="bg1">
                      <a:lumMod val="50000"/>
                    </a:schemeClr>
                  </a:solidFill>
                  <a:latin typeface="맑은 고딕" panose="020B0503020000020004" pitchFamily="50" charset="-127"/>
                  <a:ea typeface="맑은 고딕" panose="020B0503020000020004" pitchFamily="50" charset="-127"/>
                </a:rPr>
                <a:t>안전 </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상징</a:t>
              </a:r>
              <a:endParaRPr lang="en-US" altLang="ko-KR" sz="1000" kern="0" dirty="0" smtClean="0">
                <a:solidFill>
                  <a:schemeClr val="bg1">
                    <a:lumMod val="50000"/>
                  </a:schemeClr>
                </a:solidFill>
                <a:latin typeface="맑은 고딕" panose="020B0503020000020004" pitchFamily="50" charset="-127"/>
                <a:ea typeface="맑은 고딕" panose="020B0503020000020004" pitchFamily="50" charset="-127"/>
              </a:endParaRPr>
            </a:p>
            <a:p>
              <a:pPr marL="228600" indent="-228600" eaLnBrk="0" latinLnBrk="0" hangingPunct="0">
                <a:lnSpc>
                  <a:spcPct val="150000"/>
                </a:lnSpc>
                <a:buFont typeface="Wingdings" panose="05000000000000000000" pitchFamily="2" charset="2"/>
                <a:buChar char="§"/>
                <a:defRPr/>
              </a:pPr>
              <a:r>
                <a:rPr lang="en-US" altLang="ko-KR" sz="1000" kern="0" dirty="0" smtClean="0">
                  <a:solidFill>
                    <a:schemeClr val="bg1">
                      <a:lumMod val="50000"/>
                    </a:schemeClr>
                  </a:solidFill>
                  <a:latin typeface="맑은 고딕" panose="020B0503020000020004" pitchFamily="50" charset="-127"/>
                  <a:ea typeface="맑은 고딕" panose="020B0503020000020004" pitchFamily="50" charset="-127"/>
                </a:rPr>
                <a:t>ORANGE (</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안전</a:t>
              </a:r>
              <a:r>
                <a:rPr lang="en-US" altLang="ko-KR" sz="1000" kern="0" dirty="0" smtClean="0">
                  <a:solidFill>
                    <a:schemeClr val="bg1">
                      <a:lumMod val="50000"/>
                    </a:schemeClr>
                  </a:solidFill>
                  <a:latin typeface="맑은 고딕" panose="020B0503020000020004" pitchFamily="50" charset="-127"/>
                  <a:ea typeface="맑은 고딕" panose="020B0503020000020004" pitchFamily="50" charset="-127"/>
                </a:rPr>
                <a:t>) : </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창조적인 </a:t>
              </a:r>
              <a:r>
                <a:rPr lang="ko-KR" altLang="en-US" sz="1000" kern="0" dirty="0">
                  <a:solidFill>
                    <a:schemeClr val="bg1">
                      <a:lumMod val="50000"/>
                    </a:schemeClr>
                  </a:solidFill>
                  <a:latin typeface="맑은 고딕" panose="020B0503020000020004" pitchFamily="50" charset="-127"/>
                  <a:ea typeface="맑은 고딕" panose="020B0503020000020004" pitchFamily="50" charset="-127"/>
                </a:rPr>
                <a:t>업무처리와 </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활력 </a:t>
              </a:r>
              <a:r>
                <a:rPr lang="en-US" altLang="ko-KR" sz="1000" kern="0" dirty="0" smtClean="0">
                  <a:solidFill>
                    <a:schemeClr val="bg1">
                      <a:lumMod val="50000"/>
                    </a:schemeClr>
                  </a:solidFill>
                  <a:latin typeface="맑은 고딕" panose="020B0503020000020004" pitchFamily="50" charset="-127"/>
                  <a:ea typeface="맑은 고딕" panose="020B0503020000020004" pitchFamily="50" charset="-127"/>
                </a:rPr>
                <a:t>/ </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신속한 </a:t>
              </a:r>
              <a:r>
                <a:rPr lang="ko-KR" altLang="en-US" sz="1000" kern="0" dirty="0">
                  <a:solidFill>
                    <a:schemeClr val="bg1">
                      <a:lumMod val="50000"/>
                    </a:schemeClr>
                  </a:solidFill>
                  <a:latin typeface="맑은 고딕" panose="020B0503020000020004" pitchFamily="50" charset="-127"/>
                  <a:ea typeface="맑은 고딕" panose="020B0503020000020004" pitchFamily="50" charset="-127"/>
                </a:rPr>
                <a:t>대응 </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상징 </a:t>
              </a:r>
              <a:r>
                <a:rPr lang="en-US" altLang="ko-KR" sz="1000" kern="0" dirty="0" smtClean="0">
                  <a:solidFill>
                    <a:schemeClr val="bg1">
                      <a:lumMod val="50000"/>
                    </a:schemeClr>
                  </a:solidFill>
                  <a:latin typeface="맑은 고딕" panose="020B0503020000020004" pitchFamily="50" charset="-127"/>
                  <a:ea typeface="맑은 고딕" panose="020B0503020000020004" pitchFamily="50" charset="-127"/>
                </a:rPr>
                <a:t>/ </a:t>
              </a:r>
              <a:r>
                <a:rPr lang="ko-KR" altLang="en-US" sz="1000" kern="0" dirty="0" err="1" smtClean="0">
                  <a:solidFill>
                    <a:schemeClr val="bg1">
                      <a:lumMod val="50000"/>
                    </a:schemeClr>
                  </a:solidFill>
                  <a:latin typeface="맑은 고딕" panose="020B0503020000020004" pitchFamily="50" charset="-127"/>
                  <a:ea typeface="맑은 고딕" panose="020B0503020000020004" pitchFamily="50" charset="-127"/>
                </a:rPr>
                <a:t>인지성이</a:t>
              </a:r>
              <a:r>
                <a:rPr lang="ko-KR" altLang="en-US" sz="1000" kern="0" dirty="0" smtClean="0">
                  <a:solidFill>
                    <a:schemeClr val="bg1">
                      <a:lumMod val="50000"/>
                    </a:schemeClr>
                  </a:solidFill>
                  <a:latin typeface="맑은 고딕" panose="020B0503020000020004" pitchFamily="50" charset="-127"/>
                  <a:ea typeface="맑은 고딕" panose="020B0503020000020004" pitchFamily="50" charset="-127"/>
                </a:rPr>
                <a:t> 가장 높은 색상</a:t>
              </a:r>
              <a:endParaRPr lang="en-US" altLang="ko-KR" sz="1000" kern="0" dirty="0">
                <a:solidFill>
                  <a:schemeClr val="bg1">
                    <a:lumMod val="50000"/>
                  </a:schemeClr>
                </a:solidFill>
                <a:latin typeface="맑은 고딕" panose="020B0503020000020004" pitchFamily="50" charset="-127"/>
                <a:ea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endParaRPr kumimoji="0" lang="en-US" altLang="ko-KR" sz="1000" b="1" kern="0" dirty="0">
                <a:solidFill>
                  <a:srgbClr val="00695C"/>
                </a:solidFill>
                <a:latin typeface="맑은 고딕" panose="020B0503020000020004" pitchFamily="50" charset="-127"/>
                <a:ea typeface="맑은 고딕" panose="020B0503020000020004" pitchFamily="50" charset="-127"/>
              </a:endParaRPr>
            </a:p>
          </p:txBody>
        </p:sp>
        <p:sp>
          <p:nvSpPr>
            <p:cNvPr id="18" name="모서리가 둥근 직사각형 17"/>
            <p:cNvSpPr/>
            <p:nvPr/>
          </p:nvSpPr>
          <p:spPr>
            <a:xfrm>
              <a:off x="545552" y="962486"/>
              <a:ext cx="3461183"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sp>
        <p:nvSpPr>
          <p:cNvPr id="3" name="AutoShape 2" descr="https://www.lightningdesignsystem.com/assets/images/color/img-neutral-colors.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b="1">
              <a:latin typeface="맑은 고딕" panose="020B0503020000020004" pitchFamily="50" charset="-127"/>
              <a:ea typeface="맑은 고딕" panose="020B0503020000020004" pitchFamily="50" charset="-127"/>
            </a:endParaRPr>
          </a:p>
        </p:txBody>
      </p:sp>
      <p:sp>
        <p:nvSpPr>
          <p:cNvPr id="22"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2. COLOR</a:t>
            </a:r>
            <a:endParaRPr kumimoji="0" lang="ko-KR" altLang="en-US" b="1" dirty="0">
              <a:solidFill>
                <a:schemeClr val="bg1"/>
              </a:solidFill>
              <a:latin typeface="맑은 고딕" panose="020B0503020000020004" pitchFamily="50" charset="-127"/>
            </a:endParaRPr>
          </a:p>
        </p:txBody>
      </p:sp>
      <p:pic>
        <p:nvPicPr>
          <p:cNvPr id="24" name="그림 23"/>
          <p:cNvPicPr>
            <a:picLocks noChangeAspect="1"/>
          </p:cNvPicPr>
          <p:nvPr/>
        </p:nvPicPr>
        <p:blipFill>
          <a:blip r:embed="rId2"/>
          <a:stretch>
            <a:fillRect/>
          </a:stretch>
        </p:blipFill>
        <p:spPr>
          <a:xfrm>
            <a:off x="4925867" y="1794757"/>
            <a:ext cx="4546526" cy="493309"/>
          </a:xfrm>
          <a:prstGeom prst="rect">
            <a:avLst/>
          </a:prstGeom>
        </p:spPr>
      </p:pic>
      <p:pic>
        <p:nvPicPr>
          <p:cNvPr id="34" name="그림 33"/>
          <p:cNvPicPr>
            <a:picLocks noChangeAspect="1"/>
          </p:cNvPicPr>
          <p:nvPr/>
        </p:nvPicPr>
        <p:blipFill>
          <a:blip r:embed="rId3"/>
          <a:stretch>
            <a:fillRect/>
          </a:stretch>
        </p:blipFill>
        <p:spPr>
          <a:xfrm>
            <a:off x="5003793" y="3337194"/>
            <a:ext cx="4400611" cy="859038"/>
          </a:xfrm>
          <a:prstGeom prst="rect">
            <a:avLst/>
          </a:prstGeom>
        </p:spPr>
      </p:pic>
      <p:pic>
        <p:nvPicPr>
          <p:cNvPr id="37" name="그림 36"/>
          <p:cNvPicPr preferRelativeResize="0">
            <a:picLocks/>
          </p:cNvPicPr>
          <p:nvPr/>
        </p:nvPicPr>
        <p:blipFill>
          <a:blip r:embed="rId4"/>
          <a:stretch>
            <a:fillRect/>
          </a:stretch>
        </p:blipFill>
        <p:spPr>
          <a:xfrm>
            <a:off x="974910" y="4989645"/>
            <a:ext cx="1440000" cy="1440000"/>
          </a:xfrm>
          <a:prstGeom prst="rect">
            <a:avLst/>
          </a:prstGeom>
        </p:spPr>
      </p:pic>
      <p:pic>
        <p:nvPicPr>
          <p:cNvPr id="38" name="그림 37"/>
          <p:cNvPicPr preferRelativeResize="0">
            <a:picLocks/>
          </p:cNvPicPr>
          <p:nvPr/>
        </p:nvPicPr>
        <p:blipFill>
          <a:blip r:embed="rId5"/>
          <a:stretch>
            <a:fillRect/>
          </a:stretch>
        </p:blipFill>
        <p:spPr>
          <a:xfrm>
            <a:off x="3374532" y="4989645"/>
            <a:ext cx="1440000" cy="1440000"/>
          </a:xfrm>
          <a:prstGeom prst="rect">
            <a:avLst/>
          </a:prstGeom>
        </p:spPr>
      </p:pic>
      <p:pic>
        <p:nvPicPr>
          <p:cNvPr id="40" name="그림 39"/>
          <p:cNvPicPr preferRelativeResize="0">
            <a:picLocks/>
          </p:cNvPicPr>
          <p:nvPr/>
        </p:nvPicPr>
        <p:blipFill>
          <a:blip r:embed="rId6"/>
          <a:stretch>
            <a:fillRect/>
          </a:stretch>
        </p:blipFill>
        <p:spPr>
          <a:xfrm>
            <a:off x="5631205" y="4989645"/>
            <a:ext cx="1440000" cy="1440000"/>
          </a:xfrm>
          <a:prstGeom prst="rect">
            <a:avLst/>
          </a:prstGeom>
        </p:spPr>
      </p:pic>
      <p:pic>
        <p:nvPicPr>
          <p:cNvPr id="41" name="그림 40"/>
          <p:cNvPicPr preferRelativeResize="0">
            <a:picLocks/>
          </p:cNvPicPr>
          <p:nvPr/>
        </p:nvPicPr>
        <p:blipFill>
          <a:blip r:embed="rId7"/>
          <a:stretch>
            <a:fillRect/>
          </a:stretch>
        </p:blipFill>
        <p:spPr>
          <a:xfrm>
            <a:off x="7964405" y="4989645"/>
            <a:ext cx="1440000" cy="1440000"/>
          </a:xfrm>
          <a:prstGeom prst="rect">
            <a:avLst/>
          </a:prstGeom>
        </p:spPr>
      </p:pic>
      <p:sp>
        <p:nvSpPr>
          <p:cNvPr id="42" name="TextBox 41"/>
          <p:cNvSpPr txBox="1">
            <a:spLocks noChangeArrowheads="1"/>
          </p:cNvSpPr>
          <p:nvPr/>
        </p:nvSpPr>
        <p:spPr bwMode="auto">
          <a:xfrm>
            <a:off x="1063412" y="4668596"/>
            <a:ext cx="12629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ctr" eaLnBrk="0" hangingPunct="0">
              <a:spcBef>
                <a:spcPct val="20000"/>
              </a:spcBef>
            </a:pPr>
            <a:r>
              <a:rPr kumimoji="0" lang="ko-KR" altLang="en-US" sz="1000" b="1" dirty="0" err="1" smtClean="0">
                <a:solidFill>
                  <a:srgbClr val="00695C"/>
                </a:solidFill>
                <a:latin typeface="맑은 고딕" panose="020B0503020000020004" pitchFamily="50" charset="-127"/>
              </a:rPr>
              <a:t>비주얼</a:t>
            </a:r>
            <a:r>
              <a:rPr kumimoji="0" lang="ko-KR" altLang="en-US" sz="1000" b="1" dirty="0" smtClean="0">
                <a:solidFill>
                  <a:srgbClr val="00695C"/>
                </a:solidFill>
                <a:latin typeface="맑은 고딕" panose="020B0503020000020004" pitchFamily="50" charset="-127"/>
              </a:rPr>
              <a:t> </a:t>
            </a:r>
            <a:r>
              <a:rPr kumimoji="0" lang="ko-KR" altLang="en-US" sz="1000" b="1" dirty="0" err="1" smtClean="0">
                <a:solidFill>
                  <a:srgbClr val="00695C"/>
                </a:solidFill>
                <a:latin typeface="맑은 고딕" panose="020B0503020000020004" pitchFamily="50" charset="-127"/>
              </a:rPr>
              <a:t>메시징</a:t>
            </a:r>
            <a:endParaRPr kumimoji="0" lang="en-US" altLang="ko-KR" sz="1000" b="1" dirty="0">
              <a:solidFill>
                <a:srgbClr val="00695C"/>
              </a:solidFill>
              <a:latin typeface="맑은 고딕" panose="020B0503020000020004" pitchFamily="50" charset="-127"/>
            </a:endParaRPr>
          </a:p>
        </p:txBody>
      </p:sp>
      <p:sp>
        <p:nvSpPr>
          <p:cNvPr id="43" name="TextBox 42"/>
          <p:cNvSpPr txBox="1">
            <a:spLocks noChangeArrowheads="1"/>
          </p:cNvSpPr>
          <p:nvPr/>
        </p:nvSpPr>
        <p:spPr bwMode="auto">
          <a:xfrm>
            <a:off x="3463034" y="4668596"/>
            <a:ext cx="12629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ctr" eaLnBrk="0" hangingPunct="0">
              <a:spcBef>
                <a:spcPct val="20000"/>
              </a:spcBef>
            </a:pPr>
            <a:r>
              <a:rPr kumimoji="0" lang="ko-KR" altLang="en-US" sz="1000" b="1" dirty="0" smtClean="0">
                <a:solidFill>
                  <a:srgbClr val="00695C"/>
                </a:solidFill>
                <a:latin typeface="맑은 고딕" panose="020B0503020000020004" pitchFamily="50" charset="-127"/>
              </a:rPr>
              <a:t>시각적 차별화</a:t>
            </a:r>
            <a:endParaRPr kumimoji="0" lang="en-US" altLang="ko-KR" sz="1000" b="1" dirty="0">
              <a:solidFill>
                <a:srgbClr val="00695C"/>
              </a:solidFill>
              <a:latin typeface="맑은 고딕" panose="020B0503020000020004" pitchFamily="50" charset="-127"/>
            </a:endParaRPr>
          </a:p>
        </p:txBody>
      </p:sp>
      <p:sp>
        <p:nvSpPr>
          <p:cNvPr id="44" name="TextBox 43"/>
          <p:cNvSpPr txBox="1">
            <a:spLocks noChangeArrowheads="1"/>
          </p:cNvSpPr>
          <p:nvPr/>
        </p:nvSpPr>
        <p:spPr bwMode="auto">
          <a:xfrm>
            <a:off x="5719707" y="4668596"/>
            <a:ext cx="12629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ctr" eaLnBrk="0" hangingPunct="0">
              <a:spcBef>
                <a:spcPct val="20000"/>
              </a:spcBef>
            </a:pPr>
            <a:r>
              <a:rPr kumimoji="0" lang="ko-KR" altLang="en-US" sz="1000" b="1" dirty="0" smtClean="0">
                <a:solidFill>
                  <a:srgbClr val="00695C"/>
                </a:solidFill>
                <a:latin typeface="맑은 고딕" panose="020B0503020000020004" pitchFamily="50" charset="-127"/>
              </a:rPr>
              <a:t>시각적 계층구조</a:t>
            </a:r>
            <a:endParaRPr kumimoji="0" lang="en-US" altLang="ko-KR" sz="1000" b="1" dirty="0">
              <a:solidFill>
                <a:srgbClr val="00695C"/>
              </a:solidFill>
              <a:latin typeface="맑은 고딕" panose="020B0503020000020004" pitchFamily="50" charset="-127"/>
            </a:endParaRPr>
          </a:p>
        </p:txBody>
      </p:sp>
      <p:sp>
        <p:nvSpPr>
          <p:cNvPr id="45" name="TextBox 44"/>
          <p:cNvSpPr txBox="1">
            <a:spLocks noChangeArrowheads="1"/>
          </p:cNvSpPr>
          <p:nvPr/>
        </p:nvSpPr>
        <p:spPr bwMode="auto">
          <a:xfrm>
            <a:off x="8385354" y="4668596"/>
            <a:ext cx="59810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ctr" eaLnBrk="0" hangingPunct="0">
              <a:spcBef>
                <a:spcPct val="20000"/>
              </a:spcBef>
            </a:pPr>
            <a:r>
              <a:rPr kumimoji="0" lang="ko-KR" altLang="en-US" sz="1000" b="1" dirty="0" smtClean="0">
                <a:solidFill>
                  <a:srgbClr val="00695C"/>
                </a:solidFill>
                <a:latin typeface="맑은 고딕" panose="020B0503020000020004" pitchFamily="50" charset="-127"/>
              </a:rPr>
              <a:t>접근성</a:t>
            </a:r>
            <a:endParaRPr kumimoji="0" lang="en-US" altLang="ko-KR" sz="1000" b="1" dirty="0">
              <a:solidFill>
                <a:srgbClr val="00695C"/>
              </a:solidFill>
              <a:latin typeface="맑은 고딕" panose="020B0503020000020004" pitchFamily="50" charset="-127"/>
            </a:endParaRPr>
          </a:p>
        </p:txBody>
      </p:sp>
      <p:graphicFrame>
        <p:nvGraphicFramePr>
          <p:cNvPr id="47" name="표 46"/>
          <p:cNvGraphicFramePr>
            <a:graphicFrameLocks noGrp="1"/>
          </p:cNvGraphicFramePr>
          <p:nvPr>
            <p:extLst>
              <p:ext uri="{D42A27DB-BD31-4B8C-83A1-F6EECF244321}">
                <p14:modId xmlns:p14="http://schemas.microsoft.com/office/powerpoint/2010/main" val="3049863250"/>
              </p:ext>
            </p:extLst>
          </p:nvPr>
        </p:nvGraphicFramePr>
        <p:xfrm>
          <a:off x="4895581" y="920215"/>
          <a:ext cx="4508824" cy="762000"/>
        </p:xfrm>
        <a:graphic>
          <a:graphicData uri="http://schemas.openxmlformats.org/drawingml/2006/table">
            <a:tbl>
              <a:tblPr firstRow="1" bandRow="1">
                <a:tableStyleId>{5C22544A-7EE6-4342-B048-85BDC9FD1C3A}</a:tableStyleId>
              </a:tblPr>
              <a:tblGrid>
                <a:gridCol w="4508824">
                  <a:extLst>
                    <a:ext uri="{9D8B030D-6E8A-4147-A177-3AD203B41FA5}">
                      <a16:colId xmlns:a16="http://schemas.microsoft.com/office/drawing/2014/main" val="2704522777"/>
                    </a:ext>
                  </a:extLst>
                </a:gridCol>
              </a:tblGrid>
              <a:tr h="401226">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기본 색상</a:t>
                      </a: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기본 색상 기본 색상 기본 색상 기본 색상 기본 색상 기본 색상</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기본 색상 기본 색상</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50" name="표 49"/>
          <p:cNvGraphicFramePr>
            <a:graphicFrameLocks noGrp="1"/>
          </p:cNvGraphicFramePr>
          <p:nvPr>
            <p:extLst>
              <p:ext uri="{D42A27DB-BD31-4B8C-83A1-F6EECF244321}">
                <p14:modId xmlns:p14="http://schemas.microsoft.com/office/powerpoint/2010/main" val="2131889973"/>
              </p:ext>
            </p:extLst>
          </p:nvPr>
        </p:nvGraphicFramePr>
        <p:xfrm>
          <a:off x="4995949" y="2583488"/>
          <a:ext cx="4408456" cy="762000"/>
        </p:xfrm>
        <a:graphic>
          <a:graphicData uri="http://schemas.openxmlformats.org/drawingml/2006/table">
            <a:tbl>
              <a:tblPr firstRow="1" bandRow="1">
                <a:tableStyleId>{5C22544A-7EE6-4342-B048-85BDC9FD1C3A}</a:tableStyleId>
              </a:tblPr>
              <a:tblGrid>
                <a:gridCol w="4408456">
                  <a:extLst>
                    <a:ext uri="{9D8B030D-6E8A-4147-A177-3AD203B41FA5}">
                      <a16:colId xmlns:a16="http://schemas.microsoft.com/office/drawing/2014/main" val="2704522777"/>
                    </a:ext>
                  </a:extLst>
                </a:gridCol>
              </a:tblGrid>
              <a:tr h="401226">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보조 색상</a:t>
                      </a: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기본 색상 기본 색상 기본 색상 기본 색상 기본 색상 기본 색상</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기본 색상 기본 색상</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51" name="표 50"/>
          <p:cNvGraphicFramePr>
            <a:graphicFrameLocks noGrp="1"/>
          </p:cNvGraphicFramePr>
          <p:nvPr>
            <p:extLst>
              <p:ext uri="{D42A27DB-BD31-4B8C-83A1-F6EECF244321}">
                <p14:modId xmlns:p14="http://schemas.microsoft.com/office/powerpoint/2010/main" val="601644124"/>
              </p:ext>
            </p:extLst>
          </p:nvPr>
        </p:nvGraphicFramePr>
        <p:xfrm>
          <a:off x="545553" y="4225165"/>
          <a:ext cx="2255836" cy="243840"/>
        </p:xfrm>
        <a:graphic>
          <a:graphicData uri="http://schemas.openxmlformats.org/drawingml/2006/table">
            <a:tbl>
              <a:tblPr firstRow="1" bandRow="1">
                <a:tableStyleId>{5C22544A-7EE6-4342-B048-85BDC9FD1C3A}</a:tableStyleId>
              </a:tblPr>
              <a:tblGrid>
                <a:gridCol w="2255836">
                  <a:extLst>
                    <a:ext uri="{9D8B030D-6E8A-4147-A177-3AD203B41FA5}">
                      <a16:colId xmlns:a16="http://schemas.microsoft.com/office/drawing/2014/main" val="2704522777"/>
                    </a:ext>
                  </a:extLst>
                </a:gridCol>
              </a:tblGrid>
              <a:tr h="230452">
                <a:tc>
                  <a:txBody>
                    <a:bodyPr/>
                    <a:lstStyle/>
                    <a:p>
                      <a:pPr eaLnBrk="0" hangingPunct="0">
                        <a:spcBef>
                          <a:spcPct val="20000"/>
                        </a:spcBef>
                      </a:pPr>
                      <a:r>
                        <a:rPr kumimoji="0" lang="en-US" altLang="ko-KR" sz="1000" b="1" dirty="0" smtClean="0">
                          <a:solidFill>
                            <a:srgbClr val="00695C"/>
                          </a:solidFill>
                          <a:latin typeface="맑은 고딕" panose="020B0503020000020004" pitchFamily="50" charset="-127"/>
                          <a:ea typeface="맑은 고딕" panose="020B0503020000020004" pitchFamily="50" charset="-127"/>
                        </a:rPr>
                        <a:t>&lt;</a:t>
                      </a:r>
                      <a:r>
                        <a:rPr kumimoji="0" lang="ko-KR" altLang="en-US" sz="1000" b="1" dirty="0" smtClean="0">
                          <a:solidFill>
                            <a:srgbClr val="00695C"/>
                          </a:solidFill>
                          <a:latin typeface="맑은 고딕" panose="020B0503020000020004" pitchFamily="50" charset="-127"/>
                          <a:ea typeface="맑은 고딕" panose="020B0503020000020004" pitchFamily="50" charset="-127"/>
                        </a:rPr>
                        <a:t>사용예</a:t>
                      </a:r>
                      <a:r>
                        <a:rPr kumimoji="0" lang="en-US" altLang="ko-KR" sz="1000" b="1" dirty="0" smtClean="0">
                          <a:solidFill>
                            <a:srgbClr val="00695C"/>
                          </a:solidFill>
                          <a:latin typeface="맑은 고딕" panose="020B0503020000020004" pitchFamily="50" charset="-127"/>
                          <a:ea typeface="맑은 고딕" panose="020B0503020000020004" pitchFamily="50" charset="-127"/>
                        </a:rPr>
                        <a:t>&gt;</a:t>
                      </a:r>
                    </a:p>
                  </a:txBody>
                  <a:tcPr>
                    <a:lnL w="12700" cmpd="sng">
                      <a:noFill/>
                    </a:lnL>
                    <a:lnR w="12700" cmpd="sng">
                      <a:noFill/>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Tree>
    <p:extLst>
      <p:ext uri="{BB962C8B-B14F-4D97-AF65-F5344CB8AC3E}">
        <p14:creationId xmlns:p14="http://schemas.microsoft.com/office/powerpoint/2010/main" val="3914040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표 12"/>
          <p:cNvGraphicFramePr>
            <a:graphicFrameLocks noGrp="1"/>
          </p:cNvGraphicFramePr>
          <p:nvPr>
            <p:extLst>
              <p:ext uri="{D42A27DB-BD31-4B8C-83A1-F6EECF244321}">
                <p14:modId xmlns:p14="http://schemas.microsoft.com/office/powerpoint/2010/main" val="143297632"/>
              </p:ext>
            </p:extLst>
          </p:nvPr>
        </p:nvGraphicFramePr>
        <p:xfrm>
          <a:off x="439664" y="3428308"/>
          <a:ext cx="4365092" cy="3122121"/>
        </p:xfrm>
        <a:graphic>
          <a:graphicData uri="http://schemas.openxmlformats.org/drawingml/2006/table">
            <a:tbl>
              <a:tblPr firstRow="1" bandRow="1">
                <a:tableStyleId>{5C22544A-7EE6-4342-B048-85BDC9FD1C3A}</a:tableStyleId>
              </a:tblPr>
              <a:tblGrid>
                <a:gridCol w="4365092">
                  <a:extLst>
                    <a:ext uri="{9D8B030D-6E8A-4147-A177-3AD203B41FA5}">
                      <a16:colId xmlns:a16="http://schemas.microsoft.com/office/drawing/2014/main" val="2704522777"/>
                    </a:ext>
                  </a:extLst>
                </a:gridCol>
              </a:tblGrid>
              <a:tr h="3122121">
                <a:tc>
                  <a:txBody>
                    <a:bodyPr/>
                    <a:lstStyle/>
                    <a:p>
                      <a:pPr eaLnBrk="0" hangingPunct="0">
                        <a:spcBef>
                          <a:spcPct val="20000"/>
                        </a:spcBef>
                      </a:pPr>
                      <a:r>
                        <a:rPr kumimoji="0" lang="en-US" altLang="ko-KR" sz="1000" b="1" dirty="0" smtClean="0">
                          <a:solidFill>
                            <a:srgbClr val="00695C"/>
                          </a:solidFill>
                          <a:latin typeface="맑은 고딕" panose="020B0503020000020004" pitchFamily="50" charset="-127"/>
                          <a:ea typeface="맑은 고딕" panose="020B0503020000020004" pitchFamily="50" charset="-127"/>
                        </a:rPr>
                        <a:t>KEYLINES &amp;</a:t>
                      </a: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 MARGINS</a:t>
                      </a: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Screen edge left</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and right margins: 16dp</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Content associated</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with an icon or avatar</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left margin: 72dp</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Horizontal margins</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on mobile: 16dp.</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4" name="표 13"/>
          <p:cNvGraphicFramePr>
            <a:graphicFrameLocks noGrp="1"/>
          </p:cNvGraphicFramePr>
          <p:nvPr>
            <p:extLst>
              <p:ext uri="{D42A27DB-BD31-4B8C-83A1-F6EECF244321}">
                <p14:modId xmlns:p14="http://schemas.microsoft.com/office/powerpoint/2010/main" val="4216408140"/>
              </p:ext>
            </p:extLst>
          </p:nvPr>
        </p:nvGraphicFramePr>
        <p:xfrm>
          <a:off x="5278582" y="3428308"/>
          <a:ext cx="4054308" cy="3122121"/>
        </p:xfrm>
        <a:graphic>
          <a:graphicData uri="http://schemas.openxmlformats.org/drawingml/2006/table">
            <a:tbl>
              <a:tblPr firstRow="1" bandRow="1">
                <a:tableStyleId>{5C22544A-7EE6-4342-B048-85BDC9FD1C3A}</a:tableStyleId>
              </a:tblPr>
              <a:tblGrid>
                <a:gridCol w="4054308">
                  <a:extLst>
                    <a:ext uri="{9D8B030D-6E8A-4147-A177-3AD203B41FA5}">
                      <a16:colId xmlns:a16="http://schemas.microsoft.com/office/drawing/2014/main" val="2704522777"/>
                    </a:ext>
                  </a:extLst>
                </a:gridCol>
              </a:tblGrid>
              <a:tr h="3122121">
                <a:tc>
                  <a:txBody>
                    <a:bodyPr/>
                    <a:lstStyle/>
                    <a:p>
                      <a:pPr algn="l" eaLnBrk="0" hangingPunct="0">
                        <a:spcBef>
                          <a:spcPct val="20000"/>
                        </a:spcBef>
                      </a:pPr>
                      <a:r>
                        <a:rPr kumimoji="0" lang="en-US" altLang="ko-KR" sz="1000" b="1" dirty="0" smtClean="0">
                          <a:solidFill>
                            <a:srgbClr val="00695C"/>
                          </a:solidFill>
                          <a:latin typeface="맑은 고딕" panose="020B0503020000020004" pitchFamily="50" charset="-127"/>
                          <a:ea typeface="맑은 고딕" panose="020B0503020000020004" pitchFamily="50" charset="-127"/>
                        </a:rPr>
                        <a:t>VERTICAL SPACING</a:t>
                      </a:r>
                    </a:p>
                    <a:p>
                      <a:pPr algn="l"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Status bar: 24dp</a:t>
                      </a:r>
                    </a:p>
                    <a:p>
                      <a:pPr algn="l"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Toolbar: 56dp</a:t>
                      </a:r>
                    </a:p>
                    <a:p>
                      <a:pPr algn="l"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Subtitle: 48dp</a:t>
                      </a:r>
                    </a:p>
                    <a:p>
                      <a:pPr algn="l"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List item: 72dp</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2" name="표 11"/>
          <p:cNvGraphicFramePr>
            <a:graphicFrameLocks noGrp="1"/>
          </p:cNvGraphicFramePr>
          <p:nvPr>
            <p:extLst>
              <p:ext uri="{D42A27DB-BD31-4B8C-83A1-F6EECF244321}">
                <p14:modId xmlns:p14="http://schemas.microsoft.com/office/powerpoint/2010/main" val="1841836552"/>
              </p:ext>
            </p:extLst>
          </p:nvPr>
        </p:nvGraphicFramePr>
        <p:xfrm>
          <a:off x="3724102" y="846266"/>
          <a:ext cx="5608788" cy="2337509"/>
        </p:xfrm>
        <a:graphic>
          <a:graphicData uri="http://schemas.openxmlformats.org/drawingml/2006/table">
            <a:tbl>
              <a:tblPr firstRow="1" bandRow="1">
                <a:tableStyleId>{5C22544A-7EE6-4342-B048-85BDC9FD1C3A}</a:tableStyleId>
              </a:tblPr>
              <a:tblGrid>
                <a:gridCol w="5608788">
                  <a:extLst>
                    <a:ext uri="{9D8B030D-6E8A-4147-A177-3AD203B41FA5}">
                      <a16:colId xmlns:a16="http://schemas.microsoft.com/office/drawing/2014/main" val="2704522777"/>
                    </a:ext>
                  </a:extLst>
                </a:gridCol>
              </a:tblGrid>
              <a:tr h="2337509">
                <a:tc>
                  <a:txBody>
                    <a:bodyPr/>
                    <a:lstStyle/>
                    <a:p>
                      <a:pPr eaLnBrk="0" hangingPunct="0">
                        <a:spcBef>
                          <a:spcPct val="20000"/>
                        </a:spcBef>
                      </a:pPr>
                      <a:r>
                        <a:rPr kumimoji="0" lang="en-US" altLang="ko-KR" sz="1000" b="1" dirty="0" smtClean="0">
                          <a:solidFill>
                            <a:srgbClr val="00695C"/>
                          </a:solidFill>
                          <a:latin typeface="맑은 고딕" panose="020B0503020000020004" pitchFamily="50" charset="-127"/>
                          <a:ea typeface="맑은 고딕" panose="020B0503020000020004" pitchFamily="50" charset="-127"/>
                        </a:rPr>
                        <a:t>BASELINE</a:t>
                      </a: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 GRIDS</a:t>
                      </a: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All components align to</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an 8dp square baseline grid</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for mobile, tablet, and</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desktop. Iconography in </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toolbars align to a 4dp </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square baseline grid. </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Type aligns to a 4dp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baseline grid. See detailed</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information on typography.</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2" name="슬라이드 번호 개체 틀 1"/>
          <p:cNvSpPr>
            <a:spLocks noGrp="1"/>
          </p:cNvSpPr>
          <p:nvPr>
            <p:ph type="sldNum" sz="quarter" idx="4"/>
          </p:nvPr>
        </p:nvSpPr>
        <p:spPr>
          <a:xfrm>
            <a:off x="7477125" y="6635750"/>
            <a:ext cx="2228850" cy="212725"/>
          </a:xfrm>
        </p:spPr>
        <p:txBody>
          <a:bodyPr/>
          <a:lstStyle/>
          <a:p>
            <a:fld id="{275AD203-111F-462D-8971-20D83D982433}" type="slidenum">
              <a:rPr lang="ko-KR" altLang="en-US" smtClean="0"/>
              <a:pPr/>
              <a:t>13</a:t>
            </a:fld>
            <a:endParaRPr lang="ko-KR" altLang="en-US" dirty="0"/>
          </a:p>
        </p:txBody>
      </p:sp>
      <p:sp>
        <p:nvSpPr>
          <p:cNvPr id="7"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3. LAYOUT</a:t>
            </a:r>
            <a:endParaRPr kumimoji="0" lang="ko-KR" altLang="en-US" b="1" dirty="0">
              <a:solidFill>
                <a:schemeClr val="bg1"/>
              </a:solidFill>
              <a:latin typeface="맑은 고딕" panose="020B0503020000020004" pitchFamily="50" charset="-127"/>
            </a:endParaRP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 </a:t>
            </a:r>
            <a:r>
              <a:rPr kumimoji="0" lang="ko-KR" altLang="en-US" sz="1600" b="1" dirty="0" smtClean="0">
                <a:solidFill>
                  <a:schemeClr val="bg1"/>
                </a:solidFill>
                <a:latin typeface="맑은 고딕" panose="020B0503020000020004" pitchFamily="50" charset="-127"/>
              </a:rPr>
              <a:t>디자인 가이드</a:t>
            </a:r>
            <a:endParaRPr kumimoji="0" lang="ko-KR" altLang="en-US" sz="1600" b="1" dirty="0">
              <a:solidFill>
                <a:schemeClr val="bg1"/>
              </a:solidFill>
              <a:latin typeface="맑은 고딕" panose="020B0503020000020004" pitchFamily="50" charset="-127"/>
            </a:endParaRPr>
          </a:p>
        </p:txBody>
      </p:sp>
      <p:grpSp>
        <p:nvGrpSpPr>
          <p:cNvPr id="19" name="그룹 18"/>
          <p:cNvGrpSpPr/>
          <p:nvPr/>
        </p:nvGrpSpPr>
        <p:grpSpPr>
          <a:xfrm>
            <a:off x="262919" y="846266"/>
            <a:ext cx="3128673" cy="2179725"/>
            <a:chOff x="545552" y="962486"/>
            <a:chExt cx="3461183" cy="2179725"/>
          </a:xfrm>
        </p:grpSpPr>
        <p:sp>
          <p:nvSpPr>
            <p:cNvPr id="20" name="모서리가 둥근 직사각형 19"/>
            <p:cNvSpPr/>
            <p:nvPr/>
          </p:nvSpPr>
          <p:spPr>
            <a:xfrm>
              <a:off x="545552" y="1214899"/>
              <a:ext cx="3461183" cy="1927312"/>
            </a:xfrm>
            <a:prstGeom prst="roundRect">
              <a:avLst>
                <a:gd name="adj" fmla="val 0"/>
              </a:avLst>
            </a:prstGeom>
            <a:solidFill>
              <a:schemeClr val="bg1"/>
            </a:solidFill>
            <a:ln w="9525" cap="flat" cmpd="sng" algn="ctr">
              <a:solidFill>
                <a:srgbClr val="00695C"/>
              </a:solidFill>
              <a:prstDash val="solid"/>
            </a:ln>
            <a:effectLst/>
          </p:spPr>
          <p:txBody>
            <a:bodyPr anchor="ctr"/>
            <a:lstStyle/>
            <a:p>
              <a:pPr marL="85725" indent="-85725" eaLnBrk="0" fontAlgn="auto" latinLnBrk="0" hangingPunct="0">
                <a:lnSpc>
                  <a:spcPct val="150000"/>
                </a:lnSpc>
                <a:spcBef>
                  <a:spcPts val="0"/>
                </a:spcBef>
                <a:spcAft>
                  <a:spcPts val="0"/>
                </a:spcAft>
                <a:buFont typeface="Arial" pitchFamily="34" charset="0"/>
                <a:buChar char="•"/>
                <a:defRPr/>
              </a:pPr>
              <a:r>
                <a:rPr lang="ko-KR" altLang="en-US" sz="1000" b="1" kern="0" dirty="0">
                  <a:solidFill>
                    <a:srgbClr val="00695C"/>
                  </a:solidFill>
                  <a:latin typeface="맑은 고딕" panose="020B0503020000020004" pitchFamily="50" charset="-127"/>
                  <a:ea typeface="맑은 고딕" panose="020B0503020000020004" pitchFamily="50" charset="-127"/>
                </a:rPr>
                <a:t>레이아웃은 시각적 그리드</a:t>
              </a:r>
              <a:r>
                <a:rPr lang="en-US" altLang="ko-KR" sz="1000" b="1" kern="0" dirty="0">
                  <a:solidFill>
                    <a:srgbClr val="00695C"/>
                  </a:solidFill>
                  <a:latin typeface="맑은 고딕" panose="020B0503020000020004" pitchFamily="50" charset="-127"/>
                  <a:ea typeface="맑은 고딕" panose="020B0503020000020004" pitchFamily="50" charset="-127"/>
                </a:rPr>
                <a:t>, </a:t>
              </a:r>
              <a:r>
                <a:rPr lang="ko-KR" altLang="en-US" sz="1000" b="1" kern="0" dirty="0">
                  <a:solidFill>
                    <a:srgbClr val="00695C"/>
                  </a:solidFill>
                  <a:latin typeface="맑은 고딕" panose="020B0503020000020004" pitchFamily="50" charset="-127"/>
                  <a:ea typeface="맑은 고딕" panose="020B0503020000020004" pitchFamily="50" charset="-127"/>
                </a:rPr>
                <a:t>간격 및 섹션을 정의하여 응용 프로그램에서 일관성을 지원하는 구조 템플릿입니다</a:t>
              </a:r>
              <a:r>
                <a:rPr lang="en-US" altLang="ko-KR" sz="1000" b="1" kern="0" dirty="0">
                  <a:solidFill>
                    <a:srgbClr val="00695C"/>
                  </a:solidFill>
                  <a:latin typeface="맑은 고딕" panose="020B0503020000020004" pitchFamily="50" charset="-127"/>
                  <a:ea typeface="맑은 고딕" panose="020B0503020000020004" pitchFamily="50" charset="-127"/>
                </a:rPr>
                <a:t>.</a:t>
              </a:r>
              <a:endParaRPr kumimoji="0" lang="en-US" altLang="ko-KR" sz="1000" b="1" kern="0" dirty="0">
                <a:solidFill>
                  <a:srgbClr val="00695C"/>
                </a:solidFill>
                <a:latin typeface="맑은 고딕" panose="020B0503020000020004" pitchFamily="50" charset="-127"/>
                <a:ea typeface="맑은 고딕" panose="020B0503020000020004" pitchFamily="50" charset="-127"/>
              </a:endParaRPr>
            </a:p>
          </p:txBody>
        </p:sp>
        <p:sp>
          <p:nvSpPr>
            <p:cNvPr id="21" name="모서리가 둥근 직사각형 20"/>
            <p:cNvSpPr/>
            <p:nvPr/>
          </p:nvSpPr>
          <p:spPr>
            <a:xfrm>
              <a:off x="545552" y="962486"/>
              <a:ext cx="3461183"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pic>
        <p:nvPicPr>
          <p:cNvPr id="3" name="그림 2"/>
          <p:cNvPicPr>
            <a:picLocks noChangeAspect="1"/>
          </p:cNvPicPr>
          <p:nvPr/>
        </p:nvPicPr>
        <p:blipFill>
          <a:blip r:embed="rId2"/>
          <a:stretch>
            <a:fillRect/>
          </a:stretch>
        </p:blipFill>
        <p:spPr>
          <a:xfrm>
            <a:off x="5551196" y="970366"/>
            <a:ext cx="3781693" cy="1897092"/>
          </a:xfrm>
          <a:prstGeom prst="rect">
            <a:avLst/>
          </a:prstGeom>
        </p:spPr>
      </p:pic>
      <p:pic>
        <p:nvPicPr>
          <p:cNvPr id="4" name="그림 3"/>
          <p:cNvPicPr>
            <a:picLocks noChangeAspect="1"/>
          </p:cNvPicPr>
          <p:nvPr/>
        </p:nvPicPr>
        <p:blipFill>
          <a:blip r:embed="rId3"/>
          <a:stretch>
            <a:fillRect/>
          </a:stretch>
        </p:blipFill>
        <p:spPr>
          <a:xfrm>
            <a:off x="2651759" y="3552408"/>
            <a:ext cx="2152997" cy="2837310"/>
          </a:xfrm>
          <a:prstGeom prst="rect">
            <a:avLst/>
          </a:prstGeom>
        </p:spPr>
      </p:pic>
      <p:pic>
        <p:nvPicPr>
          <p:cNvPr id="5" name="그림 4"/>
          <p:cNvPicPr>
            <a:picLocks noChangeAspect="1"/>
          </p:cNvPicPr>
          <p:nvPr/>
        </p:nvPicPr>
        <p:blipFill>
          <a:blip r:embed="rId4"/>
          <a:stretch>
            <a:fillRect/>
          </a:stretch>
        </p:blipFill>
        <p:spPr>
          <a:xfrm>
            <a:off x="7352586" y="3572048"/>
            <a:ext cx="1980303" cy="2834640"/>
          </a:xfrm>
          <a:prstGeom prst="rect">
            <a:avLst/>
          </a:prstGeom>
        </p:spPr>
      </p:pic>
    </p:spTree>
    <p:extLst>
      <p:ext uri="{BB962C8B-B14F-4D97-AF65-F5344CB8AC3E}">
        <p14:creationId xmlns:p14="http://schemas.microsoft.com/office/powerpoint/2010/main" val="3903108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7477125" y="6635750"/>
            <a:ext cx="2228850" cy="212725"/>
          </a:xfrm>
        </p:spPr>
        <p:txBody>
          <a:bodyPr/>
          <a:lstStyle/>
          <a:p>
            <a:fld id="{275AD203-111F-462D-8971-20D83D982433}" type="slidenum">
              <a:rPr lang="ko-KR" altLang="en-US" smtClean="0"/>
              <a:pPr/>
              <a:t>14</a:t>
            </a:fld>
            <a:endParaRPr lang="ko-KR" altLang="en-US" dirty="0"/>
          </a:p>
        </p:txBody>
      </p:sp>
      <p:sp>
        <p:nvSpPr>
          <p:cNvPr id="7"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4. DATA ENTRY</a:t>
            </a:r>
            <a:endParaRPr kumimoji="0" lang="ko-KR" altLang="en-US" b="1" dirty="0">
              <a:solidFill>
                <a:schemeClr val="bg1"/>
              </a:solidFill>
              <a:latin typeface="맑은 고딕" panose="020B0503020000020004" pitchFamily="50" charset="-127"/>
            </a:endParaRPr>
          </a:p>
        </p:txBody>
      </p:sp>
      <p:sp>
        <p:nvSpPr>
          <p:cNvPr id="8" name="TextBox 2"/>
          <p:cNvSpPr txBox="1">
            <a:spLocks noChangeArrowheads="1"/>
          </p:cNvSpPr>
          <p:nvPr/>
        </p:nvSpPr>
        <p:spPr bwMode="auto">
          <a:xfrm>
            <a:off x="4737100" y="185433"/>
            <a:ext cx="4860925" cy="414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 </a:t>
            </a:r>
            <a:r>
              <a:rPr kumimoji="0" lang="ko-KR" altLang="en-US" sz="1600" b="1" dirty="0" smtClean="0">
                <a:solidFill>
                  <a:schemeClr val="bg1"/>
                </a:solidFill>
                <a:latin typeface="맑은 고딕" panose="020B0503020000020004" pitchFamily="50" charset="-127"/>
              </a:rPr>
              <a:t>디자인 가이드</a:t>
            </a:r>
            <a:endParaRPr kumimoji="0" lang="ko-KR" altLang="en-US" sz="1600" b="1" dirty="0">
              <a:solidFill>
                <a:schemeClr val="bg1"/>
              </a:solidFill>
              <a:latin typeface="맑은 고딕" panose="020B0503020000020004" pitchFamily="50" charset="-127"/>
            </a:endParaRPr>
          </a:p>
        </p:txBody>
      </p:sp>
      <p:grpSp>
        <p:nvGrpSpPr>
          <p:cNvPr id="19" name="그룹 18"/>
          <p:cNvGrpSpPr/>
          <p:nvPr/>
        </p:nvGrpSpPr>
        <p:grpSpPr>
          <a:xfrm>
            <a:off x="267593" y="812857"/>
            <a:ext cx="3128673" cy="5579631"/>
            <a:chOff x="545552" y="962486"/>
            <a:chExt cx="3461183" cy="5579631"/>
          </a:xfrm>
        </p:grpSpPr>
        <p:sp>
          <p:nvSpPr>
            <p:cNvPr id="20" name="모서리가 둥근 직사각형 19"/>
            <p:cNvSpPr/>
            <p:nvPr/>
          </p:nvSpPr>
          <p:spPr>
            <a:xfrm>
              <a:off x="545552" y="1257711"/>
              <a:ext cx="3461183" cy="5284406"/>
            </a:xfrm>
            <a:prstGeom prst="roundRect">
              <a:avLst>
                <a:gd name="adj" fmla="val 0"/>
              </a:avLst>
            </a:prstGeom>
            <a:solidFill>
              <a:schemeClr val="bg1"/>
            </a:solidFill>
            <a:ln w="9525" cap="flat" cmpd="sng" algn="ctr">
              <a:solidFill>
                <a:srgbClr val="00695C"/>
              </a:solidFill>
              <a:prstDash val="solid"/>
            </a:ln>
            <a:effectLst/>
          </p:spPr>
          <p:txBody>
            <a:bodyPr anchor="t"/>
            <a:lstStyle/>
            <a:p>
              <a:pPr marL="171450" indent="-171450" eaLnBrk="0" fontAlgn="auto" latinLnBrk="0" hangingPunct="0">
                <a:lnSpc>
                  <a:spcPct val="150000"/>
                </a:lnSpc>
                <a:spcBef>
                  <a:spcPts val="0"/>
                </a:spcBef>
                <a:spcAft>
                  <a:spcPts val="0"/>
                </a:spcAft>
                <a:buFont typeface="Wingdings" panose="05000000000000000000" pitchFamily="2" charset="2"/>
                <a:buChar char="§"/>
                <a:defRPr/>
              </a:pPr>
              <a:r>
                <a:rPr lang="ko-KR" altLang="en-US" sz="1000" b="1" kern="0" dirty="0" smtClean="0">
                  <a:solidFill>
                    <a:srgbClr val="00695C"/>
                  </a:solidFill>
                  <a:latin typeface="맑은 고딕" panose="020B0503020000020004" pitchFamily="50" charset="-127"/>
                  <a:ea typeface="맑은 고딕" panose="020B0503020000020004" pitchFamily="50" charset="-127"/>
                </a:rPr>
                <a:t>텍스트의 길이를 제한하기 위해서 일반적으로 </a:t>
              </a:r>
              <a:r>
                <a:rPr lang="en-US" altLang="ko-KR" sz="1000" b="1" kern="0" dirty="0" smtClean="0">
                  <a:solidFill>
                    <a:srgbClr val="00695C"/>
                  </a:solidFill>
                  <a:latin typeface="맑은 고딕" panose="020B0503020000020004" pitchFamily="50" charset="-127"/>
                  <a:ea typeface="맑은 고딕" panose="020B0503020000020004" pitchFamily="50" charset="-127"/>
                </a:rPr>
                <a:t>SINGLE-LINE</a:t>
              </a:r>
              <a:r>
                <a:rPr lang="ko-KR" altLang="en-US" sz="1000" b="1" kern="0" dirty="0" smtClean="0">
                  <a:solidFill>
                    <a:srgbClr val="00695C"/>
                  </a:solidFill>
                  <a:latin typeface="맑은 고딕" panose="020B0503020000020004" pitchFamily="50" charset="-127"/>
                  <a:ea typeface="맑은 고딕" panose="020B0503020000020004" pitchFamily="50" charset="-127"/>
                </a:rPr>
                <a:t> 입력을 사용합니다</a:t>
              </a:r>
              <a:r>
                <a:rPr lang="en-US" altLang="ko-KR" sz="1000" b="1" kern="0" dirty="0" smtClean="0">
                  <a:solidFill>
                    <a:srgbClr val="00695C"/>
                  </a:solidFill>
                  <a:latin typeface="맑은 고딕" panose="020B0503020000020004" pitchFamily="50" charset="-127"/>
                  <a:ea typeface="맑은 고딕" panose="020B0503020000020004" pitchFamily="50" charset="-127"/>
                </a:rPr>
                <a:t>. </a:t>
              </a:r>
              <a:r>
                <a:rPr lang="ko-KR" altLang="en-US" sz="1000" b="1" kern="0" dirty="0" err="1" smtClean="0">
                  <a:solidFill>
                    <a:srgbClr val="00695C"/>
                  </a:solidFill>
                  <a:latin typeface="맑은 고딕" panose="020B0503020000020004" pitchFamily="50" charset="-127"/>
                  <a:ea typeface="맑은 고딕" panose="020B0503020000020004" pitchFamily="50" charset="-127"/>
                </a:rPr>
                <a:t>입력형식을</a:t>
              </a:r>
              <a:r>
                <a:rPr lang="ko-KR" altLang="en-US" sz="1000" b="1" kern="0" dirty="0" smtClean="0">
                  <a:solidFill>
                    <a:srgbClr val="00695C"/>
                  </a:solidFill>
                  <a:latin typeface="맑은 고딕" panose="020B0503020000020004" pitchFamily="50" charset="-127"/>
                  <a:ea typeface="맑은 고딕" panose="020B0503020000020004" pitchFamily="50" charset="-127"/>
                </a:rPr>
                <a:t> 제한하기 위해서는 전화번호나 이메일 같은 입력 </a:t>
              </a:r>
              <a:r>
                <a:rPr lang="en-US" altLang="ko-KR" sz="1000" b="1" kern="0" dirty="0" smtClean="0">
                  <a:solidFill>
                    <a:srgbClr val="00695C"/>
                  </a:solidFill>
                  <a:latin typeface="맑은 고딕" panose="020B0503020000020004" pitchFamily="50" charset="-127"/>
                  <a:ea typeface="맑은 고딕" panose="020B0503020000020004" pitchFamily="50" charset="-127"/>
                </a:rPr>
                <a:t>FORMAT</a:t>
              </a:r>
              <a:r>
                <a:rPr lang="ko-KR" altLang="en-US" sz="1000" b="1" kern="0" dirty="0" smtClean="0">
                  <a:solidFill>
                    <a:srgbClr val="00695C"/>
                  </a:solidFill>
                  <a:latin typeface="맑은 고딕" panose="020B0503020000020004" pitchFamily="50" charset="-127"/>
                  <a:ea typeface="맑은 고딕" panose="020B0503020000020004" pitchFamily="50" charset="-127"/>
                </a:rPr>
                <a:t>을 지정하면 편리합니다</a:t>
              </a:r>
              <a:r>
                <a:rPr lang="en-US" altLang="ko-KR" sz="1000" b="1" kern="0" dirty="0" smtClean="0">
                  <a:solidFill>
                    <a:srgbClr val="00695C"/>
                  </a:solidFill>
                  <a:latin typeface="맑은 고딕" panose="020B0503020000020004" pitchFamily="50" charset="-127"/>
                  <a:ea typeface="맑은 고딕" panose="020B0503020000020004" pitchFamily="50" charset="-127"/>
                </a:rPr>
                <a:t>.</a:t>
              </a:r>
            </a:p>
            <a:p>
              <a:pPr marL="171450" indent="-171450" eaLnBrk="0" fontAlgn="auto" latinLnBrk="0" hangingPunct="0">
                <a:lnSpc>
                  <a:spcPct val="150000"/>
                </a:lnSpc>
                <a:spcBef>
                  <a:spcPts val="0"/>
                </a:spcBef>
                <a:spcAft>
                  <a:spcPts val="0"/>
                </a:spcAft>
                <a:buFont typeface="Wingdings" panose="05000000000000000000" pitchFamily="2" charset="2"/>
                <a:buChar char="§"/>
                <a:defRPr/>
              </a:pPr>
              <a:endParaRPr lang="en-US" altLang="ko-KR" sz="1000" b="1" kern="0" dirty="0">
                <a:solidFill>
                  <a:srgbClr val="00695C"/>
                </a:solidFill>
                <a:latin typeface="맑은 고딕" panose="020B0503020000020004" pitchFamily="50" charset="-127"/>
                <a:ea typeface="맑은 고딕" panose="020B0503020000020004" pitchFamily="50" charset="-127"/>
              </a:endParaRPr>
            </a:p>
            <a:p>
              <a:pPr marL="171450" indent="-171450" eaLnBrk="0" fontAlgn="auto" latinLnBrk="0" hangingPunct="0">
                <a:lnSpc>
                  <a:spcPct val="150000"/>
                </a:lnSpc>
                <a:spcBef>
                  <a:spcPts val="0"/>
                </a:spcBef>
                <a:spcAft>
                  <a:spcPts val="0"/>
                </a:spcAft>
                <a:buFont typeface="Wingdings" panose="05000000000000000000" pitchFamily="2" charset="2"/>
                <a:buChar char="§"/>
                <a:defRPr/>
              </a:pPr>
              <a:r>
                <a:rPr lang="en-US" altLang="ko-KR" sz="1000" b="1" kern="0" dirty="0" smtClean="0">
                  <a:solidFill>
                    <a:srgbClr val="00695C"/>
                  </a:solidFill>
                  <a:latin typeface="맑은 고딕" panose="020B0503020000020004" pitchFamily="50" charset="-127"/>
                  <a:ea typeface="맑은 고딕" panose="020B0503020000020004" pitchFamily="50" charset="-127"/>
                </a:rPr>
                <a:t>MULTILINE</a:t>
              </a:r>
              <a:r>
                <a:rPr lang="ko-KR" altLang="en-US" sz="1000" b="1" kern="0" dirty="0" smtClean="0">
                  <a:solidFill>
                    <a:srgbClr val="00695C"/>
                  </a:solidFill>
                  <a:latin typeface="맑은 고딕" panose="020B0503020000020004" pitchFamily="50" charset="-127"/>
                  <a:ea typeface="맑은 고딕" panose="020B0503020000020004" pitchFamily="50" charset="-127"/>
                </a:rPr>
                <a:t> </a:t>
              </a:r>
              <a:r>
                <a:rPr lang="ko-KR" altLang="en-US" sz="1000" b="1" kern="0" dirty="0" err="1" smtClean="0">
                  <a:solidFill>
                    <a:srgbClr val="00695C"/>
                  </a:solidFill>
                  <a:latin typeface="맑은 고딕" panose="020B0503020000020004" pitchFamily="50" charset="-127"/>
                  <a:ea typeface="맑은 고딕" panose="020B0503020000020004" pitchFamily="50" charset="-127"/>
                </a:rPr>
                <a:t>입력영역은</a:t>
              </a:r>
              <a:r>
                <a:rPr lang="ko-KR" altLang="en-US" sz="1000" b="1" kern="0" dirty="0" smtClean="0">
                  <a:solidFill>
                    <a:srgbClr val="00695C"/>
                  </a:solidFill>
                  <a:latin typeface="맑은 고딕" panose="020B0503020000020004" pitchFamily="50" charset="-127"/>
                  <a:ea typeface="맑은 고딕" panose="020B0503020000020004" pitchFamily="50" charset="-127"/>
                </a:rPr>
                <a:t> 사용자에게 </a:t>
              </a:r>
              <a:r>
                <a:rPr lang="ko-KR" altLang="en-US" sz="1000" b="1" kern="0" dirty="0" err="1" smtClean="0">
                  <a:solidFill>
                    <a:srgbClr val="00695C"/>
                  </a:solidFill>
                  <a:latin typeface="맑은 고딕" panose="020B0503020000020004" pitchFamily="50" charset="-127"/>
                  <a:ea typeface="맑은 고딕" panose="020B0503020000020004" pitchFamily="50" charset="-127"/>
                </a:rPr>
                <a:t>긴문장의</a:t>
              </a:r>
              <a:r>
                <a:rPr lang="ko-KR" altLang="en-US" sz="1000" b="1" kern="0" dirty="0" smtClean="0">
                  <a:solidFill>
                    <a:srgbClr val="00695C"/>
                  </a:solidFill>
                  <a:latin typeface="맑은 고딕" panose="020B0503020000020004" pitchFamily="50" charset="-127"/>
                  <a:ea typeface="맑은 고딕" panose="020B0503020000020004" pitchFamily="50" charset="-127"/>
                </a:rPr>
                <a:t> </a:t>
              </a:r>
              <a:r>
                <a:rPr lang="en-US" altLang="ko-KR" sz="1000" b="1" kern="0" dirty="0" smtClean="0">
                  <a:solidFill>
                    <a:srgbClr val="00695C"/>
                  </a:solidFill>
                  <a:latin typeface="맑은 고딕" panose="020B0503020000020004" pitchFamily="50" charset="-127"/>
                  <a:ea typeface="맑은 고딕" panose="020B0503020000020004" pitchFamily="50" charset="-127"/>
                </a:rPr>
                <a:t>PLAIN-TEXT</a:t>
              </a:r>
              <a:r>
                <a:rPr lang="ko-KR" altLang="en-US" sz="1000" b="1" kern="0" dirty="0" smtClean="0">
                  <a:solidFill>
                    <a:srgbClr val="00695C"/>
                  </a:solidFill>
                  <a:latin typeface="맑은 고딕" panose="020B0503020000020004" pitchFamily="50" charset="-127"/>
                  <a:ea typeface="맑은 고딕" panose="020B0503020000020004" pitchFamily="50" charset="-127"/>
                </a:rPr>
                <a:t>를 입력할 수 있게 합니다</a:t>
              </a:r>
              <a:r>
                <a:rPr lang="en-US" altLang="ko-KR" sz="1000" b="1" kern="0" dirty="0" smtClean="0">
                  <a:solidFill>
                    <a:srgbClr val="00695C"/>
                  </a:solidFill>
                  <a:latin typeface="맑은 고딕" panose="020B0503020000020004" pitchFamily="50" charset="-127"/>
                  <a:ea typeface="맑은 고딕" panose="020B0503020000020004" pitchFamily="50" charset="-127"/>
                </a:rPr>
                <a:t>. </a:t>
              </a:r>
              <a:r>
                <a:rPr lang="ko-KR" altLang="en-US" sz="1000" b="1" kern="0" dirty="0" smtClean="0">
                  <a:solidFill>
                    <a:srgbClr val="00695C"/>
                  </a:solidFill>
                  <a:latin typeface="맑은 고딕" panose="020B0503020000020004" pitchFamily="50" charset="-127"/>
                  <a:ea typeface="맑은 고딕" panose="020B0503020000020004" pitchFamily="50" charset="-127"/>
                </a:rPr>
                <a:t>하지만 콘텐츠의 타입을 제한하기 위해서 </a:t>
              </a:r>
              <a:r>
                <a:rPr lang="en-US" altLang="ko-KR" sz="1000" b="1" kern="0" dirty="0" smtClean="0">
                  <a:solidFill>
                    <a:srgbClr val="00695C"/>
                  </a:solidFill>
                  <a:latin typeface="맑은 고딕" panose="020B0503020000020004" pitchFamily="50" charset="-127"/>
                  <a:ea typeface="맑은 고딕" panose="020B0503020000020004" pitchFamily="50" charset="-127"/>
                </a:rPr>
                <a:t>FORMAT</a:t>
              </a:r>
              <a:r>
                <a:rPr lang="ko-KR" altLang="en-US" sz="1000" b="1" kern="0" dirty="0" smtClean="0">
                  <a:solidFill>
                    <a:srgbClr val="00695C"/>
                  </a:solidFill>
                  <a:latin typeface="맑은 고딕" panose="020B0503020000020004" pitchFamily="50" charset="-127"/>
                  <a:ea typeface="맑은 고딕" panose="020B0503020000020004" pitchFamily="50" charset="-127"/>
                </a:rPr>
                <a:t>을 지정할 수는 없습니다</a:t>
              </a:r>
              <a:r>
                <a:rPr lang="en-US" altLang="ko-KR" sz="1000" b="1" kern="0" dirty="0" smtClean="0">
                  <a:solidFill>
                    <a:srgbClr val="00695C"/>
                  </a:solidFill>
                  <a:latin typeface="맑은 고딕" panose="020B0503020000020004" pitchFamily="50" charset="-127"/>
                  <a:ea typeface="맑은 고딕" panose="020B0503020000020004" pitchFamily="50" charset="-127"/>
                </a:rPr>
                <a:t>.</a:t>
              </a:r>
            </a:p>
            <a:p>
              <a:pPr marL="171450" indent="-171450" eaLnBrk="0" fontAlgn="auto" latinLnBrk="0" hangingPunct="0">
                <a:lnSpc>
                  <a:spcPct val="150000"/>
                </a:lnSpc>
                <a:spcBef>
                  <a:spcPts val="0"/>
                </a:spcBef>
                <a:spcAft>
                  <a:spcPts val="0"/>
                </a:spcAft>
                <a:buFont typeface="Wingdings" panose="05000000000000000000" pitchFamily="2" charset="2"/>
                <a:buChar char="§"/>
                <a:defRPr/>
              </a:pPr>
              <a:endParaRPr lang="en-US" altLang="ko-KR" sz="1000" b="1" kern="0" dirty="0">
                <a:solidFill>
                  <a:srgbClr val="00695C"/>
                </a:solidFill>
                <a:latin typeface="맑은 고딕" panose="020B0503020000020004" pitchFamily="50" charset="-127"/>
                <a:ea typeface="맑은 고딕" panose="020B0503020000020004" pitchFamily="50" charset="-127"/>
              </a:endParaRPr>
            </a:p>
            <a:p>
              <a:pPr marL="171450" indent="-171450" eaLnBrk="0" fontAlgn="auto" latinLnBrk="0" hangingPunct="0">
                <a:lnSpc>
                  <a:spcPct val="150000"/>
                </a:lnSpc>
                <a:spcBef>
                  <a:spcPts val="0"/>
                </a:spcBef>
                <a:spcAft>
                  <a:spcPts val="0"/>
                </a:spcAft>
                <a:buFont typeface="Wingdings" panose="05000000000000000000" pitchFamily="2" charset="2"/>
                <a:buChar char="§"/>
                <a:defRPr/>
              </a:pPr>
              <a:r>
                <a:rPr lang="ko-KR" altLang="en-US" sz="1000" b="1" kern="0" dirty="0" smtClean="0">
                  <a:solidFill>
                    <a:srgbClr val="00695C"/>
                  </a:solidFill>
                  <a:latin typeface="맑은 고딕" panose="020B0503020000020004" pitchFamily="50" charset="-127"/>
                  <a:ea typeface="맑은 고딕" panose="020B0503020000020004" pitchFamily="50" charset="-127"/>
                </a:rPr>
                <a:t>기본적인 라벨과 텍스트박스를 사용하여 시각적인 계층구조를 만들 수 있습니다</a:t>
              </a:r>
              <a:r>
                <a:rPr lang="en-US" altLang="ko-KR" sz="1000" b="1" kern="0" dirty="0" smtClean="0">
                  <a:solidFill>
                    <a:srgbClr val="00695C"/>
                  </a:solidFill>
                  <a:latin typeface="맑은 고딕" panose="020B0503020000020004" pitchFamily="50" charset="-127"/>
                  <a:ea typeface="맑은 고딕" panose="020B0503020000020004" pitchFamily="50" charset="-127"/>
                </a:rPr>
                <a:t>. </a:t>
              </a:r>
              <a:r>
                <a:rPr lang="ko-KR" altLang="en-US" sz="1000" b="1" kern="0" dirty="0" err="1" smtClean="0">
                  <a:solidFill>
                    <a:srgbClr val="00695C"/>
                  </a:solidFill>
                  <a:latin typeface="맑은 고딕" panose="020B0503020000020004" pitchFamily="50" charset="-127"/>
                  <a:ea typeface="맑은 고딕" panose="020B0503020000020004" pitchFamily="50" charset="-127"/>
                </a:rPr>
                <a:t>수직공간을</a:t>
              </a:r>
              <a:r>
                <a:rPr lang="ko-KR" altLang="en-US" sz="1000" b="1" kern="0" dirty="0" smtClean="0">
                  <a:solidFill>
                    <a:srgbClr val="00695C"/>
                  </a:solidFill>
                  <a:latin typeface="맑은 고딕" panose="020B0503020000020004" pitchFamily="50" charset="-127"/>
                  <a:ea typeface="맑은 고딕" panose="020B0503020000020004" pitchFamily="50" charset="-127"/>
                </a:rPr>
                <a:t> 절약하기 위해서나 폭이 제한된 </a:t>
              </a:r>
              <a:r>
                <a:rPr lang="ko-KR" altLang="en-US" sz="1000" b="1" kern="0" dirty="0" err="1" smtClean="0">
                  <a:solidFill>
                    <a:srgbClr val="00695C"/>
                  </a:solidFill>
                  <a:latin typeface="맑은 고딕" panose="020B0503020000020004" pitchFamily="50" charset="-127"/>
                  <a:ea typeface="맑은 고딕" panose="020B0503020000020004" pitchFamily="50" charset="-127"/>
                </a:rPr>
                <a:t>입력박스의</a:t>
              </a:r>
              <a:r>
                <a:rPr lang="ko-KR" altLang="en-US" sz="1000" b="1" kern="0" dirty="0" smtClean="0">
                  <a:solidFill>
                    <a:srgbClr val="00695C"/>
                  </a:solidFill>
                  <a:latin typeface="맑은 고딕" panose="020B0503020000020004" pitchFamily="50" charset="-127"/>
                  <a:ea typeface="맑은 고딕" panose="020B0503020000020004" pitchFamily="50" charset="-127"/>
                </a:rPr>
                <a:t> 경우 </a:t>
              </a:r>
              <a:r>
                <a:rPr lang="ko-KR" altLang="en-US" sz="1000" b="1" kern="0" dirty="0" err="1" smtClean="0">
                  <a:solidFill>
                    <a:srgbClr val="00695C"/>
                  </a:solidFill>
                  <a:latin typeface="맑은 고딕" panose="020B0503020000020004" pitchFamily="50" charset="-127"/>
                  <a:ea typeface="맑은 고딕" panose="020B0503020000020004" pitchFamily="50" charset="-127"/>
                </a:rPr>
                <a:t>가로형으로</a:t>
              </a:r>
              <a:r>
                <a:rPr lang="ko-KR" altLang="en-US" sz="1000" b="1" kern="0" dirty="0" smtClean="0">
                  <a:solidFill>
                    <a:srgbClr val="00695C"/>
                  </a:solidFill>
                  <a:latin typeface="맑은 고딕" panose="020B0503020000020004" pitchFamily="50" charset="-127"/>
                  <a:ea typeface="맑은 고딕" panose="020B0503020000020004" pitchFamily="50" charset="-127"/>
                </a:rPr>
                <a:t> 배치할 수 있습니다</a:t>
              </a:r>
              <a:r>
                <a:rPr lang="en-US" altLang="ko-KR" sz="1000" b="1" kern="0" dirty="0" smtClean="0">
                  <a:solidFill>
                    <a:srgbClr val="00695C"/>
                  </a:solidFill>
                  <a:latin typeface="맑은 고딕" panose="020B0503020000020004" pitchFamily="50" charset="-127"/>
                  <a:ea typeface="맑은 고딕" panose="020B0503020000020004" pitchFamily="50" charset="-127"/>
                </a:rPr>
                <a:t>.</a:t>
              </a:r>
              <a:endParaRPr lang="en-US" altLang="ko-KR" sz="1000" b="1" kern="0" dirty="0">
                <a:solidFill>
                  <a:srgbClr val="00695C"/>
                </a:solidFill>
                <a:latin typeface="맑은 고딕" panose="020B0503020000020004" pitchFamily="50" charset="-127"/>
                <a:ea typeface="맑은 고딕" panose="020B0503020000020004" pitchFamily="50" charset="-127"/>
              </a:endParaRPr>
            </a:p>
          </p:txBody>
        </p:sp>
        <p:sp>
          <p:nvSpPr>
            <p:cNvPr id="21" name="모서리가 둥근 직사각형 20"/>
            <p:cNvSpPr/>
            <p:nvPr/>
          </p:nvSpPr>
          <p:spPr>
            <a:xfrm>
              <a:off x="545552" y="962486"/>
              <a:ext cx="3461183"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4236524609"/>
              </p:ext>
            </p:extLst>
          </p:nvPr>
        </p:nvGraphicFramePr>
        <p:xfrm>
          <a:off x="3745420" y="874083"/>
          <a:ext cx="2674862" cy="2484258"/>
        </p:xfrm>
        <a:graphic>
          <a:graphicData uri="http://schemas.openxmlformats.org/drawingml/2006/table">
            <a:tbl>
              <a:tblPr firstRow="1" bandRow="1">
                <a:tableStyleId>{5C22544A-7EE6-4342-B048-85BDC9FD1C3A}</a:tableStyleId>
              </a:tblPr>
              <a:tblGrid>
                <a:gridCol w="2674862">
                  <a:extLst>
                    <a:ext uri="{9D8B030D-6E8A-4147-A177-3AD203B41FA5}">
                      <a16:colId xmlns:a16="http://schemas.microsoft.com/office/drawing/2014/main" val="2704522777"/>
                    </a:ext>
                  </a:extLst>
                </a:gridCol>
              </a:tblGrid>
              <a:tr h="2484258">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기본 텍스트 입력</a:t>
                      </a: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inputs.</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4" name="표 13"/>
          <p:cNvGraphicFramePr>
            <a:graphicFrameLocks noGrp="1"/>
          </p:cNvGraphicFramePr>
          <p:nvPr>
            <p:extLst>
              <p:ext uri="{D42A27DB-BD31-4B8C-83A1-F6EECF244321}">
                <p14:modId xmlns:p14="http://schemas.microsoft.com/office/powerpoint/2010/main" val="3105495317"/>
              </p:ext>
            </p:extLst>
          </p:nvPr>
        </p:nvGraphicFramePr>
        <p:xfrm>
          <a:off x="3745420" y="4067550"/>
          <a:ext cx="2214803" cy="2491190"/>
        </p:xfrm>
        <a:graphic>
          <a:graphicData uri="http://schemas.openxmlformats.org/drawingml/2006/table">
            <a:tbl>
              <a:tblPr firstRow="1" bandRow="1">
                <a:tableStyleId>{5C22544A-7EE6-4342-B048-85BDC9FD1C3A}</a:tableStyleId>
              </a:tblPr>
              <a:tblGrid>
                <a:gridCol w="2214803">
                  <a:extLst>
                    <a:ext uri="{9D8B030D-6E8A-4147-A177-3AD203B41FA5}">
                      <a16:colId xmlns:a16="http://schemas.microsoft.com/office/drawing/2014/main" val="2704522777"/>
                    </a:ext>
                  </a:extLst>
                </a:gridCol>
              </a:tblGrid>
              <a:tr h="2491190">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입력 도움말</a:t>
                      </a: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정보아이콘과 </a:t>
                      </a:r>
                      <a:r>
                        <a:rPr kumimoji="0" lang="ko-KR" altLang="en-US" sz="1000" b="0" dirty="0" err="1" smtClean="0">
                          <a:solidFill>
                            <a:schemeClr val="bg1">
                              <a:lumMod val="50000"/>
                            </a:schemeClr>
                          </a:solidFill>
                          <a:latin typeface="맑은 고딕" panose="020B0503020000020004" pitchFamily="50" charset="-127"/>
                          <a:ea typeface="맑은 고딕" panose="020B0503020000020004" pitchFamily="50" charset="-127"/>
                        </a:rPr>
                        <a:t>툴팁을</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 사용합니다</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val="1490484889"/>
              </p:ext>
            </p:extLst>
          </p:nvPr>
        </p:nvGraphicFramePr>
        <p:xfrm>
          <a:off x="6159732" y="4067550"/>
          <a:ext cx="3438293" cy="2491190"/>
        </p:xfrm>
        <a:graphic>
          <a:graphicData uri="http://schemas.openxmlformats.org/drawingml/2006/table">
            <a:tbl>
              <a:tblPr firstRow="1" bandRow="1">
                <a:tableStyleId>{5C22544A-7EE6-4342-B048-85BDC9FD1C3A}</a:tableStyleId>
              </a:tblPr>
              <a:tblGrid>
                <a:gridCol w="3438293">
                  <a:extLst>
                    <a:ext uri="{9D8B030D-6E8A-4147-A177-3AD203B41FA5}">
                      <a16:colId xmlns:a16="http://schemas.microsoft.com/office/drawing/2014/main" val="2704522777"/>
                    </a:ext>
                  </a:extLst>
                </a:gridCol>
              </a:tblGrid>
              <a:tr h="2491190">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복합 텍스트 입력</a:t>
                      </a: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1"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날짜 선택과 검색</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3" name="그림 2"/>
          <p:cNvPicPr>
            <a:picLocks noChangeAspect="1"/>
          </p:cNvPicPr>
          <p:nvPr/>
        </p:nvPicPr>
        <p:blipFill>
          <a:blip r:embed="rId2"/>
          <a:stretch>
            <a:fillRect/>
          </a:stretch>
        </p:blipFill>
        <p:spPr>
          <a:xfrm>
            <a:off x="6159732" y="5012572"/>
            <a:ext cx="3263928" cy="1404850"/>
          </a:xfrm>
          <a:prstGeom prst="rect">
            <a:avLst/>
          </a:prstGeom>
        </p:spPr>
      </p:pic>
      <p:pic>
        <p:nvPicPr>
          <p:cNvPr id="4" name="그림 3"/>
          <p:cNvPicPr>
            <a:picLocks noChangeAspect="1"/>
          </p:cNvPicPr>
          <p:nvPr/>
        </p:nvPicPr>
        <p:blipFill>
          <a:blip r:embed="rId3"/>
          <a:stretch>
            <a:fillRect/>
          </a:stretch>
        </p:blipFill>
        <p:spPr>
          <a:xfrm>
            <a:off x="4049424" y="5291092"/>
            <a:ext cx="1550497" cy="436342"/>
          </a:xfrm>
          <a:prstGeom prst="rect">
            <a:avLst/>
          </a:prstGeom>
        </p:spPr>
      </p:pic>
      <p:pic>
        <p:nvPicPr>
          <p:cNvPr id="5" name="그림 4"/>
          <p:cNvPicPr>
            <a:picLocks noChangeAspect="1"/>
          </p:cNvPicPr>
          <p:nvPr/>
        </p:nvPicPr>
        <p:blipFill>
          <a:blip r:embed="rId4"/>
          <a:stretch>
            <a:fillRect/>
          </a:stretch>
        </p:blipFill>
        <p:spPr>
          <a:xfrm>
            <a:off x="3714834" y="1758594"/>
            <a:ext cx="2636090" cy="1491910"/>
          </a:xfrm>
          <a:prstGeom prst="rect">
            <a:avLst/>
          </a:prstGeom>
        </p:spPr>
      </p:pic>
      <p:graphicFrame>
        <p:nvGraphicFramePr>
          <p:cNvPr id="30" name="표 29"/>
          <p:cNvGraphicFramePr>
            <a:graphicFrameLocks noGrp="1"/>
          </p:cNvGraphicFramePr>
          <p:nvPr>
            <p:extLst>
              <p:ext uri="{D42A27DB-BD31-4B8C-83A1-F6EECF244321}">
                <p14:modId xmlns:p14="http://schemas.microsoft.com/office/powerpoint/2010/main" val="1404285778"/>
              </p:ext>
            </p:extLst>
          </p:nvPr>
        </p:nvGraphicFramePr>
        <p:xfrm>
          <a:off x="6738850" y="876934"/>
          <a:ext cx="2859175" cy="2481407"/>
        </p:xfrm>
        <a:graphic>
          <a:graphicData uri="http://schemas.openxmlformats.org/drawingml/2006/table">
            <a:tbl>
              <a:tblPr firstRow="1" bandRow="1">
                <a:tableStyleId>{5C22544A-7EE6-4342-B048-85BDC9FD1C3A}</a:tableStyleId>
              </a:tblPr>
              <a:tblGrid>
                <a:gridCol w="2859175">
                  <a:extLst>
                    <a:ext uri="{9D8B030D-6E8A-4147-A177-3AD203B41FA5}">
                      <a16:colId xmlns:a16="http://schemas.microsoft.com/office/drawing/2014/main" val="2704522777"/>
                    </a:ext>
                  </a:extLst>
                </a:gridCol>
              </a:tblGrid>
              <a:tr h="2481407">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사이징 </a:t>
                      </a:r>
                      <a:r>
                        <a:rPr kumimoji="0" lang="en-US" altLang="ko-KR" sz="1000" b="1" dirty="0" smtClean="0">
                          <a:solidFill>
                            <a:srgbClr val="00695C"/>
                          </a:solidFill>
                          <a:latin typeface="맑은 고딕" panose="020B0503020000020004" pitchFamily="50" charset="-127"/>
                          <a:ea typeface="맑은 고딕" panose="020B0503020000020004" pitchFamily="50" charset="-127"/>
                        </a:rPr>
                        <a:t>(SIZING)</a:t>
                      </a:r>
                    </a:p>
                    <a:p>
                      <a:pPr eaLnBrk="0" hangingPunct="0">
                        <a:spcBef>
                          <a:spcPct val="20000"/>
                        </a:spcBef>
                      </a:pPr>
                      <a:endParaRPr kumimoji="0" lang="en-US" altLang="ko-KR" sz="1000" b="1"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세로형 </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입력박스 </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100%</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가로형 </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라벨 </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33%, </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입력박스 </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67% </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유지</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6" name="그림 5"/>
          <p:cNvPicPr>
            <a:picLocks noChangeAspect="1"/>
          </p:cNvPicPr>
          <p:nvPr/>
        </p:nvPicPr>
        <p:blipFill>
          <a:blip r:embed="rId5"/>
          <a:stretch>
            <a:fillRect/>
          </a:stretch>
        </p:blipFill>
        <p:spPr>
          <a:xfrm>
            <a:off x="6738850" y="1758594"/>
            <a:ext cx="2859175" cy="1491910"/>
          </a:xfrm>
          <a:prstGeom prst="rect">
            <a:avLst/>
          </a:prstGeom>
        </p:spPr>
      </p:pic>
    </p:spTree>
    <p:extLst>
      <p:ext uri="{BB962C8B-B14F-4D97-AF65-F5344CB8AC3E}">
        <p14:creationId xmlns:p14="http://schemas.microsoft.com/office/powerpoint/2010/main" val="2098764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표 12"/>
          <p:cNvGraphicFramePr>
            <a:graphicFrameLocks noGrp="1"/>
          </p:cNvGraphicFramePr>
          <p:nvPr>
            <p:extLst>
              <p:ext uri="{D42A27DB-BD31-4B8C-83A1-F6EECF244321}">
                <p14:modId xmlns:p14="http://schemas.microsoft.com/office/powerpoint/2010/main" val="786530932"/>
              </p:ext>
            </p:extLst>
          </p:nvPr>
        </p:nvGraphicFramePr>
        <p:xfrm>
          <a:off x="3681386" y="848505"/>
          <a:ext cx="2917244" cy="2712234"/>
        </p:xfrm>
        <a:graphic>
          <a:graphicData uri="http://schemas.openxmlformats.org/drawingml/2006/table">
            <a:tbl>
              <a:tblPr firstRow="1" bandRow="1">
                <a:tableStyleId>{5C22544A-7EE6-4342-B048-85BDC9FD1C3A}</a:tableStyleId>
              </a:tblPr>
              <a:tblGrid>
                <a:gridCol w="2917244">
                  <a:extLst>
                    <a:ext uri="{9D8B030D-6E8A-4147-A177-3AD203B41FA5}">
                      <a16:colId xmlns:a16="http://schemas.microsoft.com/office/drawing/2014/main" val="2704522777"/>
                    </a:ext>
                  </a:extLst>
                </a:gridCol>
              </a:tblGrid>
              <a:tr h="2712234">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테이블 </a:t>
                      </a:r>
                      <a:r>
                        <a:rPr kumimoji="0" lang="en-US" altLang="ko-KR" sz="1000" b="1" dirty="0" smtClean="0">
                          <a:solidFill>
                            <a:srgbClr val="00695C"/>
                          </a:solidFill>
                          <a:latin typeface="맑은 고딕" panose="020B0503020000020004" pitchFamily="50" charset="-127"/>
                          <a:ea typeface="맑은 고딕" panose="020B0503020000020004" pitchFamily="50" charset="-127"/>
                        </a:rPr>
                        <a:t>(TABLE)</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err="1" smtClean="0">
                          <a:solidFill>
                            <a:schemeClr val="bg1">
                              <a:lumMod val="50000"/>
                            </a:schemeClr>
                          </a:solidFill>
                          <a:latin typeface="맑은 고딕" panose="020B0503020000020004" pitchFamily="50" charset="-127"/>
                          <a:ea typeface="맑은 고딕" panose="020B0503020000020004" pitchFamily="50" charset="-127"/>
                        </a:rPr>
                        <a:t>열너비</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 수정을 허용할 경우 수평스크롤은 허용하지만 </a:t>
                      </a:r>
                      <a:r>
                        <a:rPr kumimoji="0" lang="ko-KR" altLang="en-US" sz="1000" b="0" dirty="0" err="1" smtClean="0">
                          <a:solidFill>
                            <a:schemeClr val="bg1">
                              <a:lumMod val="50000"/>
                            </a:schemeClr>
                          </a:solidFill>
                          <a:latin typeface="맑은 고딕" panose="020B0503020000020004" pitchFamily="50" charset="-127"/>
                          <a:ea typeface="맑은 고딕" panose="020B0503020000020004" pitchFamily="50" charset="-127"/>
                        </a:rPr>
                        <a:t>세로확장은</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 허용하지 않습니다</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2" name="슬라이드 번호 개체 틀 1"/>
          <p:cNvSpPr>
            <a:spLocks noGrp="1"/>
          </p:cNvSpPr>
          <p:nvPr>
            <p:ph type="sldNum" sz="quarter" idx="4"/>
          </p:nvPr>
        </p:nvSpPr>
        <p:spPr>
          <a:xfrm>
            <a:off x="7477125" y="6635750"/>
            <a:ext cx="2228850" cy="212725"/>
          </a:xfrm>
        </p:spPr>
        <p:txBody>
          <a:bodyPr/>
          <a:lstStyle/>
          <a:p>
            <a:fld id="{275AD203-111F-462D-8971-20D83D982433}" type="slidenum">
              <a:rPr lang="ko-KR" altLang="en-US" smtClean="0"/>
              <a:pPr/>
              <a:t>15</a:t>
            </a:fld>
            <a:endParaRPr lang="ko-KR" altLang="en-US" dirty="0"/>
          </a:p>
        </p:txBody>
      </p:sp>
      <p:sp>
        <p:nvSpPr>
          <p:cNvPr id="7"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a:solidFill>
                  <a:schemeClr val="bg1"/>
                </a:solidFill>
                <a:latin typeface="맑은 고딕" panose="020B0503020000020004" pitchFamily="50" charset="-127"/>
              </a:rPr>
              <a:t>5</a:t>
            </a:r>
            <a:r>
              <a:rPr kumimoji="0" lang="en-US" altLang="ko-KR" b="1" dirty="0" smtClean="0">
                <a:solidFill>
                  <a:schemeClr val="bg1"/>
                </a:solidFill>
                <a:latin typeface="맑은 고딕" panose="020B0503020000020004" pitchFamily="50" charset="-127"/>
              </a:rPr>
              <a:t>. DISPLAYING DATA</a:t>
            </a:r>
            <a:endParaRPr kumimoji="0" lang="ko-KR" altLang="en-US" b="1" dirty="0">
              <a:solidFill>
                <a:schemeClr val="bg1"/>
              </a:solidFill>
              <a:latin typeface="맑은 고딕" panose="020B0503020000020004" pitchFamily="50" charset="-127"/>
            </a:endParaRPr>
          </a:p>
        </p:txBody>
      </p:sp>
      <p:sp>
        <p:nvSpPr>
          <p:cNvPr id="8" name="TextBox 2"/>
          <p:cNvSpPr txBox="1">
            <a:spLocks noChangeArrowheads="1"/>
          </p:cNvSpPr>
          <p:nvPr/>
        </p:nvSpPr>
        <p:spPr bwMode="auto">
          <a:xfrm>
            <a:off x="4737100" y="185433"/>
            <a:ext cx="4860925" cy="414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 </a:t>
            </a:r>
            <a:r>
              <a:rPr kumimoji="0" lang="ko-KR" altLang="en-US" sz="1600" b="1" dirty="0" smtClean="0">
                <a:solidFill>
                  <a:schemeClr val="bg1"/>
                </a:solidFill>
                <a:latin typeface="맑은 고딕" panose="020B0503020000020004" pitchFamily="50" charset="-127"/>
              </a:rPr>
              <a:t>디자인 가이드</a:t>
            </a:r>
            <a:endParaRPr kumimoji="0" lang="ko-KR" altLang="en-US" sz="1600" b="1" dirty="0">
              <a:solidFill>
                <a:schemeClr val="bg1"/>
              </a:solidFill>
              <a:latin typeface="맑은 고딕" panose="020B0503020000020004" pitchFamily="50" charset="-127"/>
            </a:endParaRPr>
          </a:p>
        </p:txBody>
      </p:sp>
      <p:grpSp>
        <p:nvGrpSpPr>
          <p:cNvPr id="19" name="그룹 18"/>
          <p:cNvGrpSpPr/>
          <p:nvPr/>
        </p:nvGrpSpPr>
        <p:grpSpPr>
          <a:xfrm>
            <a:off x="234145" y="848505"/>
            <a:ext cx="3128673" cy="2503921"/>
            <a:chOff x="545552" y="962486"/>
            <a:chExt cx="3461183" cy="2503921"/>
          </a:xfrm>
        </p:grpSpPr>
        <p:sp>
          <p:nvSpPr>
            <p:cNvPr id="20" name="모서리가 둥근 직사각형 19"/>
            <p:cNvSpPr/>
            <p:nvPr/>
          </p:nvSpPr>
          <p:spPr>
            <a:xfrm>
              <a:off x="545552" y="1214898"/>
              <a:ext cx="3461183" cy="2251509"/>
            </a:xfrm>
            <a:prstGeom prst="roundRect">
              <a:avLst>
                <a:gd name="adj" fmla="val 0"/>
              </a:avLst>
            </a:prstGeom>
            <a:solidFill>
              <a:schemeClr val="bg1"/>
            </a:solidFill>
            <a:ln w="9525" cap="flat" cmpd="sng" algn="ctr">
              <a:solidFill>
                <a:srgbClr val="00695C"/>
              </a:solidFill>
              <a:prstDash val="solid"/>
            </a:ln>
            <a:effectLst/>
          </p:spPr>
          <p:txBody>
            <a:bodyPr anchor="ctr"/>
            <a:lstStyle/>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a:solidFill>
                    <a:srgbClr val="00695C"/>
                  </a:solidFill>
                  <a:latin typeface="맑은 고딕" panose="020B0503020000020004" pitchFamily="50" charset="-127"/>
                  <a:ea typeface="맑은 고딕" panose="020B0503020000020004" pitchFamily="50" charset="-127"/>
                </a:rPr>
                <a:t>Lists and feeds help users navigate data either by theme or chronology.</a:t>
              </a:r>
              <a:endParaRPr kumimoji="0" lang="en-US" altLang="ko-KR" sz="1000" b="1" kern="0" dirty="0">
                <a:solidFill>
                  <a:srgbClr val="00695C"/>
                </a:solidFill>
                <a:latin typeface="맑은 고딕" panose="020B0503020000020004" pitchFamily="50" charset="-127"/>
                <a:ea typeface="맑은 고딕" panose="020B0503020000020004" pitchFamily="50" charset="-127"/>
              </a:endParaRPr>
            </a:p>
          </p:txBody>
        </p:sp>
        <p:sp>
          <p:nvSpPr>
            <p:cNvPr id="21" name="모서리가 둥근 직사각형 20"/>
            <p:cNvSpPr/>
            <p:nvPr/>
          </p:nvSpPr>
          <p:spPr>
            <a:xfrm>
              <a:off x="545552" y="962486"/>
              <a:ext cx="3461183"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pic>
        <p:nvPicPr>
          <p:cNvPr id="4" name="그림 3"/>
          <p:cNvPicPr>
            <a:picLocks noChangeAspect="1"/>
          </p:cNvPicPr>
          <p:nvPr/>
        </p:nvPicPr>
        <p:blipFill>
          <a:blip r:embed="rId2"/>
          <a:stretch>
            <a:fillRect/>
          </a:stretch>
        </p:blipFill>
        <p:spPr>
          <a:xfrm>
            <a:off x="3681387" y="1732425"/>
            <a:ext cx="2917243" cy="1749693"/>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909212081"/>
              </p:ext>
            </p:extLst>
          </p:nvPr>
        </p:nvGraphicFramePr>
        <p:xfrm>
          <a:off x="234145" y="3723299"/>
          <a:ext cx="2907273" cy="2912451"/>
        </p:xfrm>
        <a:graphic>
          <a:graphicData uri="http://schemas.openxmlformats.org/drawingml/2006/table">
            <a:tbl>
              <a:tblPr firstRow="1" bandRow="1">
                <a:tableStyleId>{5C22544A-7EE6-4342-B048-85BDC9FD1C3A}</a:tableStyleId>
              </a:tblPr>
              <a:tblGrid>
                <a:gridCol w="2907273">
                  <a:extLst>
                    <a:ext uri="{9D8B030D-6E8A-4147-A177-3AD203B41FA5}">
                      <a16:colId xmlns:a16="http://schemas.microsoft.com/office/drawing/2014/main" val="2704522777"/>
                    </a:ext>
                  </a:extLst>
                </a:gridCol>
              </a:tblGrid>
              <a:tr h="2912451">
                <a:tc>
                  <a:txBody>
                    <a:bodyPr/>
                    <a:lstStyle/>
                    <a:p>
                      <a:pPr eaLnBrk="0" hangingPunct="0">
                        <a:spcBef>
                          <a:spcPct val="20000"/>
                        </a:spcBef>
                      </a:pPr>
                      <a:r>
                        <a:rPr kumimoji="0" lang="en-US" altLang="ko-KR" sz="1000" b="1" dirty="0" smtClean="0">
                          <a:solidFill>
                            <a:srgbClr val="00695C"/>
                          </a:solidFill>
                          <a:latin typeface="맑은 고딕" panose="020B0503020000020004" pitchFamily="50" charset="-127"/>
                          <a:ea typeface="맑은 고딕" panose="020B0503020000020004" pitchFamily="50" charset="-127"/>
                        </a:rPr>
                        <a:t>INTERACTIVE CARDS</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사용자가 드래그앤드롭을 통해서 목록의 위치를 변경할 수 있습니다</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val="3295665167"/>
              </p:ext>
            </p:extLst>
          </p:nvPr>
        </p:nvGraphicFramePr>
        <p:xfrm>
          <a:off x="3590948" y="3723300"/>
          <a:ext cx="2743563" cy="2912450"/>
        </p:xfrm>
        <a:graphic>
          <a:graphicData uri="http://schemas.openxmlformats.org/drawingml/2006/table">
            <a:tbl>
              <a:tblPr firstRow="1" bandRow="1">
                <a:tableStyleId>{5C22544A-7EE6-4342-B048-85BDC9FD1C3A}</a:tableStyleId>
              </a:tblPr>
              <a:tblGrid>
                <a:gridCol w="2743563">
                  <a:extLst>
                    <a:ext uri="{9D8B030D-6E8A-4147-A177-3AD203B41FA5}">
                      <a16:colId xmlns:a16="http://schemas.microsoft.com/office/drawing/2014/main" val="2704522777"/>
                    </a:ext>
                  </a:extLst>
                </a:gridCol>
              </a:tblGrid>
              <a:tr h="2912450">
                <a:tc>
                  <a:txBody>
                    <a:bodyPr/>
                    <a:lstStyle/>
                    <a:p>
                      <a:pPr eaLnBrk="0" hangingPunct="0">
                        <a:spcBef>
                          <a:spcPct val="20000"/>
                        </a:spcBef>
                      </a:pPr>
                      <a:r>
                        <a:rPr kumimoji="0" lang="en-US" altLang="ko-KR" sz="1000" b="1" dirty="0" smtClean="0">
                          <a:solidFill>
                            <a:srgbClr val="00695C"/>
                          </a:solidFill>
                          <a:latin typeface="맑은 고딕" panose="020B0503020000020004" pitchFamily="50" charset="-127"/>
                          <a:ea typeface="맑은 고딕" panose="020B0503020000020004" pitchFamily="50" charset="-127"/>
                        </a:rPr>
                        <a:t>DISCUSSION</a:t>
                      </a: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 FEEDS</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메시지</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등록한 사용자</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날짜</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a:t>
                      </a:r>
                      <a:r>
                        <a:rPr kumimoji="0" lang="en-US" altLang="ko-KR" sz="1000" b="0" baseline="0" dirty="0" smtClean="0">
                          <a:solidFill>
                            <a:schemeClr val="bg1">
                              <a:lumMod val="50000"/>
                            </a:schemeClr>
                          </a:solidFill>
                          <a:latin typeface="맑은 고딕" panose="020B0503020000020004" pitchFamily="50" charset="-127"/>
                          <a:ea typeface="맑은 고딕" panose="020B0503020000020004" pitchFamily="50" charset="-127"/>
                        </a:rPr>
                        <a:t> </a:t>
                      </a:r>
                      <a:r>
                        <a:rPr kumimoji="0" lang="ko-KR" altLang="en-US" sz="1000" b="0" baseline="0" dirty="0" err="1" smtClean="0">
                          <a:solidFill>
                            <a:schemeClr val="bg1">
                              <a:lumMod val="50000"/>
                            </a:schemeClr>
                          </a:solidFill>
                          <a:latin typeface="맑은 고딕" panose="020B0503020000020004" pitchFamily="50" charset="-127"/>
                          <a:ea typeface="맑은 고딕" panose="020B0503020000020004" pitchFamily="50" charset="-127"/>
                        </a:rPr>
                        <a:t>코맨트</a:t>
                      </a:r>
                      <a:r>
                        <a:rPr kumimoji="0" lang="ko-KR" altLang="en-US" sz="1000" b="0" baseline="0" dirty="0" smtClean="0">
                          <a:solidFill>
                            <a:schemeClr val="bg1">
                              <a:lumMod val="50000"/>
                            </a:schemeClr>
                          </a:solidFill>
                          <a:latin typeface="맑은 고딕" panose="020B0503020000020004" pitchFamily="50" charset="-127"/>
                          <a:ea typeface="맑은 고딕" panose="020B0503020000020004" pitchFamily="50" charset="-127"/>
                        </a:rPr>
                        <a:t> 개수</a:t>
                      </a:r>
                      <a:r>
                        <a:rPr kumimoji="0" lang="en-US" altLang="ko-KR" sz="1000" b="0" baseline="0" dirty="0" smtClean="0">
                          <a:solidFill>
                            <a:schemeClr val="bg1">
                              <a:lumMod val="50000"/>
                            </a:schemeClr>
                          </a:solidFill>
                          <a:latin typeface="맑은 고딕" panose="020B0503020000020004" pitchFamily="50" charset="-127"/>
                          <a:ea typeface="맑은 고딕" panose="020B0503020000020004" pitchFamily="50" charset="-127"/>
                        </a:rPr>
                        <a:t> </a:t>
                      </a:r>
                      <a:r>
                        <a:rPr kumimoji="0" lang="ko-KR" altLang="en-US" sz="1000" b="0" baseline="0" dirty="0" smtClean="0">
                          <a:solidFill>
                            <a:schemeClr val="bg1">
                              <a:lumMod val="50000"/>
                            </a:schemeClr>
                          </a:solidFill>
                          <a:latin typeface="맑은 고딕" panose="020B0503020000020004" pitchFamily="50" charset="-127"/>
                          <a:ea typeface="맑은 고딕" panose="020B0503020000020004" pitchFamily="50" charset="-127"/>
                        </a:rPr>
                        <a:t>및 </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추천수를 포함할 수 있습니다</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23" name="표 22"/>
          <p:cNvGraphicFramePr>
            <a:graphicFrameLocks noGrp="1"/>
          </p:cNvGraphicFramePr>
          <p:nvPr>
            <p:extLst>
              <p:ext uri="{D42A27DB-BD31-4B8C-83A1-F6EECF244321}">
                <p14:modId xmlns:p14="http://schemas.microsoft.com/office/powerpoint/2010/main" val="1835671221"/>
              </p:ext>
            </p:extLst>
          </p:nvPr>
        </p:nvGraphicFramePr>
        <p:xfrm>
          <a:off x="6917198" y="851356"/>
          <a:ext cx="2680827" cy="2700659"/>
        </p:xfrm>
        <a:graphic>
          <a:graphicData uri="http://schemas.openxmlformats.org/drawingml/2006/table">
            <a:tbl>
              <a:tblPr firstRow="1" bandRow="1">
                <a:tableStyleId>{5C22544A-7EE6-4342-B048-85BDC9FD1C3A}</a:tableStyleId>
              </a:tblPr>
              <a:tblGrid>
                <a:gridCol w="2680827">
                  <a:extLst>
                    <a:ext uri="{9D8B030D-6E8A-4147-A177-3AD203B41FA5}">
                      <a16:colId xmlns:a16="http://schemas.microsoft.com/office/drawing/2014/main" val="2704522777"/>
                    </a:ext>
                  </a:extLst>
                </a:gridCol>
              </a:tblGrid>
              <a:tr h="2700659">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타일 </a:t>
                      </a:r>
                      <a:r>
                        <a:rPr kumimoji="0" lang="en-US" altLang="ko-KR" sz="1000" b="1" dirty="0" smtClean="0">
                          <a:solidFill>
                            <a:srgbClr val="00695C"/>
                          </a:solidFill>
                          <a:latin typeface="맑은 고딕" panose="020B0503020000020004" pitchFamily="50" charset="-127"/>
                          <a:ea typeface="맑은 고딕" panose="020B0503020000020004" pitchFamily="50" charset="-127"/>
                        </a:rPr>
                        <a:t>(TILE)</a:t>
                      </a:r>
                    </a:p>
                    <a:p>
                      <a:pPr eaLnBrk="0" hangingPunct="0">
                        <a:spcBef>
                          <a:spcPct val="20000"/>
                        </a:spcBef>
                      </a:pPr>
                      <a:endParaRPr kumimoji="0" lang="en-US" altLang="ko-KR" sz="1000" b="1"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타일은 </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2</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개 이상의 열로 구성되며 </a:t>
                      </a:r>
                      <a:r>
                        <a:rPr kumimoji="0" lang="ko-KR" altLang="en-US" sz="1000" b="0" dirty="0" err="1" smtClean="0">
                          <a:solidFill>
                            <a:schemeClr val="bg1">
                              <a:lumMod val="50000"/>
                            </a:schemeClr>
                          </a:solidFill>
                          <a:latin typeface="맑은 고딕" panose="020B0503020000020004" pitchFamily="50" charset="-127"/>
                          <a:ea typeface="맑은 고딕" panose="020B0503020000020004" pitchFamily="50" charset="-127"/>
                        </a:rPr>
                        <a:t>수평넓이를</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 제한할 경우 주로 사용한다</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5" name="그림 4"/>
          <p:cNvPicPr>
            <a:picLocks noChangeAspect="1"/>
          </p:cNvPicPr>
          <p:nvPr/>
        </p:nvPicPr>
        <p:blipFill>
          <a:blip r:embed="rId3"/>
          <a:stretch>
            <a:fillRect/>
          </a:stretch>
        </p:blipFill>
        <p:spPr>
          <a:xfrm>
            <a:off x="6917198" y="1736517"/>
            <a:ext cx="2680827" cy="1745602"/>
          </a:xfrm>
          <a:prstGeom prst="rect">
            <a:avLst/>
          </a:prstGeom>
        </p:spPr>
      </p:pic>
      <p:pic>
        <p:nvPicPr>
          <p:cNvPr id="6" name="그림 5"/>
          <p:cNvPicPr>
            <a:picLocks noChangeAspect="1"/>
          </p:cNvPicPr>
          <p:nvPr/>
        </p:nvPicPr>
        <p:blipFill>
          <a:blip r:embed="rId4"/>
          <a:stretch>
            <a:fillRect/>
          </a:stretch>
        </p:blipFill>
        <p:spPr>
          <a:xfrm>
            <a:off x="234145" y="4655127"/>
            <a:ext cx="2907273" cy="1853738"/>
          </a:xfrm>
          <a:prstGeom prst="rect">
            <a:avLst/>
          </a:prstGeom>
        </p:spPr>
      </p:pic>
      <p:pic>
        <p:nvPicPr>
          <p:cNvPr id="9" name="그림 8"/>
          <p:cNvPicPr>
            <a:picLocks noChangeAspect="1"/>
          </p:cNvPicPr>
          <p:nvPr/>
        </p:nvPicPr>
        <p:blipFill>
          <a:blip r:embed="rId5"/>
          <a:stretch>
            <a:fillRect/>
          </a:stretch>
        </p:blipFill>
        <p:spPr>
          <a:xfrm>
            <a:off x="3590948" y="4655127"/>
            <a:ext cx="2743563" cy="1853738"/>
          </a:xfrm>
          <a:prstGeom prst="rect">
            <a:avLst/>
          </a:prstGeom>
        </p:spPr>
      </p:pic>
      <p:graphicFrame>
        <p:nvGraphicFramePr>
          <p:cNvPr id="25" name="표 24"/>
          <p:cNvGraphicFramePr>
            <a:graphicFrameLocks noGrp="1"/>
          </p:cNvGraphicFramePr>
          <p:nvPr>
            <p:extLst>
              <p:ext uri="{D42A27DB-BD31-4B8C-83A1-F6EECF244321}">
                <p14:modId xmlns:p14="http://schemas.microsoft.com/office/powerpoint/2010/main" val="2071669485"/>
              </p:ext>
            </p:extLst>
          </p:nvPr>
        </p:nvGraphicFramePr>
        <p:xfrm>
          <a:off x="6854462" y="3723300"/>
          <a:ext cx="2743563" cy="2912450"/>
        </p:xfrm>
        <a:graphic>
          <a:graphicData uri="http://schemas.openxmlformats.org/drawingml/2006/table">
            <a:tbl>
              <a:tblPr firstRow="1" bandRow="1">
                <a:tableStyleId>{5C22544A-7EE6-4342-B048-85BDC9FD1C3A}</a:tableStyleId>
              </a:tblPr>
              <a:tblGrid>
                <a:gridCol w="2743563">
                  <a:extLst>
                    <a:ext uri="{9D8B030D-6E8A-4147-A177-3AD203B41FA5}">
                      <a16:colId xmlns:a16="http://schemas.microsoft.com/office/drawing/2014/main" val="2704522777"/>
                    </a:ext>
                  </a:extLst>
                </a:gridCol>
              </a:tblGrid>
              <a:tr h="2912450">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ACTIVITY FEEDS</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사용자가 수행하고 있거나 </a:t>
                      </a:r>
                      <a:r>
                        <a:rPr kumimoji="0" lang="ko-KR" altLang="en-US" sz="1000" b="0" dirty="0" err="1" smtClean="0">
                          <a:solidFill>
                            <a:schemeClr val="bg1">
                              <a:lumMod val="50000"/>
                            </a:schemeClr>
                          </a:solidFill>
                          <a:latin typeface="맑은 고딕" panose="020B0503020000020004" pitchFamily="50" charset="-127"/>
                          <a:ea typeface="맑은 고딕" panose="020B0503020000020004" pitchFamily="50" charset="-127"/>
                        </a:rPr>
                        <a:t>수행완료된</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 기록을 추적합니다</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 </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10" name="그림 9"/>
          <p:cNvPicPr>
            <a:picLocks noChangeAspect="1"/>
          </p:cNvPicPr>
          <p:nvPr/>
        </p:nvPicPr>
        <p:blipFill>
          <a:blip r:embed="rId6"/>
          <a:stretch>
            <a:fillRect/>
          </a:stretch>
        </p:blipFill>
        <p:spPr>
          <a:xfrm>
            <a:off x="6854462" y="4502391"/>
            <a:ext cx="2743563" cy="2015929"/>
          </a:xfrm>
          <a:prstGeom prst="rect">
            <a:avLst/>
          </a:prstGeom>
        </p:spPr>
      </p:pic>
    </p:spTree>
    <p:extLst>
      <p:ext uri="{BB962C8B-B14F-4D97-AF65-F5344CB8AC3E}">
        <p14:creationId xmlns:p14="http://schemas.microsoft.com/office/powerpoint/2010/main" val="3939434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표 13"/>
          <p:cNvGraphicFramePr>
            <a:graphicFrameLocks noGrp="1"/>
          </p:cNvGraphicFramePr>
          <p:nvPr>
            <p:extLst>
              <p:ext uri="{D42A27DB-BD31-4B8C-83A1-F6EECF244321}">
                <p14:modId xmlns:p14="http://schemas.microsoft.com/office/powerpoint/2010/main" val="840667593"/>
              </p:ext>
            </p:extLst>
          </p:nvPr>
        </p:nvGraphicFramePr>
        <p:xfrm>
          <a:off x="281001" y="3653647"/>
          <a:ext cx="9317023" cy="2921719"/>
        </p:xfrm>
        <a:graphic>
          <a:graphicData uri="http://schemas.openxmlformats.org/drawingml/2006/table">
            <a:tbl>
              <a:tblPr firstRow="1" bandRow="1">
                <a:tableStyleId>{5C22544A-7EE6-4342-B048-85BDC9FD1C3A}</a:tableStyleId>
              </a:tblPr>
              <a:tblGrid>
                <a:gridCol w="9317023">
                  <a:extLst>
                    <a:ext uri="{9D8B030D-6E8A-4147-A177-3AD203B41FA5}">
                      <a16:colId xmlns:a16="http://schemas.microsoft.com/office/drawing/2014/main" val="2704522777"/>
                    </a:ext>
                  </a:extLst>
                </a:gridCol>
              </a:tblGrid>
              <a:tr h="2921719">
                <a:tc>
                  <a:txBody>
                    <a:bodyPr/>
                    <a:lstStyle/>
                    <a:p>
                      <a:pPr eaLnBrk="0" hangingPunct="0">
                        <a:spcBef>
                          <a:spcPct val="20000"/>
                        </a:spcBef>
                      </a:pPr>
                      <a:r>
                        <a:rPr kumimoji="0" lang="ko-KR" altLang="en-US" sz="1000" b="1" dirty="0" err="1" smtClean="0">
                          <a:solidFill>
                            <a:srgbClr val="00695C"/>
                          </a:solidFill>
                          <a:latin typeface="+mn-ea"/>
                          <a:ea typeface="+mn-ea"/>
                        </a:rPr>
                        <a:t>스피너</a:t>
                      </a:r>
                      <a:r>
                        <a:rPr kumimoji="0" lang="ko-KR" altLang="en-US" sz="1000" b="1" dirty="0" smtClean="0">
                          <a:solidFill>
                            <a:srgbClr val="00695C"/>
                          </a:solidFill>
                          <a:latin typeface="+mn-ea"/>
                          <a:ea typeface="+mn-ea"/>
                        </a:rPr>
                        <a:t> </a:t>
                      </a:r>
                      <a:r>
                        <a:rPr kumimoji="0" lang="en-US" altLang="ko-KR" sz="1000" b="1" dirty="0" smtClean="0">
                          <a:solidFill>
                            <a:srgbClr val="00695C"/>
                          </a:solidFill>
                          <a:latin typeface="+mn-ea"/>
                          <a:ea typeface="+mn-ea"/>
                        </a:rPr>
                        <a:t>(SPINNER)</a:t>
                      </a:r>
                    </a:p>
                    <a:p>
                      <a:pPr eaLnBrk="0" hangingPunct="0">
                        <a:spcBef>
                          <a:spcPct val="20000"/>
                        </a:spcBef>
                      </a:pPr>
                      <a:r>
                        <a:rPr kumimoji="0" lang="en-US" altLang="ko-KR" sz="1000" b="0" dirty="0" smtClean="0">
                          <a:solidFill>
                            <a:schemeClr val="bg1">
                              <a:lumMod val="50000"/>
                            </a:schemeClr>
                          </a:solidFill>
                          <a:latin typeface="+mn-ea"/>
                          <a:ea typeface="+mn-ea"/>
                        </a:rPr>
                        <a:t>Show spinners when retrieving data or performing slow computations. Spinners are animated SVGs or GIFs. They reduce the use of awkward white screens and blank containers to communicate that the system is working. Use spinners when a component on a page is making an asynchronous update without refreshing the page.</a:t>
                      </a:r>
                      <a:endParaRPr lang="ko-KR" altLang="en-US" dirty="0">
                        <a:solidFill>
                          <a:schemeClr val="bg1">
                            <a:lumMod val="50000"/>
                          </a:schemeClr>
                        </a:solidFill>
                        <a:latin typeface="+mn-ea"/>
                        <a:ea typeface="+mn-ea"/>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2" name="슬라이드 번호 개체 틀 1"/>
          <p:cNvSpPr>
            <a:spLocks noGrp="1"/>
          </p:cNvSpPr>
          <p:nvPr>
            <p:ph type="sldNum" sz="quarter" idx="4"/>
          </p:nvPr>
        </p:nvSpPr>
        <p:spPr>
          <a:xfrm>
            <a:off x="7477125" y="6635750"/>
            <a:ext cx="2228850" cy="212725"/>
          </a:xfrm>
        </p:spPr>
        <p:txBody>
          <a:bodyPr/>
          <a:lstStyle/>
          <a:p>
            <a:fld id="{275AD203-111F-462D-8971-20D83D982433}" type="slidenum">
              <a:rPr lang="ko-KR" altLang="en-US" smtClean="0"/>
              <a:pPr/>
              <a:t>16</a:t>
            </a:fld>
            <a:endParaRPr lang="ko-KR" altLang="en-US" dirty="0"/>
          </a:p>
        </p:txBody>
      </p:sp>
      <p:sp>
        <p:nvSpPr>
          <p:cNvPr id="7"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6. LOADING</a:t>
            </a:r>
            <a:endParaRPr kumimoji="0" lang="ko-KR" altLang="en-US" b="1" dirty="0">
              <a:solidFill>
                <a:schemeClr val="bg1"/>
              </a:solidFill>
              <a:latin typeface="맑은 고딕" panose="020B0503020000020004" pitchFamily="50" charset="-127"/>
            </a:endParaRP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 </a:t>
            </a:r>
            <a:r>
              <a:rPr kumimoji="0" lang="ko-KR" altLang="en-US" sz="1600" b="1" dirty="0" smtClean="0">
                <a:solidFill>
                  <a:schemeClr val="bg1"/>
                </a:solidFill>
                <a:latin typeface="맑은 고딕" panose="020B0503020000020004" pitchFamily="50" charset="-127"/>
              </a:rPr>
              <a:t>디자인 가이드</a:t>
            </a:r>
            <a:endParaRPr kumimoji="0" lang="ko-KR" altLang="en-US" sz="1600" b="1" dirty="0">
              <a:solidFill>
                <a:schemeClr val="bg1"/>
              </a:solidFill>
              <a:latin typeface="맑은 고딕" panose="020B0503020000020004" pitchFamily="50" charset="-127"/>
            </a:endParaRPr>
          </a:p>
        </p:txBody>
      </p:sp>
      <p:grpSp>
        <p:nvGrpSpPr>
          <p:cNvPr id="19" name="그룹 18"/>
          <p:cNvGrpSpPr/>
          <p:nvPr/>
        </p:nvGrpSpPr>
        <p:grpSpPr>
          <a:xfrm>
            <a:off x="281002" y="823106"/>
            <a:ext cx="4340874" cy="2543550"/>
            <a:chOff x="545551" y="962486"/>
            <a:chExt cx="3584489" cy="2543550"/>
          </a:xfrm>
        </p:grpSpPr>
        <p:sp>
          <p:nvSpPr>
            <p:cNvPr id="20" name="모서리가 둥근 직사각형 19"/>
            <p:cNvSpPr/>
            <p:nvPr/>
          </p:nvSpPr>
          <p:spPr>
            <a:xfrm>
              <a:off x="545551" y="1257712"/>
              <a:ext cx="3584489" cy="2248324"/>
            </a:xfrm>
            <a:prstGeom prst="roundRect">
              <a:avLst>
                <a:gd name="adj" fmla="val 0"/>
              </a:avLst>
            </a:prstGeom>
            <a:solidFill>
              <a:schemeClr val="bg1"/>
            </a:solidFill>
            <a:ln w="9525" cap="flat" cmpd="sng" algn="ctr">
              <a:solidFill>
                <a:srgbClr val="00695C"/>
              </a:solidFill>
              <a:prstDash val="solid"/>
            </a:ln>
            <a:effectLst/>
          </p:spPr>
          <p:txBody>
            <a:bodyPr anchor="ctr"/>
            <a:lstStyle/>
            <a:p>
              <a:pPr marL="85725" indent="-85725" eaLnBrk="0" fontAlgn="auto" latinLnBrk="0" hangingPunct="0">
                <a:lnSpc>
                  <a:spcPct val="150000"/>
                </a:lnSpc>
                <a:spcBef>
                  <a:spcPts val="0"/>
                </a:spcBef>
                <a:spcAft>
                  <a:spcPts val="0"/>
                </a:spcAft>
                <a:buFont typeface="Arial" pitchFamily="34" charset="0"/>
                <a:buChar char="•"/>
                <a:defRPr/>
              </a:pPr>
              <a:r>
                <a:rPr lang="ko-KR" altLang="en-US" sz="1000" b="1" kern="0" dirty="0">
                  <a:solidFill>
                    <a:srgbClr val="00695C"/>
                  </a:solidFill>
                  <a:latin typeface="맑은 고딕" panose="020B0503020000020004" pitchFamily="50" charset="-127"/>
                  <a:ea typeface="맑은 고딕" panose="020B0503020000020004" pitchFamily="50" charset="-127"/>
                </a:rPr>
                <a:t>스텐실은 추상적으로</a:t>
              </a:r>
              <a:r>
                <a:rPr lang="en-US" altLang="ko-KR" sz="1000" b="1" kern="0" dirty="0">
                  <a:solidFill>
                    <a:srgbClr val="00695C"/>
                  </a:solidFill>
                  <a:latin typeface="맑은 고딕" panose="020B0503020000020004" pitchFamily="50" charset="-127"/>
                  <a:ea typeface="맑은 고딕" panose="020B0503020000020004" pitchFamily="50" charset="-127"/>
                </a:rPr>
                <a:t>, </a:t>
              </a:r>
              <a:r>
                <a:rPr lang="ko-KR" altLang="en-US" sz="1000" b="1" kern="0" dirty="0">
                  <a:solidFill>
                    <a:srgbClr val="00695C"/>
                  </a:solidFill>
                  <a:latin typeface="맑은 고딕" panose="020B0503020000020004" pitchFamily="50" charset="-127"/>
                  <a:ea typeface="맑은 고딕" panose="020B0503020000020004" pitchFamily="50" charset="-127"/>
                </a:rPr>
                <a:t>결과의 컨텐츠 레이아웃이 어떻게 표시되는지 나타냅니다</a:t>
              </a:r>
              <a:r>
                <a:rPr lang="en-US" altLang="ko-KR" sz="1000" b="1" kern="0" dirty="0">
                  <a:solidFill>
                    <a:srgbClr val="00695C"/>
                  </a:solidFill>
                  <a:latin typeface="맑은 고딕" panose="020B0503020000020004" pitchFamily="50" charset="-127"/>
                  <a:ea typeface="맑은 고딕" panose="020B0503020000020004" pitchFamily="50" charset="-127"/>
                </a:rPr>
                <a:t>. </a:t>
              </a:r>
              <a:r>
                <a:rPr lang="ko-KR" altLang="en-US" sz="1000" b="1" kern="0" dirty="0">
                  <a:solidFill>
                    <a:srgbClr val="00695C"/>
                  </a:solidFill>
                  <a:latin typeface="맑은 고딕" panose="020B0503020000020004" pitchFamily="50" charset="-127"/>
                  <a:ea typeface="맑은 고딕" panose="020B0503020000020004" pitchFamily="50" charset="-127"/>
                </a:rPr>
                <a:t>전체 페이지 새로 </a:t>
              </a:r>
              <a:r>
                <a:rPr lang="ko-KR" altLang="en-US" sz="1000" b="1" kern="0" dirty="0" err="1">
                  <a:solidFill>
                    <a:srgbClr val="00695C"/>
                  </a:solidFill>
                  <a:latin typeface="맑은 고딕" panose="020B0503020000020004" pitchFamily="50" charset="-127"/>
                  <a:ea typeface="맑은 고딕" panose="020B0503020000020004" pitchFamily="50" charset="-127"/>
                </a:rPr>
                <a:t>고침하지</a:t>
              </a:r>
              <a:r>
                <a:rPr lang="ko-KR" altLang="en-US" sz="1000" b="1" kern="0" dirty="0">
                  <a:solidFill>
                    <a:srgbClr val="00695C"/>
                  </a:solidFill>
                  <a:latin typeface="맑은 고딕" panose="020B0503020000020004" pitchFamily="50" charset="-127"/>
                  <a:ea typeface="맑은 고딕" panose="020B0503020000020004" pitchFamily="50" charset="-127"/>
                </a:rPr>
                <a:t> 비동기 업데이트를 스텐실을 사용합니다</a:t>
              </a:r>
              <a:r>
                <a:rPr lang="en-US" altLang="ko-KR" sz="1000" b="1" kern="0" dirty="0">
                  <a:solidFill>
                    <a:srgbClr val="00695C"/>
                  </a:solidFill>
                  <a:latin typeface="맑은 고딕" panose="020B0503020000020004" pitchFamily="50" charset="-127"/>
                  <a:ea typeface="맑은 고딕" panose="020B0503020000020004" pitchFamily="50" charset="-127"/>
                </a:rPr>
                <a:t>. </a:t>
              </a:r>
              <a:r>
                <a:rPr lang="ko-KR" altLang="en-US" sz="1000" b="1" kern="0" dirty="0">
                  <a:solidFill>
                    <a:srgbClr val="00695C"/>
                  </a:solidFill>
                  <a:latin typeface="맑은 고딕" panose="020B0503020000020004" pitchFamily="50" charset="-127"/>
                  <a:ea typeface="맑은 고딕" panose="020B0503020000020004" pitchFamily="50" charset="-127"/>
                </a:rPr>
                <a:t>스텐실은 동시에 또는 빈 페이지에서 애니메이션 </a:t>
              </a:r>
              <a:r>
                <a:rPr lang="ko-KR" altLang="en-US" sz="1000" b="1" kern="0" dirty="0" err="1">
                  <a:solidFill>
                    <a:srgbClr val="00695C"/>
                  </a:solidFill>
                  <a:latin typeface="맑은 고딕" panose="020B0503020000020004" pitchFamily="50" charset="-127"/>
                  <a:ea typeface="맑은 고딕" panose="020B0503020000020004" pitchFamily="50" charset="-127"/>
                </a:rPr>
                <a:t>스피너</a:t>
              </a:r>
              <a:r>
                <a:rPr lang="ko-KR" altLang="en-US" sz="1000" b="1" kern="0" dirty="0">
                  <a:solidFill>
                    <a:srgbClr val="00695C"/>
                  </a:solidFill>
                  <a:latin typeface="맑은 고딕" panose="020B0503020000020004" pitchFamily="50" charset="-127"/>
                  <a:ea typeface="맑은 고딕" panose="020B0503020000020004" pitchFamily="50" charset="-127"/>
                </a:rPr>
                <a:t> </a:t>
              </a:r>
              <a:r>
                <a:rPr lang="ko-KR" altLang="en-US" sz="1000" b="1" kern="0" dirty="0" err="1">
                  <a:solidFill>
                    <a:srgbClr val="00695C"/>
                  </a:solidFill>
                  <a:latin typeface="맑은 고딕" panose="020B0503020000020004" pitchFamily="50" charset="-127"/>
                  <a:ea typeface="맑은 고딕" panose="020B0503020000020004" pitchFamily="50" charset="-127"/>
                </a:rPr>
                <a:t>수십보다</a:t>
              </a:r>
              <a:r>
                <a:rPr lang="ko-KR" altLang="en-US" sz="1000" b="1" kern="0" dirty="0">
                  <a:solidFill>
                    <a:srgbClr val="00695C"/>
                  </a:solidFill>
                  <a:latin typeface="맑은 고딕" panose="020B0503020000020004" pitchFamily="50" charset="-127"/>
                  <a:ea typeface="맑은 고딕" panose="020B0503020000020004" pitchFamily="50" charset="-127"/>
                </a:rPr>
                <a:t> 더 시각적 경험을 제공합니다</a:t>
              </a:r>
              <a:r>
                <a:rPr lang="en-US" altLang="ko-KR" sz="1000" b="1" kern="0" dirty="0" smtClean="0">
                  <a:solidFill>
                    <a:srgbClr val="00695C"/>
                  </a:solidFill>
                  <a:latin typeface="맑은 고딕" panose="020B0503020000020004" pitchFamily="50" charset="-127"/>
                  <a:ea typeface="맑은 고딕" panose="020B0503020000020004" pitchFamily="50" charset="-127"/>
                </a:rPr>
                <a:t>.</a:t>
              </a:r>
            </a:p>
            <a:p>
              <a:pPr marL="85725" indent="-85725" eaLnBrk="0" fontAlgn="auto" latinLnBrk="0" hangingPunct="0">
                <a:lnSpc>
                  <a:spcPct val="150000"/>
                </a:lnSpc>
                <a:spcBef>
                  <a:spcPts val="0"/>
                </a:spcBef>
                <a:spcAft>
                  <a:spcPts val="0"/>
                </a:spcAft>
                <a:buFont typeface="Arial" pitchFamily="34" charset="0"/>
                <a:buChar char="•"/>
                <a:defRPr/>
              </a:pPr>
              <a:r>
                <a:rPr lang="ko-KR" altLang="en-US" sz="1000" b="1" kern="0" dirty="0">
                  <a:solidFill>
                    <a:srgbClr val="00695C"/>
                  </a:solidFill>
                  <a:latin typeface="맑은 고딕" panose="020B0503020000020004" pitchFamily="50" charset="-127"/>
                  <a:ea typeface="맑은 고딕" panose="020B0503020000020004" pitchFamily="50" charset="-127"/>
                </a:rPr>
                <a:t>데이터를 검색하는 데 시간이 더 </a:t>
              </a:r>
              <a:r>
                <a:rPr lang="en-US" altLang="ko-KR" sz="1000" b="1" kern="0" dirty="0">
                  <a:solidFill>
                    <a:srgbClr val="00695C"/>
                  </a:solidFill>
                  <a:latin typeface="맑은 고딕" panose="020B0503020000020004" pitchFamily="50" charset="-127"/>
                  <a:ea typeface="맑은 고딕" panose="020B0503020000020004" pitchFamily="50" charset="-127"/>
                </a:rPr>
                <a:t>300 </a:t>
              </a:r>
              <a:r>
                <a:rPr lang="ko-KR" altLang="en-US" sz="1000" b="1" kern="0" dirty="0">
                  <a:solidFill>
                    <a:srgbClr val="00695C"/>
                  </a:solidFill>
                  <a:latin typeface="맑은 고딕" panose="020B0503020000020004" pitchFamily="50" charset="-127"/>
                  <a:ea typeface="맑은 고딕" panose="020B0503020000020004" pitchFamily="50" charset="-127"/>
                </a:rPr>
                <a:t>밀리 초보다 오래 걸리는 경우 스텐실을 사용합니다</a:t>
              </a:r>
              <a:r>
                <a:rPr lang="en-US" altLang="ko-KR" sz="1000" b="1" kern="0" dirty="0">
                  <a:solidFill>
                    <a:srgbClr val="00695C"/>
                  </a:solidFill>
                  <a:latin typeface="맑은 고딕" panose="020B0503020000020004" pitchFamily="50" charset="-127"/>
                  <a:ea typeface="맑은 고딕" panose="020B0503020000020004" pitchFamily="50" charset="-127"/>
                </a:rPr>
                <a:t>. 300ms </a:t>
              </a:r>
              <a:r>
                <a:rPr lang="ko-KR" altLang="en-US" sz="1000" b="1" kern="0" dirty="0">
                  <a:solidFill>
                    <a:srgbClr val="00695C"/>
                  </a:solidFill>
                  <a:latin typeface="맑은 고딕" panose="020B0503020000020004" pitchFamily="50" charset="-127"/>
                  <a:ea typeface="맑은 고딕" panose="020B0503020000020004" pitchFamily="50" charset="-127"/>
                </a:rPr>
                <a:t>이하의 경우</a:t>
              </a:r>
              <a:r>
                <a:rPr lang="en-US" altLang="ko-KR" sz="1000" b="1" kern="0" dirty="0">
                  <a:solidFill>
                    <a:srgbClr val="00695C"/>
                  </a:solidFill>
                  <a:latin typeface="맑은 고딕" panose="020B0503020000020004" pitchFamily="50" charset="-127"/>
                  <a:ea typeface="맑은 고딕" panose="020B0503020000020004" pitchFamily="50" charset="-127"/>
                </a:rPr>
                <a:t>, </a:t>
              </a:r>
              <a:r>
                <a:rPr lang="ko-KR" altLang="en-US" sz="1000" b="1" kern="0" dirty="0">
                  <a:solidFill>
                    <a:srgbClr val="00695C"/>
                  </a:solidFill>
                  <a:latin typeface="맑은 고딕" panose="020B0503020000020004" pitchFamily="50" charset="-127"/>
                  <a:ea typeface="맑은 고딕" panose="020B0503020000020004" pitchFamily="50" charset="-127"/>
                </a:rPr>
                <a:t>단지 데이터를 보여줍니다</a:t>
              </a:r>
              <a:r>
                <a:rPr lang="en-US" altLang="ko-KR" sz="1000" b="1" kern="0" dirty="0">
                  <a:solidFill>
                    <a:srgbClr val="00695C"/>
                  </a:solidFill>
                  <a:latin typeface="맑은 고딕" panose="020B0503020000020004" pitchFamily="50" charset="-127"/>
                  <a:ea typeface="맑은 고딕" panose="020B0503020000020004" pitchFamily="50" charset="-127"/>
                </a:rPr>
                <a:t>. </a:t>
              </a:r>
              <a:r>
                <a:rPr lang="ko-KR" altLang="en-US" sz="1000" b="1" kern="0" dirty="0">
                  <a:solidFill>
                    <a:srgbClr val="00695C"/>
                  </a:solidFill>
                  <a:latin typeface="맑은 고딕" panose="020B0503020000020004" pitchFamily="50" charset="-127"/>
                  <a:ea typeface="맑은 고딕" panose="020B0503020000020004" pitchFamily="50" charset="-127"/>
                </a:rPr>
                <a:t>데이터가로드 </a:t>
              </a:r>
              <a:r>
                <a:rPr lang="en-US" altLang="ko-KR" sz="1000" b="1" kern="0" dirty="0">
                  <a:solidFill>
                    <a:srgbClr val="00695C"/>
                  </a:solidFill>
                  <a:latin typeface="맑은 고딕" panose="020B0503020000020004" pitchFamily="50" charset="-127"/>
                  <a:ea typeface="맑은 고딕" panose="020B0503020000020004" pitchFamily="50" charset="-127"/>
                </a:rPr>
                <a:t>(301) MS </a:t>
              </a:r>
              <a:r>
                <a:rPr lang="ko-KR" altLang="en-US" sz="1000" b="1" kern="0" dirty="0">
                  <a:solidFill>
                    <a:srgbClr val="00695C"/>
                  </a:solidFill>
                  <a:latin typeface="맑은 고딕" panose="020B0503020000020004" pitchFamily="50" charset="-127"/>
                  <a:ea typeface="맑은 고딕" panose="020B0503020000020004" pitchFamily="50" charset="-127"/>
                </a:rPr>
                <a:t>걸리는 경우</a:t>
              </a:r>
              <a:r>
                <a:rPr lang="en-US" altLang="ko-KR" sz="1000" b="1" kern="0" dirty="0">
                  <a:solidFill>
                    <a:srgbClr val="00695C"/>
                  </a:solidFill>
                  <a:latin typeface="맑은 고딕" panose="020B0503020000020004" pitchFamily="50" charset="-127"/>
                  <a:ea typeface="맑은 고딕" panose="020B0503020000020004" pitchFamily="50" charset="-127"/>
                </a:rPr>
                <a:t>, </a:t>
              </a:r>
              <a:r>
                <a:rPr lang="ko-KR" altLang="en-US" sz="1000" b="1" kern="0" dirty="0">
                  <a:solidFill>
                    <a:srgbClr val="00695C"/>
                  </a:solidFill>
                  <a:latin typeface="맑은 고딕" panose="020B0503020000020004" pitchFamily="50" charset="-127"/>
                  <a:ea typeface="맑은 고딕" panose="020B0503020000020004" pitchFamily="50" charset="-127"/>
                </a:rPr>
                <a:t>스텐실은 </a:t>
              </a:r>
              <a:r>
                <a:rPr lang="ko-KR" altLang="en-US" sz="1000" b="1" kern="0" dirty="0" err="1">
                  <a:solidFill>
                    <a:srgbClr val="00695C"/>
                  </a:solidFill>
                  <a:latin typeface="맑은 고딕" panose="020B0503020000020004" pitchFamily="50" charset="-127"/>
                  <a:ea typeface="맑은 고딕" panose="020B0503020000020004" pitchFamily="50" charset="-127"/>
                </a:rPr>
                <a:t>페이드</a:t>
              </a:r>
              <a:r>
                <a:rPr lang="ko-KR" altLang="en-US" sz="1000" b="1" kern="0" dirty="0">
                  <a:solidFill>
                    <a:srgbClr val="00695C"/>
                  </a:solidFill>
                  <a:latin typeface="맑은 고딕" panose="020B0503020000020004" pitchFamily="50" charset="-127"/>
                  <a:ea typeface="맑은 고딕" panose="020B0503020000020004" pitchFamily="50" charset="-127"/>
                </a:rPr>
                <a:t> </a:t>
              </a:r>
              <a:r>
                <a:rPr lang="en-US" altLang="ko-KR" sz="1000" b="1" kern="0" dirty="0">
                  <a:solidFill>
                    <a:srgbClr val="00695C"/>
                  </a:solidFill>
                  <a:latin typeface="맑은 고딕" panose="020B0503020000020004" pitchFamily="50" charset="-127"/>
                  <a:ea typeface="맑은 고딕" panose="020B0503020000020004" pitchFamily="50" charset="-127"/>
                </a:rPr>
                <a:t>- </a:t>
              </a:r>
              <a:r>
                <a:rPr lang="ko-KR" altLang="en-US" sz="1000" b="1" kern="0" dirty="0">
                  <a:solidFill>
                    <a:srgbClr val="00695C"/>
                  </a:solidFill>
                  <a:latin typeface="맑은 고딕" panose="020B0503020000020004" pitchFamily="50" charset="-127"/>
                  <a:ea typeface="맑은 고딕" panose="020B0503020000020004" pitchFamily="50" charset="-127"/>
                </a:rPr>
                <a:t>인 데이터에 신속하고 크로스 </a:t>
              </a:r>
              <a:r>
                <a:rPr lang="ko-KR" altLang="en-US" sz="1000" b="1" kern="0" dirty="0" err="1">
                  <a:solidFill>
                    <a:srgbClr val="00695C"/>
                  </a:solidFill>
                  <a:latin typeface="맑은 고딕" panose="020B0503020000020004" pitchFamily="50" charset="-127"/>
                  <a:ea typeface="맑은 고딕" panose="020B0503020000020004" pitchFamily="50" charset="-127"/>
                </a:rPr>
                <a:t>페이드를</a:t>
              </a:r>
              <a:r>
                <a:rPr lang="en-US" altLang="ko-KR" sz="1000" b="1" kern="0" dirty="0">
                  <a:solidFill>
                    <a:srgbClr val="00695C"/>
                  </a:solidFill>
                  <a:latin typeface="맑은 고딕" panose="020B0503020000020004" pitchFamily="50" charset="-127"/>
                  <a:ea typeface="맑은 고딕" panose="020B0503020000020004" pitchFamily="50" charset="-127"/>
                </a:rPr>
                <a:t>. </a:t>
              </a:r>
              <a:r>
                <a:rPr lang="ko-KR" altLang="en-US" sz="1000" b="1" kern="0" dirty="0">
                  <a:solidFill>
                    <a:srgbClr val="00695C"/>
                  </a:solidFill>
                  <a:latin typeface="맑은 고딕" panose="020B0503020000020004" pitchFamily="50" charset="-127"/>
                  <a:ea typeface="맑은 고딕" panose="020B0503020000020004" pitchFamily="50" charset="-127"/>
                </a:rPr>
                <a:t>스텐실 및 데이터 사이의 </a:t>
              </a:r>
              <a:r>
                <a:rPr lang="en-US" altLang="ko-KR" sz="1000" b="1" kern="0" dirty="0">
                  <a:solidFill>
                    <a:srgbClr val="00695C"/>
                  </a:solidFill>
                  <a:latin typeface="맑은 고딕" panose="020B0503020000020004" pitchFamily="50" charset="-127"/>
                  <a:ea typeface="맑은 고딕" panose="020B0503020000020004" pitchFamily="50" charset="-127"/>
                </a:rPr>
                <a:t>"</a:t>
              </a:r>
              <a:r>
                <a:rPr lang="ko-KR" altLang="en-US" sz="1000" b="1" kern="0" dirty="0">
                  <a:solidFill>
                    <a:srgbClr val="00695C"/>
                  </a:solidFill>
                  <a:latin typeface="맑은 고딕" panose="020B0503020000020004" pitchFamily="50" charset="-127"/>
                  <a:ea typeface="맑은 고딕" panose="020B0503020000020004" pitchFamily="50" charset="-127"/>
                </a:rPr>
                <a:t>화이트 플래시를</a:t>
              </a:r>
              <a:r>
                <a:rPr lang="en-US" altLang="ko-KR" sz="1000" b="1" kern="0" dirty="0">
                  <a:solidFill>
                    <a:srgbClr val="00695C"/>
                  </a:solidFill>
                  <a:latin typeface="맑은 고딕" panose="020B0503020000020004" pitchFamily="50" charset="-127"/>
                  <a:ea typeface="맑은 고딕" panose="020B0503020000020004" pitchFamily="50" charset="-127"/>
                </a:rPr>
                <a:t>"</a:t>
              </a:r>
              <a:r>
                <a:rPr lang="ko-KR" altLang="en-US" sz="1000" b="1" kern="0" dirty="0">
                  <a:solidFill>
                    <a:srgbClr val="00695C"/>
                  </a:solidFill>
                  <a:latin typeface="맑은 고딕" panose="020B0503020000020004" pitchFamily="50" charset="-127"/>
                  <a:ea typeface="맑은 고딕" panose="020B0503020000020004" pitchFamily="50" charset="-127"/>
                </a:rPr>
                <a:t>필요가 없습니다</a:t>
              </a:r>
              <a:r>
                <a:rPr lang="en-US" altLang="ko-KR" sz="1000" b="1" kern="0" dirty="0">
                  <a:solidFill>
                    <a:srgbClr val="00695C"/>
                  </a:solidFill>
                  <a:latin typeface="맑은 고딕" panose="020B0503020000020004" pitchFamily="50" charset="-127"/>
                  <a:ea typeface="맑은 고딕" panose="020B0503020000020004" pitchFamily="50" charset="-127"/>
                </a:rPr>
                <a:t>.</a:t>
              </a:r>
              <a:endParaRPr kumimoji="0" lang="en-US" altLang="ko-KR" sz="1000" b="1" kern="0" dirty="0">
                <a:solidFill>
                  <a:srgbClr val="00695C"/>
                </a:solidFill>
                <a:latin typeface="맑은 고딕" panose="020B0503020000020004" pitchFamily="50" charset="-127"/>
                <a:ea typeface="맑은 고딕" panose="020B0503020000020004" pitchFamily="50" charset="-127"/>
              </a:endParaRPr>
            </a:p>
          </p:txBody>
        </p:sp>
        <p:sp>
          <p:nvSpPr>
            <p:cNvPr id="21" name="모서리가 둥근 직사각형 20"/>
            <p:cNvSpPr/>
            <p:nvPr/>
          </p:nvSpPr>
          <p:spPr>
            <a:xfrm>
              <a:off x="545551" y="962486"/>
              <a:ext cx="3584488"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pic>
        <p:nvPicPr>
          <p:cNvPr id="3" name="그림 2"/>
          <p:cNvPicPr>
            <a:picLocks noChangeAspect="1"/>
          </p:cNvPicPr>
          <p:nvPr/>
        </p:nvPicPr>
        <p:blipFill>
          <a:blip r:embed="rId2"/>
          <a:stretch>
            <a:fillRect/>
          </a:stretch>
        </p:blipFill>
        <p:spPr>
          <a:xfrm>
            <a:off x="528899" y="4402006"/>
            <a:ext cx="1632258" cy="1944000"/>
          </a:xfrm>
          <a:prstGeom prst="rect">
            <a:avLst/>
          </a:prstGeom>
        </p:spPr>
      </p:pic>
      <p:pic>
        <p:nvPicPr>
          <p:cNvPr id="4" name="그림 3"/>
          <p:cNvPicPr>
            <a:picLocks noChangeAspect="1"/>
          </p:cNvPicPr>
          <p:nvPr/>
        </p:nvPicPr>
        <p:blipFill>
          <a:blip r:embed="rId3"/>
          <a:stretch>
            <a:fillRect/>
          </a:stretch>
        </p:blipFill>
        <p:spPr>
          <a:xfrm>
            <a:off x="2323567" y="4402006"/>
            <a:ext cx="1637928" cy="1944000"/>
          </a:xfrm>
          <a:prstGeom prst="rect">
            <a:avLst/>
          </a:prstGeom>
        </p:spPr>
      </p:pic>
      <p:pic>
        <p:nvPicPr>
          <p:cNvPr id="5" name="그림 4"/>
          <p:cNvPicPr>
            <a:picLocks noChangeAspect="1"/>
          </p:cNvPicPr>
          <p:nvPr/>
        </p:nvPicPr>
        <p:blipFill>
          <a:blip r:embed="rId4"/>
          <a:stretch>
            <a:fillRect/>
          </a:stretch>
        </p:blipFill>
        <p:spPr>
          <a:xfrm>
            <a:off x="4123905" y="4402006"/>
            <a:ext cx="1637928" cy="1944000"/>
          </a:xfrm>
          <a:prstGeom prst="rect">
            <a:avLst/>
          </a:prstGeom>
        </p:spPr>
      </p:pic>
      <p:pic>
        <p:nvPicPr>
          <p:cNvPr id="6" name="그림 5"/>
          <p:cNvPicPr>
            <a:picLocks noChangeAspect="1"/>
          </p:cNvPicPr>
          <p:nvPr/>
        </p:nvPicPr>
        <p:blipFill>
          <a:blip r:embed="rId5"/>
          <a:stretch>
            <a:fillRect/>
          </a:stretch>
        </p:blipFill>
        <p:spPr>
          <a:xfrm>
            <a:off x="5924243" y="4402006"/>
            <a:ext cx="1632258" cy="1944000"/>
          </a:xfrm>
          <a:prstGeom prst="rect">
            <a:avLst/>
          </a:prstGeom>
        </p:spPr>
      </p:pic>
      <p:pic>
        <p:nvPicPr>
          <p:cNvPr id="9" name="그림 8"/>
          <p:cNvPicPr>
            <a:picLocks noChangeAspect="1"/>
          </p:cNvPicPr>
          <p:nvPr/>
        </p:nvPicPr>
        <p:blipFill>
          <a:blip r:embed="rId6"/>
          <a:stretch>
            <a:fillRect/>
          </a:stretch>
        </p:blipFill>
        <p:spPr>
          <a:xfrm>
            <a:off x="7718911" y="4402006"/>
            <a:ext cx="1637928" cy="1944000"/>
          </a:xfrm>
          <a:prstGeom prst="rect">
            <a:avLst/>
          </a:prstGeom>
        </p:spPr>
      </p:pic>
      <p:graphicFrame>
        <p:nvGraphicFramePr>
          <p:cNvPr id="15" name="표 14"/>
          <p:cNvGraphicFramePr>
            <a:graphicFrameLocks noGrp="1"/>
          </p:cNvGraphicFramePr>
          <p:nvPr>
            <p:extLst>
              <p:ext uri="{D42A27DB-BD31-4B8C-83A1-F6EECF244321}">
                <p14:modId xmlns:p14="http://schemas.microsoft.com/office/powerpoint/2010/main" val="1746033675"/>
              </p:ext>
            </p:extLst>
          </p:nvPr>
        </p:nvGraphicFramePr>
        <p:xfrm>
          <a:off x="4951347" y="823106"/>
          <a:ext cx="4646677" cy="2543549"/>
        </p:xfrm>
        <a:graphic>
          <a:graphicData uri="http://schemas.openxmlformats.org/drawingml/2006/table">
            <a:tbl>
              <a:tblPr firstRow="1" bandRow="1">
                <a:tableStyleId>{5C22544A-7EE6-4342-B048-85BDC9FD1C3A}</a:tableStyleId>
              </a:tblPr>
              <a:tblGrid>
                <a:gridCol w="4646677">
                  <a:extLst>
                    <a:ext uri="{9D8B030D-6E8A-4147-A177-3AD203B41FA5}">
                      <a16:colId xmlns:a16="http://schemas.microsoft.com/office/drawing/2014/main" val="2704522777"/>
                    </a:ext>
                  </a:extLst>
                </a:gridCol>
              </a:tblGrid>
              <a:tr h="2543549">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스텐실 </a:t>
                      </a:r>
                      <a:r>
                        <a:rPr kumimoji="0" lang="en-US" altLang="ko-KR" sz="1000" b="1" dirty="0" smtClean="0">
                          <a:solidFill>
                            <a:srgbClr val="00695C"/>
                          </a:solidFill>
                          <a:latin typeface="맑은 고딕" panose="020B0503020000020004" pitchFamily="50" charset="-127"/>
                          <a:ea typeface="맑은 고딕" panose="020B0503020000020004" pitchFamily="50" charset="-127"/>
                        </a:rPr>
                        <a:t>(STENCIL)</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Stencils are placeholders that visually communicate that content is in the process of loading.</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10" name="그림 9"/>
          <p:cNvPicPr>
            <a:picLocks noChangeAspect="1"/>
          </p:cNvPicPr>
          <p:nvPr/>
        </p:nvPicPr>
        <p:blipFill>
          <a:blip r:embed="rId7"/>
          <a:stretch>
            <a:fillRect/>
          </a:stretch>
        </p:blipFill>
        <p:spPr>
          <a:xfrm>
            <a:off x="4951347" y="1603387"/>
            <a:ext cx="1666140" cy="1596476"/>
          </a:xfrm>
          <a:prstGeom prst="rect">
            <a:avLst/>
          </a:prstGeom>
        </p:spPr>
      </p:pic>
      <p:pic>
        <p:nvPicPr>
          <p:cNvPr id="11" name="그림 10"/>
          <p:cNvPicPr>
            <a:picLocks noChangeAspect="1"/>
          </p:cNvPicPr>
          <p:nvPr/>
        </p:nvPicPr>
        <p:blipFill>
          <a:blip r:embed="rId8"/>
          <a:stretch>
            <a:fillRect/>
          </a:stretch>
        </p:blipFill>
        <p:spPr>
          <a:xfrm>
            <a:off x="7353122" y="1600959"/>
            <a:ext cx="1671208" cy="1601332"/>
          </a:xfrm>
          <a:prstGeom prst="rect">
            <a:avLst/>
          </a:prstGeom>
        </p:spPr>
      </p:pic>
      <p:sp>
        <p:nvSpPr>
          <p:cNvPr id="22" name="TextBox 21"/>
          <p:cNvSpPr txBox="1">
            <a:spLocks noChangeArrowheads="1"/>
          </p:cNvSpPr>
          <p:nvPr/>
        </p:nvSpPr>
        <p:spPr bwMode="auto">
          <a:xfrm>
            <a:off x="5993508" y="2933221"/>
            <a:ext cx="124795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ctr" eaLnBrk="0" hangingPunct="0">
              <a:spcBef>
                <a:spcPct val="20000"/>
              </a:spcBef>
            </a:pPr>
            <a:r>
              <a:rPr kumimoji="0" lang="ko-KR" altLang="en-US" sz="900" b="1" smtClean="0">
                <a:solidFill>
                  <a:srgbClr val="00695C"/>
                </a:solidFill>
                <a:latin typeface="맑은 고딕" panose="020B0503020000020004" pitchFamily="50" charset="-127"/>
              </a:rPr>
              <a:t>테이블 데이터 로딩</a:t>
            </a:r>
            <a:endParaRPr kumimoji="0" lang="en-US" altLang="ko-KR" sz="900" b="1" dirty="0">
              <a:solidFill>
                <a:srgbClr val="00695C"/>
              </a:solidFill>
              <a:latin typeface="맑은 고딕" panose="020B0503020000020004" pitchFamily="50" charset="-127"/>
            </a:endParaRPr>
          </a:p>
        </p:txBody>
      </p:sp>
      <p:sp>
        <p:nvSpPr>
          <p:cNvPr id="23" name="TextBox 22"/>
          <p:cNvSpPr txBox="1">
            <a:spLocks noChangeArrowheads="1"/>
          </p:cNvSpPr>
          <p:nvPr/>
        </p:nvSpPr>
        <p:spPr bwMode="auto">
          <a:xfrm>
            <a:off x="8537875" y="2933221"/>
            <a:ext cx="112999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ctr" eaLnBrk="0" hangingPunct="0">
              <a:spcBef>
                <a:spcPct val="20000"/>
              </a:spcBef>
            </a:pPr>
            <a:r>
              <a:rPr kumimoji="0" lang="ko-KR" altLang="en-US" sz="900" b="1" smtClean="0">
                <a:solidFill>
                  <a:srgbClr val="00695C"/>
                </a:solidFill>
                <a:latin typeface="맑은 고딕" panose="020B0503020000020004" pitchFamily="50" charset="-127"/>
              </a:rPr>
              <a:t>레코드 상세 로딩</a:t>
            </a:r>
            <a:endParaRPr kumimoji="0" lang="en-US" altLang="ko-KR" sz="900" b="1" dirty="0">
              <a:solidFill>
                <a:srgbClr val="00695C"/>
              </a:solidFill>
              <a:latin typeface="맑은 고딕" panose="020B0503020000020004" pitchFamily="50" charset="-127"/>
            </a:endParaRPr>
          </a:p>
        </p:txBody>
      </p:sp>
    </p:spTree>
    <p:extLst>
      <p:ext uri="{BB962C8B-B14F-4D97-AF65-F5344CB8AC3E}">
        <p14:creationId xmlns:p14="http://schemas.microsoft.com/office/powerpoint/2010/main" val="3988153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7477125" y="6635750"/>
            <a:ext cx="2228850" cy="212725"/>
          </a:xfrm>
        </p:spPr>
        <p:txBody>
          <a:bodyPr/>
          <a:lstStyle/>
          <a:p>
            <a:fld id="{275AD203-111F-462D-8971-20D83D982433}" type="slidenum">
              <a:rPr lang="ko-KR" altLang="en-US" smtClean="0"/>
              <a:pPr/>
              <a:t>17</a:t>
            </a:fld>
            <a:endParaRPr lang="ko-KR" altLang="en-US" dirty="0"/>
          </a:p>
        </p:txBody>
      </p:sp>
      <p:sp>
        <p:nvSpPr>
          <p:cNvPr id="7"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7. MESSAGING</a:t>
            </a:r>
            <a:endParaRPr kumimoji="0" lang="ko-KR" altLang="en-US" b="1" dirty="0">
              <a:solidFill>
                <a:schemeClr val="bg1"/>
              </a:solidFill>
              <a:latin typeface="맑은 고딕" panose="020B0503020000020004" pitchFamily="50" charset="-127"/>
            </a:endParaRPr>
          </a:p>
        </p:txBody>
      </p:sp>
      <p:sp>
        <p:nvSpPr>
          <p:cNvPr id="8" name="TextBox 2"/>
          <p:cNvSpPr txBox="1">
            <a:spLocks noChangeArrowheads="1"/>
          </p:cNvSpPr>
          <p:nvPr/>
        </p:nvSpPr>
        <p:spPr bwMode="auto">
          <a:xfrm>
            <a:off x="4737100" y="185433"/>
            <a:ext cx="4860925" cy="414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 </a:t>
            </a:r>
            <a:r>
              <a:rPr kumimoji="0" lang="ko-KR" altLang="en-US" sz="1600" b="1" dirty="0" smtClean="0">
                <a:solidFill>
                  <a:schemeClr val="bg1"/>
                </a:solidFill>
                <a:latin typeface="맑은 고딕" panose="020B0503020000020004" pitchFamily="50" charset="-127"/>
              </a:rPr>
              <a:t>디자인 가이드</a:t>
            </a:r>
            <a:endParaRPr kumimoji="0" lang="ko-KR" altLang="en-US" sz="1600" b="1" dirty="0">
              <a:solidFill>
                <a:schemeClr val="bg1"/>
              </a:solidFill>
              <a:latin typeface="맑은 고딕" panose="020B0503020000020004" pitchFamily="50" charset="-127"/>
            </a:endParaRPr>
          </a:p>
        </p:txBody>
      </p:sp>
      <p:grpSp>
        <p:nvGrpSpPr>
          <p:cNvPr id="9" name="그룹 8"/>
          <p:cNvGrpSpPr/>
          <p:nvPr/>
        </p:nvGrpSpPr>
        <p:grpSpPr>
          <a:xfrm>
            <a:off x="281002" y="823106"/>
            <a:ext cx="4374125" cy="2543550"/>
            <a:chOff x="545551" y="962486"/>
            <a:chExt cx="3584489" cy="2543550"/>
          </a:xfrm>
        </p:grpSpPr>
        <p:sp>
          <p:nvSpPr>
            <p:cNvPr id="10" name="모서리가 둥근 직사각형 9"/>
            <p:cNvSpPr/>
            <p:nvPr/>
          </p:nvSpPr>
          <p:spPr>
            <a:xfrm>
              <a:off x="545551" y="1257712"/>
              <a:ext cx="3584489" cy="2248324"/>
            </a:xfrm>
            <a:prstGeom prst="roundRect">
              <a:avLst>
                <a:gd name="adj" fmla="val 0"/>
              </a:avLst>
            </a:prstGeom>
            <a:solidFill>
              <a:schemeClr val="bg1"/>
            </a:solidFill>
            <a:ln w="9525" cap="flat" cmpd="sng" algn="ctr">
              <a:solidFill>
                <a:srgbClr val="00695C"/>
              </a:solidFill>
              <a:prstDash val="solid"/>
            </a:ln>
            <a:effectLst/>
          </p:spPr>
          <p:txBody>
            <a:bodyPr anchor="ctr"/>
            <a:lstStyle/>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a:solidFill>
                    <a:srgbClr val="00695C"/>
                  </a:solidFill>
                  <a:latin typeface="맑은 고딕" panose="020B0503020000020004" pitchFamily="50" charset="-127"/>
                  <a:ea typeface="맑은 고딕" panose="020B0503020000020004" pitchFamily="50" charset="-127"/>
                </a:rPr>
                <a:t>When the user or system takes action, various messaging patterns are used to show the result or impact</a:t>
              </a:r>
              <a:r>
                <a:rPr lang="en-US" altLang="ko-KR" sz="1000" b="1" kern="0" dirty="0" smtClean="0">
                  <a:solidFill>
                    <a:srgbClr val="00695C"/>
                  </a:solidFill>
                  <a:latin typeface="맑은 고딕" panose="020B0503020000020004" pitchFamily="50" charset="-127"/>
                  <a:ea typeface="맑은 고딕" panose="020B0503020000020004" pitchFamily="50" charset="-127"/>
                </a:rPr>
                <a:t>.</a:t>
              </a:r>
            </a:p>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a:solidFill>
                    <a:srgbClr val="00695C"/>
                  </a:solidFill>
                  <a:latin typeface="맑은 고딕" panose="020B0503020000020004" pitchFamily="50" charset="-127"/>
                  <a:ea typeface="맑은 고딕" panose="020B0503020000020004" pitchFamily="50" charset="-127"/>
                </a:rPr>
                <a:t>You can show a toast at the top of a page or modal, depending on where the user lands after attempting the action. For example, if a user successfully saves edits made to a record in a modal, the modal closes, and the toast appears at the top of the page from which the edit action was triggered. However, if the edits are unsuccessful, the modal doesn’t close, and the toast appears at the top of the modal to inform the user about the errors that prevented the edits from being saved.</a:t>
              </a:r>
              <a:endParaRPr kumimoji="0" lang="en-US" altLang="ko-KR" sz="1000" b="1" kern="0" dirty="0">
                <a:solidFill>
                  <a:srgbClr val="00695C"/>
                </a:solidFill>
                <a:latin typeface="맑은 고딕" panose="020B0503020000020004" pitchFamily="50" charset="-127"/>
                <a:ea typeface="맑은 고딕" panose="020B0503020000020004" pitchFamily="50" charset="-127"/>
              </a:endParaRPr>
            </a:p>
          </p:txBody>
        </p:sp>
        <p:sp>
          <p:nvSpPr>
            <p:cNvPr id="11" name="모서리가 둥근 직사각형 10"/>
            <p:cNvSpPr/>
            <p:nvPr/>
          </p:nvSpPr>
          <p:spPr>
            <a:xfrm>
              <a:off x="545551" y="962486"/>
              <a:ext cx="3584488"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graphicFrame>
        <p:nvGraphicFramePr>
          <p:cNvPr id="12" name="표 11"/>
          <p:cNvGraphicFramePr>
            <a:graphicFrameLocks noGrp="1"/>
          </p:cNvGraphicFramePr>
          <p:nvPr>
            <p:extLst>
              <p:ext uri="{D42A27DB-BD31-4B8C-83A1-F6EECF244321}">
                <p14:modId xmlns:p14="http://schemas.microsoft.com/office/powerpoint/2010/main" val="2489108124"/>
              </p:ext>
            </p:extLst>
          </p:nvPr>
        </p:nvGraphicFramePr>
        <p:xfrm>
          <a:off x="4951347" y="823106"/>
          <a:ext cx="4646677" cy="2543549"/>
        </p:xfrm>
        <a:graphic>
          <a:graphicData uri="http://schemas.openxmlformats.org/drawingml/2006/table">
            <a:tbl>
              <a:tblPr firstRow="1" bandRow="1">
                <a:tableStyleId>{5C22544A-7EE6-4342-B048-85BDC9FD1C3A}</a:tableStyleId>
              </a:tblPr>
              <a:tblGrid>
                <a:gridCol w="4646677">
                  <a:extLst>
                    <a:ext uri="{9D8B030D-6E8A-4147-A177-3AD203B41FA5}">
                      <a16:colId xmlns:a16="http://schemas.microsoft.com/office/drawing/2014/main" val="2704522777"/>
                    </a:ext>
                  </a:extLst>
                </a:gridCol>
              </a:tblGrid>
              <a:tr h="2543549">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아이콘 </a:t>
                      </a:r>
                      <a:r>
                        <a:rPr kumimoji="0" lang="en-US" altLang="ko-KR" sz="1000" b="1" dirty="0" smtClean="0">
                          <a:solidFill>
                            <a:srgbClr val="00695C"/>
                          </a:solidFill>
                          <a:latin typeface="맑은 고딕" panose="020B0503020000020004" pitchFamily="50" charset="-127"/>
                          <a:ea typeface="맑은 고딕" panose="020B0503020000020004" pitchFamily="50" charset="-127"/>
                        </a:rPr>
                        <a:t>(ICONS)</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Icons are used in all the various messaging patterns. Follow these guidelines when deciding which icon to use in your messages.</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3" name="그림 2"/>
          <p:cNvPicPr>
            <a:picLocks noChangeAspect="1"/>
          </p:cNvPicPr>
          <p:nvPr/>
        </p:nvPicPr>
        <p:blipFill>
          <a:blip r:embed="rId2"/>
          <a:stretch>
            <a:fillRect/>
          </a:stretch>
        </p:blipFill>
        <p:spPr>
          <a:xfrm>
            <a:off x="5095702" y="1487978"/>
            <a:ext cx="4323975" cy="1695797"/>
          </a:xfrm>
          <a:prstGeom prst="rect">
            <a:avLst/>
          </a:prstGeom>
        </p:spPr>
      </p:pic>
      <p:graphicFrame>
        <p:nvGraphicFramePr>
          <p:cNvPr id="13" name="표 12"/>
          <p:cNvGraphicFramePr>
            <a:graphicFrameLocks noGrp="1"/>
          </p:cNvGraphicFramePr>
          <p:nvPr>
            <p:extLst>
              <p:ext uri="{D42A27DB-BD31-4B8C-83A1-F6EECF244321}">
                <p14:modId xmlns:p14="http://schemas.microsoft.com/office/powerpoint/2010/main" val="2948195844"/>
              </p:ext>
            </p:extLst>
          </p:nvPr>
        </p:nvGraphicFramePr>
        <p:xfrm>
          <a:off x="606562" y="3724102"/>
          <a:ext cx="3982063" cy="2826801"/>
        </p:xfrm>
        <a:graphic>
          <a:graphicData uri="http://schemas.openxmlformats.org/drawingml/2006/table">
            <a:tbl>
              <a:tblPr firstRow="1" bandRow="1">
                <a:tableStyleId>{5C22544A-7EE6-4342-B048-85BDC9FD1C3A}</a:tableStyleId>
              </a:tblPr>
              <a:tblGrid>
                <a:gridCol w="3982063">
                  <a:extLst>
                    <a:ext uri="{9D8B030D-6E8A-4147-A177-3AD203B41FA5}">
                      <a16:colId xmlns:a16="http://schemas.microsoft.com/office/drawing/2014/main" val="2704522777"/>
                    </a:ext>
                  </a:extLst>
                </a:gridCol>
              </a:tblGrid>
              <a:tr h="2826801">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토스트 </a:t>
                      </a:r>
                      <a:r>
                        <a:rPr kumimoji="0" lang="en-US" altLang="ko-KR" sz="1000" b="1" dirty="0" smtClean="0">
                          <a:solidFill>
                            <a:srgbClr val="00695C"/>
                          </a:solidFill>
                          <a:latin typeface="맑은 고딕" panose="020B0503020000020004" pitchFamily="50" charset="-127"/>
                          <a:ea typeface="맑은 고딕" panose="020B0503020000020004" pitchFamily="50" charset="-127"/>
                        </a:rPr>
                        <a:t>(TOAST MESSAGE)</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Icons are used in all the various messaging patterns. Follow these guidelines when deciding which icon to use in your messages.</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4" name="그림 3"/>
          <p:cNvPicPr>
            <a:picLocks noChangeAspect="1"/>
          </p:cNvPicPr>
          <p:nvPr/>
        </p:nvPicPr>
        <p:blipFill>
          <a:blip r:embed="rId3"/>
          <a:stretch>
            <a:fillRect/>
          </a:stretch>
        </p:blipFill>
        <p:spPr>
          <a:xfrm>
            <a:off x="718966" y="4888402"/>
            <a:ext cx="3869660" cy="136727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3153106322"/>
              </p:ext>
            </p:extLst>
          </p:nvPr>
        </p:nvGraphicFramePr>
        <p:xfrm>
          <a:off x="4951347" y="3724103"/>
          <a:ext cx="4754629" cy="2826800"/>
        </p:xfrm>
        <a:graphic>
          <a:graphicData uri="http://schemas.openxmlformats.org/drawingml/2006/table">
            <a:tbl>
              <a:tblPr firstRow="1" bandRow="1">
                <a:tableStyleId>{5C22544A-7EE6-4342-B048-85BDC9FD1C3A}</a:tableStyleId>
              </a:tblPr>
              <a:tblGrid>
                <a:gridCol w="4754629">
                  <a:extLst>
                    <a:ext uri="{9D8B030D-6E8A-4147-A177-3AD203B41FA5}">
                      <a16:colId xmlns:a16="http://schemas.microsoft.com/office/drawing/2014/main" val="2704522777"/>
                    </a:ext>
                  </a:extLst>
                </a:gridCol>
              </a:tblGrid>
              <a:tr h="2826800">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프롬프트 </a:t>
                      </a:r>
                      <a:r>
                        <a:rPr kumimoji="0" lang="en-US" altLang="ko-KR" sz="1000" b="1" dirty="0" smtClean="0">
                          <a:solidFill>
                            <a:srgbClr val="00695C"/>
                          </a:solidFill>
                          <a:latin typeface="맑은 고딕" panose="020B0503020000020004" pitchFamily="50" charset="-127"/>
                          <a:ea typeface="맑은 고딕" panose="020B0503020000020004" pitchFamily="50" charset="-127"/>
                        </a:rPr>
                        <a:t>(PROMPTS)</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A prompt is a notification that requires action from the user to proceed.</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5" name="그림 4"/>
          <p:cNvPicPr>
            <a:picLocks noChangeAspect="1"/>
          </p:cNvPicPr>
          <p:nvPr/>
        </p:nvPicPr>
        <p:blipFill>
          <a:blip r:embed="rId4"/>
          <a:stretch>
            <a:fillRect/>
          </a:stretch>
        </p:blipFill>
        <p:spPr>
          <a:xfrm>
            <a:off x="4947338" y="4530436"/>
            <a:ext cx="4758637" cy="1512349"/>
          </a:xfrm>
          <a:prstGeom prst="rect">
            <a:avLst/>
          </a:prstGeom>
        </p:spPr>
      </p:pic>
    </p:spTree>
    <p:extLst>
      <p:ext uri="{BB962C8B-B14F-4D97-AF65-F5344CB8AC3E}">
        <p14:creationId xmlns:p14="http://schemas.microsoft.com/office/powerpoint/2010/main" val="37044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표 16"/>
          <p:cNvGraphicFramePr>
            <a:graphicFrameLocks noGrp="1"/>
          </p:cNvGraphicFramePr>
          <p:nvPr>
            <p:extLst>
              <p:ext uri="{D42A27DB-BD31-4B8C-83A1-F6EECF244321}">
                <p14:modId xmlns:p14="http://schemas.microsoft.com/office/powerpoint/2010/main" val="3515442766"/>
              </p:ext>
            </p:extLst>
          </p:nvPr>
        </p:nvGraphicFramePr>
        <p:xfrm>
          <a:off x="3787546" y="861146"/>
          <a:ext cx="3107688" cy="2588636"/>
        </p:xfrm>
        <a:graphic>
          <a:graphicData uri="http://schemas.openxmlformats.org/drawingml/2006/table">
            <a:tbl>
              <a:tblPr firstRow="1" bandRow="1">
                <a:tableStyleId>{5C22544A-7EE6-4342-B048-85BDC9FD1C3A}</a:tableStyleId>
              </a:tblPr>
              <a:tblGrid>
                <a:gridCol w="3107688">
                  <a:extLst>
                    <a:ext uri="{9D8B030D-6E8A-4147-A177-3AD203B41FA5}">
                      <a16:colId xmlns:a16="http://schemas.microsoft.com/office/drawing/2014/main" val="2704522777"/>
                    </a:ext>
                  </a:extLst>
                </a:gridCol>
              </a:tblGrid>
              <a:tr h="2588636">
                <a:tc>
                  <a:txBody>
                    <a:bodyPr/>
                    <a:lstStyle/>
                    <a:p>
                      <a:pPr eaLnBrk="0" hangingPunct="0">
                        <a:spcBef>
                          <a:spcPct val="20000"/>
                        </a:spcBef>
                      </a:pPr>
                      <a:r>
                        <a:rPr kumimoji="0" lang="en-US" altLang="ko-KR" sz="1000" b="1" dirty="0" smtClean="0">
                          <a:solidFill>
                            <a:srgbClr val="00695C"/>
                          </a:solidFill>
                          <a:latin typeface="맑은 고딕" panose="020B0503020000020004" pitchFamily="50" charset="-127"/>
                          <a:ea typeface="맑은 고딕" panose="020B0503020000020004" pitchFamily="50" charset="-127"/>
                        </a:rPr>
                        <a:t>BREADCRUMBS (</a:t>
                      </a:r>
                      <a:r>
                        <a:rPr kumimoji="0" lang="ko-KR" altLang="en-US" sz="1000" b="1" dirty="0" err="1" smtClean="0">
                          <a:solidFill>
                            <a:srgbClr val="00695C"/>
                          </a:solidFill>
                          <a:latin typeface="맑은 고딕" panose="020B0503020000020004" pitchFamily="50" charset="-127"/>
                          <a:ea typeface="맑은 고딕" panose="020B0503020000020004" pitchFamily="50" charset="-127"/>
                        </a:rPr>
                        <a:t>브레드크럼</a:t>
                      </a:r>
                      <a:r>
                        <a:rPr kumimoji="0" lang="en-US" altLang="ko-KR" sz="1000" b="1" dirty="0" smtClean="0">
                          <a:solidFill>
                            <a:srgbClr val="00695C"/>
                          </a:solidFill>
                          <a:latin typeface="맑은 고딕" panose="020B0503020000020004" pitchFamily="50" charset="-127"/>
                          <a:ea typeface="맑은 고딕" panose="020B0503020000020004" pitchFamily="50" charset="-127"/>
                        </a:rPr>
                        <a:t>)</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Breadcrumbs help users navigate back up a hierarchy of pages.</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val="2224841723"/>
              </p:ext>
            </p:extLst>
          </p:nvPr>
        </p:nvGraphicFramePr>
        <p:xfrm>
          <a:off x="7126517" y="861146"/>
          <a:ext cx="2471508" cy="5774604"/>
        </p:xfrm>
        <a:graphic>
          <a:graphicData uri="http://schemas.openxmlformats.org/drawingml/2006/table">
            <a:tbl>
              <a:tblPr firstRow="1" bandRow="1">
                <a:tableStyleId>{5C22544A-7EE6-4342-B048-85BDC9FD1C3A}</a:tableStyleId>
              </a:tblPr>
              <a:tblGrid>
                <a:gridCol w="2471508">
                  <a:extLst>
                    <a:ext uri="{9D8B030D-6E8A-4147-A177-3AD203B41FA5}">
                      <a16:colId xmlns:a16="http://schemas.microsoft.com/office/drawing/2014/main" val="2704522777"/>
                    </a:ext>
                  </a:extLst>
                </a:gridCol>
              </a:tblGrid>
              <a:tr h="5774604">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트리 </a:t>
                      </a:r>
                      <a:r>
                        <a:rPr kumimoji="0" lang="en-US" altLang="ko-KR" sz="1000" b="1" dirty="0" smtClean="0">
                          <a:solidFill>
                            <a:srgbClr val="00695C"/>
                          </a:solidFill>
                          <a:latin typeface="맑은 고딕" panose="020B0503020000020004" pitchFamily="50" charset="-127"/>
                          <a:ea typeface="맑은 고딕" panose="020B0503020000020004" pitchFamily="50" charset="-127"/>
                        </a:rPr>
                        <a:t>(TREES)</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Use a tree if your app has layered navigation that can’t be represented in a simple tab set. A tree helps users navigate to pages and quickly find a nested child page without loading each page while navigating to the final destination page. Be sure to carefully study the mental models of users when deciding how to group pages in your tree.</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4111931818"/>
              </p:ext>
            </p:extLst>
          </p:nvPr>
        </p:nvGraphicFramePr>
        <p:xfrm>
          <a:off x="281002" y="3626069"/>
          <a:ext cx="6202925" cy="3009681"/>
        </p:xfrm>
        <a:graphic>
          <a:graphicData uri="http://schemas.openxmlformats.org/drawingml/2006/table">
            <a:tbl>
              <a:tblPr firstRow="1" bandRow="1">
                <a:tableStyleId>{5C22544A-7EE6-4342-B048-85BDC9FD1C3A}</a:tableStyleId>
              </a:tblPr>
              <a:tblGrid>
                <a:gridCol w="6202925">
                  <a:extLst>
                    <a:ext uri="{9D8B030D-6E8A-4147-A177-3AD203B41FA5}">
                      <a16:colId xmlns:a16="http://schemas.microsoft.com/office/drawing/2014/main" val="2704522777"/>
                    </a:ext>
                  </a:extLst>
                </a:gridCol>
              </a:tblGrid>
              <a:tr h="3009681">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탭 </a:t>
                      </a:r>
                      <a:r>
                        <a:rPr kumimoji="0" lang="en-US" altLang="ko-KR" sz="1000" b="1" dirty="0" smtClean="0">
                          <a:solidFill>
                            <a:srgbClr val="00695C"/>
                          </a:solidFill>
                          <a:latin typeface="맑은 고딕" panose="020B0503020000020004" pitchFamily="50" charset="-127"/>
                          <a:ea typeface="맑은 고딕" panose="020B0503020000020004" pitchFamily="50" charset="-127"/>
                        </a:rPr>
                        <a:t>(TABS)</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Tabs make it easy to explore and switch between different views or functional aspects of an app or to browse categorized data sets.</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Users can easily switch between tabs to perform tasks without leaving the page. Assign a default tab based on the most important use case for the page. The sections that the tabs define function independently of each other, so do not use tabs to define a linear, ordered process.</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2" name="슬라이드 번호 개체 틀 1"/>
          <p:cNvSpPr>
            <a:spLocks noGrp="1"/>
          </p:cNvSpPr>
          <p:nvPr>
            <p:ph type="sldNum" sz="quarter" idx="4"/>
          </p:nvPr>
        </p:nvSpPr>
        <p:spPr>
          <a:xfrm>
            <a:off x="7477125" y="6635750"/>
            <a:ext cx="2228850" cy="212725"/>
          </a:xfrm>
        </p:spPr>
        <p:txBody>
          <a:bodyPr/>
          <a:lstStyle/>
          <a:p>
            <a:fld id="{275AD203-111F-462D-8971-20D83D982433}" type="slidenum">
              <a:rPr lang="ko-KR" altLang="en-US" smtClean="0"/>
              <a:pPr/>
              <a:t>18</a:t>
            </a:fld>
            <a:endParaRPr lang="ko-KR" altLang="en-US" dirty="0"/>
          </a:p>
        </p:txBody>
      </p:sp>
      <p:sp>
        <p:nvSpPr>
          <p:cNvPr id="7"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8. NAVIGATION</a:t>
            </a:r>
            <a:endParaRPr kumimoji="0" lang="ko-KR" altLang="en-US" b="1" dirty="0">
              <a:solidFill>
                <a:schemeClr val="bg1"/>
              </a:solidFill>
              <a:latin typeface="맑은 고딕" panose="020B0503020000020004" pitchFamily="50" charset="-127"/>
            </a:endParaRP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 </a:t>
            </a:r>
            <a:r>
              <a:rPr kumimoji="0" lang="ko-KR" altLang="en-US" sz="1600" b="1" dirty="0" smtClean="0">
                <a:solidFill>
                  <a:schemeClr val="bg1"/>
                </a:solidFill>
                <a:latin typeface="맑은 고딕" panose="020B0503020000020004" pitchFamily="50" charset="-127"/>
              </a:rPr>
              <a:t>디자인 가이드</a:t>
            </a:r>
            <a:endParaRPr kumimoji="0" lang="ko-KR" altLang="en-US" sz="1600" b="1" dirty="0">
              <a:solidFill>
                <a:schemeClr val="bg1"/>
              </a:solidFill>
              <a:latin typeface="맑은 고딕" panose="020B0503020000020004" pitchFamily="50" charset="-127"/>
            </a:endParaRPr>
          </a:p>
        </p:txBody>
      </p:sp>
      <p:pic>
        <p:nvPicPr>
          <p:cNvPr id="3" name="그림 2"/>
          <p:cNvPicPr>
            <a:picLocks noChangeAspect="1"/>
          </p:cNvPicPr>
          <p:nvPr/>
        </p:nvPicPr>
        <p:blipFill>
          <a:blip r:embed="rId2"/>
          <a:stretch>
            <a:fillRect/>
          </a:stretch>
        </p:blipFill>
        <p:spPr>
          <a:xfrm>
            <a:off x="546300" y="4776248"/>
            <a:ext cx="4309717" cy="1518346"/>
          </a:xfrm>
          <a:prstGeom prst="rect">
            <a:avLst/>
          </a:prstGeom>
        </p:spPr>
      </p:pic>
      <p:grpSp>
        <p:nvGrpSpPr>
          <p:cNvPr id="10" name="그룹 9"/>
          <p:cNvGrpSpPr/>
          <p:nvPr/>
        </p:nvGrpSpPr>
        <p:grpSpPr>
          <a:xfrm>
            <a:off x="281002" y="823106"/>
            <a:ext cx="3218656" cy="2543550"/>
            <a:chOff x="545551" y="962486"/>
            <a:chExt cx="3584489" cy="2543550"/>
          </a:xfrm>
        </p:grpSpPr>
        <p:sp>
          <p:nvSpPr>
            <p:cNvPr id="11" name="모서리가 둥근 직사각형 10"/>
            <p:cNvSpPr/>
            <p:nvPr/>
          </p:nvSpPr>
          <p:spPr>
            <a:xfrm>
              <a:off x="545551" y="1257712"/>
              <a:ext cx="3584489" cy="2248324"/>
            </a:xfrm>
            <a:prstGeom prst="roundRect">
              <a:avLst>
                <a:gd name="adj" fmla="val 0"/>
              </a:avLst>
            </a:prstGeom>
            <a:solidFill>
              <a:schemeClr val="bg1"/>
            </a:solidFill>
            <a:ln w="9525" cap="flat" cmpd="sng" algn="ctr">
              <a:solidFill>
                <a:srgbClr val="00695C"/>
              </a:solidFill>
              <a:prstDash val="solid"/>
            </a:ln>
            <a:effectLst/>
          </p:spPr>
          <p:txBody>
            <a:bodyPr anchor="ctr"/>
            <a:lstStyle/>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a:solidFill>
                    <a:srgbClr val="00695C"/>
                  </a:solidFill>
                  <a:latin typeface="맑은 고딕" panose="020B0503020000020004" pitchFamily="50" charset="-127"/>
                  <a:ea typeface="맑은 고딕" panose="020B0503020000020004" pitchFamily="50" charset="-127"/>
                </a:rPr>
                <a:t>Navigational patterns help users move between pages and situate themselves in the application.</a:t>
              </a:r>
              <a:endParaRPr kumimoji="0" lang="en-US" altLang="ko-KR" sz="1000" b="1" kern="0" dirty="0">
                <a:solidFill>
                  <a:srgbClr val="00695C"/>
                </a:solidFill>
                <a:latin typeface="맑은 고딕" panose="020B0503020000020004" pitchFamily="50" charset="-127"/>
                <a:ea typeface="맑은 고딕" panose="020B0503020000020004" pitchFamily="50" charset="-127"/>
              </a:endParaRPr>
            </a:p>
          </p:txBody>
        </p:sp>
        <p:sp>
          <p:nvSpPr>
            <p:cNvPr id="12" name="모서리가 둥근 직사각형 11"/>
            <p:cNvSpPr/>
            <p:nvPr/>
          </p:nvSpPr>
          <p:spPr>
            <a:xfrm>
              <a:off x="545551" y="962486"/>
              <a:ext cx="3584488"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pic>
        <p:nvPicPr>
          <p:cNvPr id="4" name="그림 3"/>
          <p:cNvPicPr>
            <a:picLocks noChangeAspect="1"/>
          </p:cNvPicPr>
          <p:nvPr/>
        </p:nvPicPr>
        <p:blipFill>
          <a:blip r:embed="rId3"/>
          <a:stretch>
            <a:fillRect/>
          </a:stretch>
        </p:blipFill>
        <p:spPr>
          <a:xfrm>
            <a:off x="7622772" y="2168915"/>
            <a:ext cx="1623058" cy="4306614"/>
          </a:xfrm>
          <a:prstGeom prst="rect">
            <a:avLst/>
          </a:prstGeom>
        </p:spPr>
      </p:pic>
      <p:pic>
        <p:nvPicPr>
          <p:cNvPr id="5" name="그림 4"/>
          <p:cNvPicPr>
            <a:picLocks noChangeAspect="1"/>
          </p:cNvPicPr>
          <p:nvPr/>
        </p:nvPicPr>
        <p:blipFill>
          <a:blip r:embed="rId4"/>
          <a:stretch>
            <a:fillRect/>
          </a:stretch>
        </p:blipFill>
        <p:spPr>
          <a:xfrm>
            <a:off x="3920866" y="2011325"/>
            <a:ext cx="3028343" cy="81051"/>
          </a:xfrm>
          <a:prstGeom prst="rect">
            <a:avLst/>
          </a:prstGeom>
        </p:spPr>
      </p:pic>
      <p:pic>
        <p:nvPicPr>
          <p:cNvPr id="6" name="그림 5"/>
          <p:cNvPicPr>
            <a:picLocks noChangeAspect="1"/>
          </p:cNvPicPr>
          <p:nvPr/>
        </p:nvPicPr>
        <p:blipFill>
          <a:blip r:embed="rId5"/>
          <a:stretch>
            <a:fillRect/>
          </a:stretch>
        </p:blipFill>
        <p:spPr>
          <a:xfrm>
            <a:off x="4064924" y="2613917"/>
            <a:ext cx="2930680" cy="94538"/>
          </a:xfrm>
          <a:prstGeom prst="rect">
            <a:avLst/>
          </a:prstGeom>
        </p:spPr>
      </p:pic>
    </p:spTree>
    <p:extLst>
      <p:ext uri="{BB962C8B-B14F-4D97-AF65-F5344CB8AC3E}">
        <p14:creationId xmlns:p14="http://schemas.microsoft.com/office/powerpoint/2010/main" val="194806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표 25"/>
          <p:cNvGraphicFramePr>
            <a:graphicFrameLocks noGrp="1"/>
          </p:cNvGraphicFramePr>
          <p:nvPr>
            <p:extLst/>
          </p:nvPr>
        </p:nvGraphicFramePr>
        <p:xfrm>
          <a:off x="3495276" y="4386750"/>
          <a:ext cx="2925005" cy="2155363"/>
        </p:xfrm>
        <a:graphic>
          <a:graphicData uri="http://schemas.openxmlformats.org/drawingml/2006/table">
            <a:tbl>
              <a:tblPr firstRow="1" bandRow="1">
                <a:tableStyleId>{5C22544A-7EE6-4342-B048-85BDC9FD1C3A}</a:tableStyleId>
              </a:tblPr>
              <a:tblGrid>
                <a:gridCol w="2925005">
                  <a:extLst>
                    <a:ext uri="{9D8B030D-6E8A-4147-A177-3AD203B41FA5}">
                      <a16:colId xmlns:a16="http://schemas.microsoft.com/office/drawing/2014/main" val="2704522777"/>
                    </a:ext>
                  </a:extLst>
                </a:gridCol>
              </a:tblGrid>
              <a:tr h="2155363">
                <a:tc>
                  <a:txBody>
                    <a:bodyPr/>
                    <a:lstStyle/>
                    <a:p>
                      <a:pPr eaLnBrk="0" hangingPunct="0">
                        <a:spcBef>
                          <a:spcPct val="20000"/>
                        </a:spcBef>
                      </a:pPr>
                      <a:r>
                        <a:rPr kumimoji="0" lang="ko-KR" altLang="en-US" sz="1000" b="1" baseline="0" dirty="0" smtClean="0">
                          <a:solidFill>
                            <a:srgbClr val="00695C"/>
                          </a:solidFill>
                          <a:latin typeface="맑은 고딕" panose="020B0503020000020004" pitchFamily="50" charset="-127"/>
                          <a:ea typeface="+mn-ea"/>
                        </a:rPr>
                        <a:t>데이터 편집</a:t>
                      </a:r>
                      <a:endParaRPr kumimoji="0" lang="en-US" altLang="ko-KR" sz="1000" b="1" baseline="0" dirty="0" smtClean="0">
                        <a:solidFill>
                          <a:srgbClr val="00695C"/>
                        </a:solidFill>
                        <a:latin typeface="맑은 고딕" panose="020B0503020000020004" pitchFamily="50" charset="-127"/>
                        <a:ea typeface="+mn-ea"/>
                      </a:endParaRPr>
                    </a:p>
                    <a:p>
                      <a:pPr eaLnBrk="0" hangingPunct="0">
                        <a:spcBef>
                          <a:spcPct val="20000"/>
                        </a:spcBef>
                      </a:pPr>
                      <a:endParaRPr kumimoji="0" lang="en-US" altLang="ko-KR" sz="1000" b="1" baseline="0"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문자 사이를 구분 할 시 </a:t>
                      </a:r>
                      <a:r>
                        <a:rPr kumimoji="0" lang="en-US" altLang="ko-KR" sz="1000" b="0" dirty="0" smtClean="0">
                          <a:solidFill>
                            <a:schemeClr val="bg1">
                              <a:lumMod val="50000"/>
                            </a:schemeClr>
                          </a:solidFill>
                          <a:latin typeface="맑은 고딕" panose="020B0503020000020004" pitchFamily="50" charset="-127"/>
                          <a:ea typeface="+mn-ea"/>
                        </a:rPr>
                        <a:t>“,”</a:t>
                      </a:r>
                      <a:r>
                        <a:rPr kumimoji="0" lang="ko-KR" altLang="en-US" sz="1000" b="0" dirty="0" smtClean="0">
                          <a:solidFill>
                            <a:schemeClr val="bg1">
                              <a:lumMod val="50000"/>
                            </a:schemeClr>
                          </a:solidFill>
                          <a:latin typeface="맑은 고딕" panose="020B0503020000020004" pitchFamily="50" charset="-127"/>
                          <a:ea typeface="+mn-ea"/>
                        </a:rPr>
                        <a:t>을 추가 할 수 있습니다</a:t>
                      </a:r>
                      <a:r>
                        <a:rPr kumimoji="0" lang="en-US" altLang="ko-KR" sz="1000" b="0" dirty="0" smtClean="0">
                          <a:solidFill>
                            <a:schemeClr val="bg1">
                              <a:lumMod val="50000"/>
                            </a:schemeClr>
                          </a:solidFill>
                          <a:latin typeface="맑은 고딕" panose="020B0503020000020004" pitchFamily="50" charset="-127"/>
                          <a:ea typeface="+mn-ea"/>
                        </a:rPr>
                        <a:t>.</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이 간격은 서체와 플랫폼에서 제공하는 서식 간격으로 유지 합니다</a:t>
                      </a:r>
                      <a:r>
                        <a:rPr kumimoji="0" lang="en-US" altLang="ko-KR" sz="1000" b="0" dirty="0" smtClean="0">
                          <a:solidFill>
                            <a:schemeClr val="bg1">
                              <a:lumMod val="50000"/>
                            </a:schemeClr>
                          </a:solidFill>
                          <a:latin typeface="맑은 고딕" panose="020B0503020000020004" pitchFamily="50" charset="-127"/>
                          <a:ea typeface="+mn-ea"/>
                        </a:rPr>
                        <a:t>.</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9. DATA FORMAT</a:t>
            </a:r>
            <a:r>
              <a:rPr kumimoji="0" lang="en-US" altLang="ko-KR" b="1" dirty="0">
                <a:solidFill>
                  <a:schemeClr val="bg1"/>
                </a:solidFill>
                <a:latin typeface="맑은 고딕" panose="020B0503020000020004" pitchFamily="50" charset="-127"/>
              </a:rPr>
              <a:t>S</a:t>
            </a:r>
            <a:endParaRPr kumimoji="0" lang="en-US" altLang="ko-KR" b="1" dirty="0" smtClean="0">
              <a:solidFill>
                <a:schemeClr val="bg1"/>
              </a:solidFill>
              <a:latin typeface="맑은 고딕" panose="020B0503020000020004" pitchFamily="50" charset="-127"/>
            </a:endParaRP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grpSp>
        <p:nvGrpSpPr>
          <p:cNvPr id="10" name="그룹 9"/>
          <p:cNvGrpSpPr/>
          <p:nvPr/>
        </p:nvGrpSpPr>
        <p:grpSpPr>
          <a:xfrm>
            <a:off x="281002" y="823106"/>
            <a:ext cx="2819645" cy="5719008"/>
            <a:chOff x="545551" y="962486"/>
            <a:chExt cx="3584489" cy="3789999"/>
          </a:xfrm>
        </p:grpSpPr>
        <p:sp>
          <p:nvSpPr>
            <p:cNvPr id="11" name="모서리가 둥근 직사각형 10"/>
            <p:cNvSpPr/>
            <p:nvPr/>
          </p:nvSpPr>
          <p:spPr>
            <a:xfrm>
              <a:off x="545551" y="1257711"/>
              <a:ext cx="3584489" cy="3494774"/>
            </a:xfrm>
            <a:prstGeom prst="roundRect">
              <a:avLst>
                <a:gd name="adj" fmla="val 0"/>
              </a:avLst>
            </a:prstGeom>
            <a:solidFill>
              <a:schemeClr val="bg1"/>
            </a:solidFill>
            <a:ln w="9525" cap="flat" cmpd="sng" algn="ctr">
              <a:solidFill>
                <a:srgbClr val="00695C"/>
              </a:solidFill>
              <a:prstDash val="solid"/>
            </a:ln>
            <a:effectLst/>
          </p:spPr>
          <p:txBody>
            <a:bodyPr anchor="ctr"/>
            <a:lstStyle/>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smtClean="0">
                  <a:solidFill>
                    <a:srgbClr val="00695C"/>
                  </a:solidFill>
                  <a:latin typeface="맑은 고딕" panose="020B0503020000020004" pitchFamily="50" charset="-127"/>
                </a:rPr>
                <a:t>-</a:t>
              </a:r>
              <a:endParaRPr lang="en-US" altLang="ko-KR" sz="1000" b="1" kern="0" dirty="0">
                <a:solidFill>
                  <a:srgbClr val="00695C"/>
                </a:solidFill>
                <a:latin typeface="맑은 고딕" panose="020B0503020000020004" pitchFamily="50" charset="-127"/>
              </a:endParaRPr>
            </a:p>
          </p:txBody>
        </p:sp>
        <p:sp>
          <p:nvSpPr>
            <p:cNvPr id="12" name="모서리가 둥근 직사각형 11"/>
            <p:cNvSpPr/>
            <p:nvPr/>
          </p:nvSpPr>
          <p:spPr>
            <a:xfrm>
              <a:off x="545551" y="962486"/>
              <a:ext cx="3584488"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graphicFrame>
        <p:nvGraphicFramePr>
          <p:cNvPr id="13" name="표 12"/>
          <p:cNvGraphicFramePr>
            <a:graphicFrameLocks noGrp="1"/>
          </p:cNvGraphicFramePr>
          <p:nvPr>
            <p:extLst/>
          </p:nvPr>
        </p:nvGraphicFramePr>
        <p:xfrm>
          <a:off x="3495277" y="841486"/>
          <a:ext cx="6102747" cy="3378183"/>
        </p:xfrm>
        <a:graphic>
          <a:graphicData uri="http://schemas.openxmlformats.org/drawingml/2006/table">
            <a:tbl>
              <a:tblPr firstRow="1" bandRow="1">
                <a:tableStyleId>{5C22544A-7EE6-4342-B048-85BDC9FD1C3A}</a:tableStyleId>
              </a:tblPr>
              <a:tblGrid>
                <a:gridCol w="6102747">
                  <a:extLst>
                    <a:ext uri="{9D8B030D-6E8A-4147-A177-3AD203B41FA5}">
                      <a16:colId xmlns:a16="http://schemas.microsoft.com/office/drawing/2014/main" val="2704522777"/>
                    </a:ext>
                  </a:extLst>
                </a:gridCol>
              </a:tblGrid>
              <a:tr h="3378183">
                <a:tc>
                  <a:txBody>
                    <a:bodyPr/>
                    <a:lstStyle/>
                    <a:p>
                      <a:pPr eaLnBrk="0" hangingPunct="0">
                        <a:spcBef>
                          <a:spcPct val="20000"/>
                        </a:spcBef>
                      </a:pPr>
                      <a:r>
                        <a:rPr kumimoji="0" lang="ko-KR" altLang="en-US" sz="1000" b="1" baseline="0" dirty="0" smtClean="0">
                          <a:solidFill>
                            <a:srgbClr val="00695C"/>
                          </a:solidFill>
                          <a:latin typeface="맑은 고딕" panose="020B0503020000020004" pitchFamily="50" charset="-127"/>
                          <a:ea typeface="+mn-ea"/>
                        </a:rPr>
                        <a:t>날짜 </a:t>
                      </a:r>
                      <a:r>
                        <a:rPr kumimoji="0" lang="en-US" altLang="ko-KR" sz="1000" b="1" baseline="0" dirty="0" smtClean="0">
                          <a:solidFill>
                            <a:srgbClr val="00695C"/>
                          </a:solidFill>
                          <a:latin typeface="맑은 고딕" panose="020B0503020000020004" pitchFamily="50" charset="-127"/>
                          <a:ea typeface="+mn-ea"/>
                        </a:rPr>
                        <a:t>&amp; </a:t>
                      </a:r>
                      <a:r>
                        <a:rPr kumimoji="0" lang="ko-KR" altLang="en-US" sz="1000" b="1" baseline="0" dirty="0" smtClean="0">
                          <a:solidFill>
                            <a:srgbClr val="00695C"/>
                          </a:solidFill>
                          <a:latin typeface="맑은 고딕" panose="020B0503020000020004" pitchFamily="50" charset="-127"/>
                          <a:ea typeface="+mn-ea"/>
                        </a:rPr>
                        <a:t>시간</a:t>
                      </a:r>
                      <a:r>
                        <a:rPr kumimoji="0" lang="en-US" altLang="ko-KR" sz="1000" b="1" baseline="0" dirty="0" smtClean="0">
                          <a:solidFill>
                            <a:srgbClr val="00695C"/>
                          </a:solidFill>
                          <a:latin typeface="맑은 고딕" panose="020B0503020000020004" pitchFamily="50" charset="-127"/>
                          <a:ea typeface="+mn-ea"/>
                        </a:rPr>
                        <a:t> </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년</a:t>
                      </a:r>
                      <a:r>
                        <a:rPr kumimoji="0" lang="en-US" altLang="ko-KR" sz="1000" b="0" dirty="0" smtClean="0">
                          <a:solidFill>
                            <a:schemeClr val="bg1">
                              <a:lumMod val="50000"/>
                            </a:schemeClr>
                          </a:solidFill>
                          <a:latin typeface="맑은 고딕" panose="020B0503020000020004" pitchFamily="50" charset="-127"/>
                          <a:ea typeface="+mn-ea"/>
                        </a:rPr>
                        <a:t>,</a:t>
                      </a:r>
                      <a:r>
                        <a:rPr kumimoji="0" lang="en-US" altLang="ko-KR" sz="1000" b="0" baseline="0" dirty="0" smtClean="0">
                          <a:solidFill>
                            <a:schemeClr val="bg1">
                              <a:lumMod val="50000"/>
                            </a:schemeClr>
                          </a:solidFill>
                          <a:latin typeface="맑은 고딕" panose="020B0503020000020004" pitchFamily="50" charset="-127"/>
                          <a:ea typeface="+mn-ea"/>
                        </a:rPr>
                        <a:t> </a:t>
                      </a:r>
                      <a:r>
                        <a:rPr kumimoji="0" lang="ko-KR" altLang="en-US" sz="1000" b="0" baseline="0" dirty="0" smtClean="0">
                          <a:solidFill>
                            <a:schemeClr val="bg1">
                              <a:lumMod val="50000"/>
                            </a:schemeClr>
                          </a:solidFill>
                          <a:latin typeface="맑은 고딕" panose="020B0503020000020004" pitchFamily="50" charset="-127"/>
                          <a:ea typeface="+mn-ea"/>
                        </a:rPr>
                        <a:t>월</a:t>
                      </a:r>
                      <a:r>
                        <a:rPr kumimoji="0" lang="en-US" altLang="ko-KR" sz="1000" b="0" baseline="0" dirty="0" smtClean="0">
                          <a:solidFill>
                            <a:schemeClr val="bg1">
                              <a:lumMod val="50000"/>
                            </a:schemeClr>
                          </a:solidFill>
                          <a:latin typeface="맑은 고딕" panose="020B0503020000020004" pitchFamily="50" charset="-127"/>
                          <a:ea typeface="+mn-ea"/>
                        </a:rPr>
                        <a:t>, </a:t>
                      </a:r>
                      <a:r>
                        <a:rPr kumimoji="0" lang="ko-KR" altLang="en-US" sz="1000" b="0" baseline="0" dirty="0" smtClean="0">
                          <a:solidFill>
                            <a:schemeClr val="bg1">
                              <a:lumMod val="50000"/>
                            </a:schemeClr>
                          </a:solidFill>
                          <a:latin typeface="맑은 고딕" panose="020B0503020000020004" pitchFamily="50" charset="-127"/>
                          <a:ea typeface="+mn-ea"/>
                        </a:rPr>
                        <a:t>일</a:t>
                      </a:r>
                      <a:r>
                        <a:rPr kumimoji="0" lang="en-US" altLang="ko-KR" sz="1000" b="0" baseline="0" dirty="0" smtClean="0">
                          <a:solidFill>
                            <a:schemeClr val="bg1">
                              <a:lumMod val="50000"/>
                            </a:schemeClr>
                          </a:solidFill>
                          <a:latin typeface="맑은 고딕" panose="020B0503020000020004" pitchFamily="50" charset="-127"/>
                          <a:ea typeface="+mn-ea"/>
                        </a:rPr>
                        <a:t>, </a:t>
                      </a:r>
                      <a:r>
                        <a:rPr kumimoji="0" lang="ko-KR" altLang="en-US" sz="1000" b="0" baseline="0" dirty="0" smtClean="0">
                          <a:solidFill>
                            <a:schemeClr val="bg1">
                              <a:lumMod val="50000"/>
                            </a:schemeClr>
                          </a:solidFill>
                          <a:latin typeface="맑은 고딕" panose="020B0503020000020004" pitchFamily="50" charset="-127"/>
                          <a:ea typeface="+mn-ea"/>
                        </a:rPr>
                        <a:t>시간 까지 표기가 가능하며</a:t>
                      </a:r>
                      <a:r>
                        <a:rPr kumimoji="0" lang="en-US" altLang="ko-KR" sz="1000" b="0" baseline="0" dirty="0" smtClean="0">
                          <a:solidFill>
                            <a:schemeClr val="bg1">
                              <a:lumMod val="50000"/>
                            </a:schemeClr>
                          </a:solidFill>
                          <a:latin typeface="맑은 고딕" panose="020B0503020000020004" pitchFamily="50" charset="-127"/>
                          <a:ea typeface="+mn-ea"/>
                        </a:rPr>
                        <a:t>, </a:t>
                      </a:r>
                      <a:r>
                        <a:rPr kumimoji="0" lang="ko-KR" altLang="en-US" sz="1000" b="0" baseline="0" dirty="0" smtClean="0">
                          <a:solidFill>
                            <a:schemeClr val="bg1">
                              <a:lumMod val="50000"/>
                            </a:schemeClr>
                          </a:solidFill>
                          <a:latin typeface="맑은 고딕" panose="020B0503020000020004" pitchFamily="50" charset="-127"/>
                          <a:ea typeface="+mn-ea"/>
                        </a:rPr>
                        <a:t>공간이 제한된 경우 약어가 사용 가능합니다</a:t>
                      </a:r>
                      <a:r>
                        <a:rPr kumimoji="0" lang="en-US" altLang="ko-KR" sz="1000" b="0" baseline="0" dirty="0" smtClean="0">
                          <a:solidFill>
                            <a:schemeClr val="bg1">
                              <a:lumMod val="50000"/>
                            </a:schemeClr>
                          </a:solidFill>
                          <a:latin typeface="맑은 고딕" panose="020B0503020000020004" pitchFamily="50" charset="-127"/>
                          <a:ea typeface="+mn-ea"/>
                        </a:rPr>
                        <a:t>.</a:t>
                      </a:r>
                      <a:endParaRPr kumimoji="0" lang="en-US" altLang="ko-KR" sz="1000" b="0" dirty="0" smtClean="0">
                        <a:solidFill>
                          <a:schemeClr val="bg1">
                            <a:lumMod val="50000"/>
                          </a:schemeClr>
                        </a:solidFill>
                        <a:latin typeface="맑은 고딕" panose="020B0503020000020004" pitchFamily="50" charset="-127"/>
                        <a:ea typeface="+mn-ea"/>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6" name="표 15"/>
          <p:cNvGraphicFramePr>
            <a:graphicFrameLocks noGrp="1"/>
          </p:cNvGraphicFramePr>
          <p:nvPr>
            <p:extLst/>
          </p:nvPr>
        </p:nvGraphicFramePr>
        <p:xfrm>
          <a:off x="3563272" y="1543033"/>
          <a:ext cx="5971424" cy="2515000"/>
        </p:xfrm>
        <a:graphic>
          <a:graphicData uri="http://schemas.openxmlformats.org/drawingml/2006/table">
            <a:tbl>
              <a:tblPr firstRow="1" bandRow="1">
                <a:tableStyleId>{5C22544A-7EE6-4342-B048-85BDC9FD1C3A}</a:tableStyleId>
              </a:tblPr>
              <a:tblGrid>
                <a:gridCol w="1125106">
                  <a:extLst>
                    <a:ext uri="{9D8B030D-6E8A-4147-A177-3AD203B41FA5}">
                      <a16:colId xmlns:a16="http://schemas.microsoft.com/office/drawing/2014/main" val="20001"/>
                    </a:ext>
                  </a:extLst>
                </a:gridCol>
                <a:gridCol w="3458095">
                  <a:extLst>
                    <a:ext uri="{9D8B030D-6E8A-4147-A177-3AD203B41FA5}">
                      <a16:colId xmlns:a16="http://schemas.microsoft.com/office/drawing/2014/main" val="1587575799"/>
                    </a:ext>
                  </a:extLst>
                </a:gridCol>
                <a:gridCol w="1388223">
                  <a:extLst>
                    <a:ext uri="{9D8B030D-6E8A-4147-A177-3AD203B41FA5}">
                      <a16:colId xmlns:a16="http://schemas.microsoft.com/office/drawing/2014/main" val="265310111"/>
                    </a:ext>
                  </a:extLst>
                </a:gridCol>
              </a:tblGrid>
              <a:tr h="0">
                <a:tc>
                  <a:txBody>
                    <a:bodyPr/>
                    <a:lstStyle/>
                    <a:p>
                      <a:pPr algn="ctr" latinLnBrk="1">
                        <a:lnSpc>
                          <a:spcPts val="1000"/>
                        </a:lnSpc>
                      </a:pPr>
                      <a:r>
                        <a:rPr lang="ko-KR" altLang="en-US" sz="900" b="0" dirty="0" smtClean="0">
                          <a:solidFill>
                            <a:schemeClr val="tx1">
                              <a:lumMod val="75000"/>
                              <a:lumOff val="25000"/>
                            </a:schemeClr>
                          </a:solidFill>
                          <a:latin typeface="+mn-ea"/>
                          <a:ea typeface="+mn-ea"/>
                        </a:rPr>
                        <a:t>요소</a:t>
                      </a:r>
                      <a:endParaRPr lang="ko-KR" altLang="en-US" sz="900" b="0" dirty="0">
                        <a:solidFill>
                          <a:schemeClr val="tx1">
                            <a:lumMod val="75000"/>
                            <a:lumOff val="25000"/>
                          </a:schemeClr>
                        </a:solidFill>
                        <a:latin typeface="+mn-ea"/>
                        <a:ea typeface="+mn-ea"/>
                      </a:endParaRPr>
                    </a:p>
                  </a:txBody>
                  <a:tcPr marL="72000" marR="72000" marT="72000" marB="7200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lnSpc>
                          <a:spcPts val="1000"/>
                        </a:lnSpc>
                      </a:pPr>
                      <a:r>
                        <a:rPr lang="ko-KR" altLang="en-US" sz="900" b="0" dirty="0" smtClean="0">
                          <a:solidFill>
                            <a:schemeClr val="tx1">
                              <a:lumMod val="75000"/>
                              <a:lumOff val="25000"/>
                            </a:schemeClr>
                          </a:solidFill>
                          <a:latin typeface="+mn-ea"/>
                          <a:ea typeface="+mn-ea"/>
                        </a:rPr>
                        <a:t>설명</a:t>
                      </a:r>
                      <a:endParaRPr lang="ko-KR" altLang="en-US" sz="900" b="0" dirty="0">
                        <a:solidFill>
                          <a:schemeClr val="tx1">
                            <a:lumMod val="75000"/>
                            <a:lumOff val="25000"/>
                          </a:schemeClr>
                        </a:solidFill>
                        <a:latin typeface="+mn-ea"/>
                        <a:ea typeface="+mn-ea"/>
                      </a:endParaRPr>
                    </a:p>
                  </a:txBody>
                  <a:tcPr marL="72000" marR="72000" marT="72000" marB="7200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lnSpc>
                          <a:spcPts val="1000"/>
                        </a:lnSpc>
                      </a:pPr>
                      <a:r>
                        <a:rPr lang="ko-KR" altLang="en-US" sz="900" b="0" dirty="0" smtClean="0">
                          <a:solidFill>
                            <a:schemeClr val="tx1">
                              <a:lumMod val="75000"/>
                              <a:lumOff val="25000"/>
                            </a:schemeClr>
                          </a:solidFill>
                          <a:latin typeface="+mn-ea"/>
                          <a:ea typeface="+mn-ea"/>
                        </a:rPr>
                        <a:t>구현 예</a:t>
                      </a:r>
                      <a:endParaRPr lang="ko-KR" altLang="en-US" sz="900" b="0" dirty="0">
                        <a:solidFill>
                          <a:schemeClr val="tx1">
                            <a:lumMod val="75000"/>
                            <a:lumOff val="25000"/>
                          </a:schemeClr>
                        </a:solidFill>
                        <a:latin typeface="+mn-ea"/>
                        <a:ea typeface="+mn-ea"/>
                      </a:endParaRPr>
                    </a:p>
                  </a:txBody>
                  <a:tcPr marL="72000" marR="72000" marT="72000" marB="7200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30962">
                <a:tc>
                  <a:txBody>
                    <a:bodyPr/>
                    <a:lstStyle/>
                    <a:p>
                      <a:pPr algn="ctr" latinLnBrk="1">
                        <a:lnSpc>
                          <a:spcPts val="1000"/>
                        </a:lnSpc>
                      </a:pPr>
                      <a:r>
                        <a:rPr lang="ko-KR" altLang="en-US" sz="900" b="0" dirty="0" smtClean="0">
                          <a:solidFill>
                            <a:schemeClr val="tx1">
                              <a:lumMod val="50000"/>
                              <a:lumOff val="50000"/>
                            </a:schemeClr>
                          </a:solidFill>
                          <a:latin typeface="+mn-ea"/>
                          <a:ea typeface="+mn-ea"/>
                        </a:rPr>
                        <a:t>시각</a:t>
                      </a:r>
                      <a:endParaRPr lang="ko-KR" altLang="en-US" sz="900" b="0" dirty="0">
                        <a:solidFill>
                          <a:schemeClr val="tx1">
                            <a:lumMod val="50000"/>
                            <a:lumOff val="50000"/>
                          </a:schemeClr>
                        </a:solidFill>
                        <a:latin typeface="+mn-ea"/>
                        <a:ea typeface="+mn-ea"/>
                      </a:endParaRP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latinLnBrk="1">
                        <a:lnSpc>
                          <a:spcPts val="1000"/>
                        </a:lnSpc>
                      </a:pPr>
                      <a:r>
                        <a:rPr lang="ko-KR" altLang="en-US" sz="900" b="0" dirty="0" smtClean="0">
                          <a:solidFill>
                            <a:schemeClr val="tx1">
                              <a:lumMod val="50000"/>
                              <a:lumOff val="50000"/>
                            </a:schemeClr>
                          </a:solidFill>
                          <a:latin typeface="+mn-ea"/>
                          <a:ea typeface="+mn-ea"/>
                        </a:rPr>
                        <a:t>현재 일 이내</a:t>
                      </a:r>
                      <a:r>
                        <a:rPr lang="en-US" altLang="ko-KR" sz="900" b="0" dirty="0" smtClean="0">
                          <a:solidFill>
                            <a:schemeClr val="tx1">
                              <a:lumMod val="50000"/>
                              <a:lumOff val="50000"/>
                            </a:schemeClr>
                          </a:solidFill>
                          <a:latin typeface="+mn-ea"/>
                          <a:ea typeface="+mn-ea"/>
                        </a:rPr>
                        <a:t>, </a:t>
                      </a:r>
                      <a:r>
                        <a:rPr lang="ko-KR" altLang="en-US" sz="900" b="0" dirty="0" smtClean="0">
                          <a:solidFill>
                            <a:schemeClr val="tx1">
                              <a:lumMod val="50000"/>
                              <a:lumOff val="50000"/>
                            </a:schemeClr>
                          </a:solidFill>
                          <a:latin typeface="+mn-ea"/>
                          <a:ea typeface="+mn-ea"/>
                        </a:rPr>
                        <a:t>기간없이</a:t>
                      </a:r>
                      <a:r>
                        <a:rPr lang="en-US" altLang="ko-KR" sz="900" b="0" dirty="0" smtClean="0">
                          <a:solidFill>
                            <a:schemeClr val="tx1">
                              <a:lumMod val="50000"/>
                              <a:lumOff val="50000"/>
                            </a:schemeClr>
                          </a:solidFill>
                          <a:latin typeface="+mn-ea"/>
                          <a:ea typeface="+mn-ea"/>
                        </a:rPr>
                        <a:t>, </a:t>
                      </a:r>
                      <a:r>
                        <a:rPr lang="ko-KR" altLang="en-US" sz="900" b="0" dirty="0" smtClean="0">
                          <a:solidFill>
                            <a:schemeClr val="tx1">
                              <a:lumMod val="50000"/>
                              <a:lumOff val="50000"/>
                            </a:schemeClr>
                          </a:solidFill>
                          <a:latin typeface="+mn-ea"/>
                          <a:ea typeface="+mn-ea"/>
                        </a:rPr>
                        <a:t>대문자 </a:t>
                      </a:r>
                      <a:r>
                        <a:rPr lang="en-US" altLang="ko-KR" sz="900" b="0" dirty="0" smtClean="0">
                          <a:solidFill>
                            <a:schemeClr val="tx1">
                              <a:lumMod val="50000"/>
                              <a:lumOff val="50000"/>
                            </a:schemeClr>
                          </a:solidFill>
                          <a:latin typeface="+mn-ea"/>
                          <a:ea typeface="+mn-ea"/>
                        </a:rPr>
                        <a:t>AM </a:t>
                      </a:r>
                      <a:r>
                        <a:rPr lang="ko-KR" altLang="en-US" sz="900" b="0" dirty="0" smtClean="0">
                          <a:solidFill>
                            <a:schemeClr val="tx1">
                              <a:lumMod val="50000"/>
                              <a:lumOff val="50000"/>
                            </a:schemeClr>
                          </a:solidFill>
                          <a:latin typeface="+mn-ea"/>
                          <a:ea typeface="+mn-ea"/>
                        </a:rPr>
                        <a:t>또는 </a:t>
                      </a:r>
                      <a:r>
                        <a:rPr lang="en-US" altLang="ko-KR" sz="900" b="0" dirty="0" smtClean="0">
                          <a:solidFill>
                            <a:schemeClr val="tx1">
                              <a:lumMod val="50000"/>
                              <a:lumOff val="50000"/>
                            </a:schemeClr>
                          </a:solidFill>
                          <a:latin typeface="+mn-ea"/>
                          <a:ea typeface="+mn-ea"/>
                        </a:rPr>
                        <a:t>PM</a:t>
                      </a:r>
                      <a:r>
                        <a:rPr lang="ko-KR" altLang="en-US" sz="900" b="0" dirty="0" smtClean="0">
                          <a:solidFill>
                            <a:schemeClr val="tx1">
                              <a:lumMod val="50000"/>
                              <a:lumOff val="50000"/>
                            </a:schemeClr>
                          </a:solidFill>
                          <a:latin typeface="+mn-ea"/>
                          <a:ea typeface="+mn-ea"/>
                        </a:rPr>
                        <a:t>을 사용하여 시간을 표시합니다</a:t>
                      </a:r>
                      <a:r>
                        <a:rPr lang="en-US" altLang="ko-KR" sz="900" b="0" dirty="0" smtClean="0">
                          <a:solidFill>
                            <a:schemeClr val="tx1">
                              <a:lumMod val="50000"/>
                              <a:lumOff val="50000"/>
                            </a:schemeClr>
                          </a:solidFill>
                          <a:latin typeface="+mn-ea"/>
                          <a:ea typeface="+mn-ea"/>
                        </a:rPr>
                        <a:t>. </a:t>
                      </a:r>
                      <a:r>
                        <a:rPr lang="ko-KR" altLang="en-US" sz="900" b="0" dirty="0" smtClean="0">
                          <a:solidFill>
                            <a:schemeClr val="tx1">
                              <a:lumMod val="50000"/>
                              <a:lumOff val="50000"/>
                            </a:schemeClr>
                          </a:solidFill>
                          <a:latin typeface="+mn-ea"/>
                          <a:ea typeface="+mn-ea"/>
                        </a:rPr>
                        <a:t>당신이 </a:t>
                      </a:r>
                      <a:r>
                        <a:rPr lang="en-US" altLang="ko-KR" sz="900" b="0" dirty="0" smtClean="0">
                          <a:solidFill>
                            <a:schemeClr val="tx1">
                              <a:lumMod val="50000"/>
                              <a:lumOff val="50000"/>
                            </a:schemeClr>
                          </a:solidFill>
                          <a:latin typeface="+mn-ea"/>
                          <a:ea typeface="+mn-ea"/>
                        </a:rPr>
                        <a:t>24 </a:t>
                      </a:r>
                      <a:r>
                        <a:rPr lang="ko-KR" altLang="en-US" sz="900" b="0" dirty="0" smtClean="0">
                          <a:solidFill>
                            <a:schemeClr val="tx1">
                              <a:lumMod val="50000"/>
                              <a:lumOff val="50000"/>
                            </a:schemeClr>
                          </a:solidFill>
                          <a:latin typeface="+mn-ea"/>
                          <a:ea typeface="+mn-ea"/>
                        </a:rPr>
                        <a:t>시간 시계를 사용하는 경우</a:t>
                      </a:r>
                      <a:r>
                        <a:rPr lang="en-US" altLang="ko-KR" sz="900" b="0" dirty="0" smtClean="0">
                          <a:solidFill>
                            <a:schemeClr val="tx1">
                              <a:lumMod val="50000"/>
                              <a:lumOff val="50000"/>
                            </a:schemeClr>
                          </a:solidFill>
                          <a:latin typeface="+mn-ea"/>
                          <a:ea typeface="+mn-ea"/>
                        </a:rPr>
                        <a:t>, </a:t>
                      </a:r>
                      <a:r>
                        <a:rPr lang="ko-KR" altLang="en-US" sz="900" b="0" dirty="0" smtClean="0">
                          <a:solidFill>
                            <a:schemeClr val="tx1">
                              <a:lumMod val="50000"/>
                              <a:lumOff val="50000"/>
                            </a:schemeClr>
                          </a:solidFill>
                          <a:latin typeface="+mn-ea"/>
                          <a:ea typeface="+mn-ea"/>
                        </a:rPr>
                        <a:t>오전 </a:t>
                      </a:r>
                      <a:r>
                        <a:rPr lang="en-US" altLang="ko-KR" sz="900" b="0" dirty="0" smtClean="0">
                          <a:solidFill>
                            <a:schemeClr val="tx1">
                              <a:lumMod val="50000"/>
                              <a:lumOff val="50000"/>
                            </a:schemeClr>
                          </a:solidFill>
                          <a:latin typeface="+mn-ea"/>
                          <a:ea typeface="+mn-ea"/>
                        </a:rPr>
                        <a:t>/ </a:t>
                      </a:r>
                      <a:r>
                        <a:rPr lang="ko-KR" altLang="en-US" sz="900" b="0" dirty="0" smtClean="0">
                          <a:solidFill>
                            <a:schemeClr val="tx1">
                              <a:lumMod val="50000"/>
                              <a:lumOff val="50000"/>
                            </a:schemeClr>
                          </a:solidFill>
                          <a:latin typeface="+mn-ea"/>
                          <a:ea typeface="+mn-ea"/>
                        </a:rPr>
                        <a:t>오후없이 시간을 표시합니다</a:t>
                      </a:r>
                      <a:r>
                        <a:rPr lang="en-US" altLang="ko-KR" sz="900" b="0" dirty="0" smtClean="0">
                          <a:solidFill>
                            <a:schemeClr val="tx1">
                              <a:lumMod val="50000"/>
                              <a:lumOff val="50000"/>
                            </a:schemeClr>
                          </a:solidFill>
                          <a:latin typeface="+mn-ea"/>
                          <a:ea typeface="+mn-ea"/>
                        </a:rPr>
                        <a:t>.</a:t>
                      </a:r>
                    </a:p>
                    <a:p>
                      <a:pPr algn="l" latinLnBrk="1">
                        <a:lnSpc>
                          <a:spcPts val="1000"/>
                        </a:lnSpc>
                      </a:pPr>
                      <a:endParaRPr lang="en-US" altLang="ko-KR" sz="900" b="0" dirty="0" smtClean="0">
                        <a:solidFill>
                          <a:schemeClr val="tx1">
                            <a:lumMod val="50000"/>
                            <a:lumOff val="50000"/>
                          </a:schemeClr>
                        </a:solidFill>
                        <a:latin typeface="+mn-ea"/>
                        <a:ea typeface="+mn-ea"/>
                      </a:endParaRPr>
                    </a:p>
                    <a:p>
                      <a:pPr algn="l" latinLnBrk="1">
                        <a:lnSpc>
                          <a:spcPts val="1000"/>
                        </a:lnSpc>
                      </a:pPr>
                      <a:r>
                        <a:rPr lang="ko-KR" altLang="en-US" sz="900" b="0" dirty="0" smtClean="0">
                          <a:solidFill>
                            <a:schemeClr val="tx1">
                              <a:lumMod val="50000"/>
                              <a:lumOff val="50000"/>
                            </a:schemeClr>
                          </a:solidFill>
                          <a:latin typeface="+mn-ea"/>
                          <a:ea typeface="+mn-ea"/>
                        </a:rPr>
                        <a:t>대부분의 영어 이외의 언어는 소문자 오전과 오후를 사용합니다</a:t>
                      </a:r>
                      <a:r>
                        <a:rPr lang="en-US" altLang="ko-KR" sz="900" b="0" dirty="0" smtClean="0">
                          <a:solidFill>
                            <a:schemeClr val="tx1">
                              <a:lumMod val="50000"/>
                              <a:lumOff val="50000"/>
                            </a:schemeClr>
                          </a:solidFill>
                          <a:latin typeface="+mn-ea"/>
                          <a:ea typeface="+mn-ea"/>
                        </a:rPr>
                        <a:t>.</a:t>
                      </a:r>
                      <a:endParaRPr lang="ko-KR" altLang="en-US" sz="900" b="0" dirty="0">
                        <a:solidFill>
                          <a:schemeClr val="tx1">
                            <a:lumMod val="50000"/>
                            <a:lumOff val="50000"/>
                          </a:schemeClr>
                        </a:solidFill>
                        <a:latin typeface="+mn-ea"/>
                        <a:ea typeface="+mn-ea"/>
                      </a:endParaRP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latinLnBrk="1">
                        <a:lnSpc>
                          <a:spcPts val="1000"/>
                        </a:lnSpc>
                      </a:pPr>
                      <a:r>
                        <a:rPr lang="ko-KR" altLang="en-US" sz="900" b="0" dirty="0" smtClean="0">
                          <a:solidFill>
                            <a:schemeClr val="tx1">
                              <a:lumMod val="50000"/>
                              <a:lumOff val="50000"/>
                            </a:schemeClr>
                          </a:solidFill>
                          <a:latin typeface="+mn-ea"/>
                          <a:ea typeface="+mn-ea"/>
                        </a:rPr>
                        <a:t>오후 </a:t>
                      </a:r>
                      <a:r>
                        <a:rPr lang="en-US" altLang="ko-KR" sz="900" b="0" dirty="0" smtClean="0">
                          <a:solidFill>
                            <a:schemeClr val="tx1">
                              <a:lumMod val="50000"/>
                              <a:lumOff val="50000"/>
                            </a:schemeClr>
                          </a:solidFill>
                          <a:latin typeface="+mn-ea"/>
                          <a:ea typeface="+mn-ea"/>
                        </a:rPr>
                        <a:t>2</a:t>
                      </a:r>
                      <a:r>
                        <a:rPr lang="ko-KR" altLang="en-US" sz="900" b="0" dirty="0" smtClean="0">
                          <a:solidFill>
                            <a:schemeClr val="tx1">
                              <a:lumMod val="50000"/>
                              <a:lumOff val="50000"/>
                            </a:schemeClr>
                          </a:solidFill>
                          <a:latin typeface="+mn-ea"/>
                          <a:ea typeface="+mn-ea"/>
                        </a:rPr>
                        <a:t>시</a:t>
                      </a:r>
                      <a:endParaRPr lang="en-US" altLang="ko-KR" sz="900" b="0" dirty="0" smtClean="0">
                        <a:solidFill>
                          <a:schemeClr val="tx1">
                            <a:lumMod val="50000"/>
                            <a:lumOff val="50000"/>
                          </a:schemeClr>
                        </a:solidFill>
                        <a:latin typeface="+mn-ea"/>
                        <a:ea typeface="+mn-ea"/>
                      </a:endParaRPr>
                    </a:p>
                    <a:p>
                      <a:pPr algn="l" latinLnBrk="1">
                        <a:lnSpc>
                          <a:spcPts val="1000"/>
                        </a:lnSpc>
                      </a:pPr>
                      <a:endParaRPr lang="en-US" altLang="ko-KR" sz="900" b="0" dirty="0" smtClean="0">
                        <a:solidFill>
                          <a:schemeClr val="tx1">
                            <a:lumMod val="50000"/>
                            <a:lumOff val="50000"/>
                          </a:schemeClr>
                        </a:solidFill>
                        <a:latin typeface="+mn-ea"/>
                        <a:ea typeface="+mn-ea"/>
                      </a:endParaRPr>
                    </a:p>
                    <a:p>
                      <a:pPr algn="l" latinLnBrk="1">
                        <a:lnSpc>
                          <a:spcPts val="1000"/>
                        </a:lnSpc>
                      </a:pPr>
                      <a:endParaRPr lang="en-US" altLang="ko-KR" sz="900" b="0" dirty="0" smtClean="0">
                        <a:solidFill>
                          <a:schemeClr val="tx1">
                            <a:lumMod val="50000"/>
                            <a:lumOff val="50000"/>
                          </a:schemeClr>
                        </a:solidFill>
                        <a:latin typeface="+mn-ea"/>
                        <a:ea typeface="+mn-ea"/>
                      </a:endParaRPr>
                    </a:p>
                    <a:p>
                      <a:pPr algn="l" latinLnBrk="1">
                        <a:lnSpc>
                          <a:spcPts val="1000"/>
                        </a:lnSpc>
                      </a:pPr>
                      <a:r>
                        <a:rPr lang="en-US" altLang="ko-KR" sz="900" b="0" dirty="0" smtClean="0">
                          <a:solidFill>
                            <a:schemeClr val="tx1">
                              <a:lumMod val="50000"/>
                              <a:lumOff val="50000"/>
                            </a:schemeClr>
                          </a:solidFill>
                          <a:latin typeface="+mn-ea"/>
                          <a:ea typeface="+mn-ea"/>
                        </a:rPr>
                        <a:t>14</a:t>
                      </a:r>
                      <a:r>
                        <a:rPr lang="ko-KR" altLang="en-US" sz="900" b="0" dirty="0" smtClean="0">
                          <a:solidFill>
                            <a:schemeClr val="tx1">
                              <a:lumMod val="50000"/>
                              <a:lumOff val="50000"/>
                            </a:schemeClr>
                          </a:solidFill>
                          <a:latin typeface="+mn-ea"/>
                          <a:ea typeface="+mn-ea"/>
                        </a:rPr>
                        <a:t>시</a:t>
                      </a:r>
                      <a:endParaRPr lang="ko-KR" altLang="en-US" sz="900" b="0" dirty="0">
                        <a:solidFill>
                          <a:schemeClr val="tx1">
                            <a:lumMod val="50000"/>
                            <a:lumOff val="50000"/>
                          </a:schemeClr>
                        </a:solidFill>
                        <a:latin typeface="+mn-ea"/>
                        <a:ea typeface="+mn-ea"/>
                      </a:endParaRP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20183">
                <a:tc>
                  <a:txBody>
                    <a:bodyPr/>
                    <a:lstStyle/>
                    <a:p>
                      <a:pPr algn="ctr" latinLnBrk="1">
                        <a:lnSpc>
                          <a:spcPts val="1000"/>
                        </a:lnSpc>
                      </a:pPr>
                      <a:r>
                        <a:rPr lang="ko-KR" altLang="en-US" sz="900" b="0" dirty="0" smtClean="0">
                          <a:solidFill>
                            <a:schemeClr val="tx1">
                              <a:lumMod val="50000"/>
                              <a:lumOff val="50000"/>
                            </a:schemeClr>
                          </a:solidFill>
                          <a:latin typeface="+mn-ea"/>
                          <a:ea typeface="+mn-ea"/>
                        </a:rPr>
                        <a:t>년</a:t>
                      </a:r>
                      <a:r>
                        <a:rPr lang="en-US" altLang="ko-KR" sz="900" b="0" dirty="0" smtClean="0">
                          <a:solidFill>
                            <a:schemeClr val="tx1">
                              <a:lumMod val="50000"/>
                              <a:lumOff val="50000"/>
                            </a:schemeClr>
                          </a:solidFill>
                          <a:latin typeface="+mn-ea"/>
                          <a:ea typeface="+mn-ea"/>
                        </a:rPr>
                        <a:t>, </a:t>
                      </a:r>
                      <a:r>
                        <a:rPr lang="ko-KR" altLang="en-US" sz="900" b="0" dirty="0" smtClean="0">
                          <a:solidFill>
                            <a:schemeClr val="tx1">
                              <a:lumMod val="50000"/>
                              <a:lumOff val="50000"/>
                            </a:schemeClr>
                          </a:solidFill>
                          <a:latin typeface="+mn-ea"/>
                          <a:ea typeface="+mn-ea"/>
                        </a:rPr>
                        <a:t>월</a:t>
                      </a:r>
                      <a:r>
                        <a:rPr lang="en-US" altLang="ko-KR" sz="900" b="0" dirty="0" smtClean="0">
                          <a:solidFill>
                            <a:schemeClr val="tx1">
                              <a:lumMod val="50000"/>
                              <a:lumOff val="50000"/>
                            </a:schemeClr>
                          </a:solidFill>
                          <a:latin typeface="+mn-ea"/>
                          <a:ea typeface="+mn-ea"/>
                        </a:rPr>
                        <a:t>, </a:t>
                      </a:r>
                      <a:r>
                        <a:rPr lang="ko-KR" altLang="en-US" sz="900" b="0" dirty="0" smtClean="0">
                          <a:solidFill>
                            <a:schemeClr val="tx1">
                              <a:lumMod val="50000"/>
                              <a:lumOff val="50000"/>
                            </a:schemeClr>
                          </a:solidFill>
                          <a:latin typeface="+mn-ea"/>
                          <a:ea typeface="+mn-ea"/>
                        </a:rPr>
                        <a:t>일</a:t>
                      </a:r>
                      <a:endParaRPr lang="ko-KR" altLang="en-US" sz="900" b="0" dirty="0">
                        <a:solidFill>
                          <a:schemeClr val="tx1">
                            <a:lumMod val="50000"/>
                            <a:lumOff val="50000"/>
                          </a:schemeClr>
                        </a:solidFill>
                        <a:latin typeface="+mn-ea"/>
                        <a:ea typeface="+mn-ea"/>
                      </a:endParaRP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latinLnBrk="1">
                        <a:lnSpc>
                          <a:spcPts val="1000"/>
                        </a:lnSpc>
                      </a:pPr>
                      <a:r>
                        <a:rPr lang="ko-KR" altLang="en-US" sz="900" b="0" dirty="0" smtClean="0">
                          <a:solidFill>
                            <a:schemeClr val="tx1">
                              <a:lumMod val="50000"/>
                              <a:lumOff val="50000"/>
                            </a:schemeClr>
                          </a:solidFill>
                          <a:latin typeface="+mn-ea"/>
                          <a:ea typeface="+mn-ea"/>
                        </a:rPr>
                        <a:t>현재 연도 내에서</a:t>
                      </a:r>
                      <a:r>
                        <a:rPr lang="en-US" altLang="ko-KR" sz="900" b="0" dirty="0" smtClean="0">
                          <a:solidFill>
                            <a:schemeClr val="tx1">
                              <a:lumMod val="50000"/>
                              <a:lumOff val="50000"/>
                            </a:schemeClr>
                          </a:solidFill>
                          <a:latin typeface="+mn-ea"/>
                          <a:ea typeface="+mn-ea"/>
                        </a:rPr>
                        <a:t>, </a:t>
                      </a:r>
                      <a:r>
                        <a:rPr lang="ko-KR" altLang="en-US" sz="900" b="0" dirty="0" smtClean="0">
                          <a:solidFill>
                            <a:schemeClr val="tx1">
                              <a:lumMod val="50000"/>
                              <a:lumOff val="50000"/>
                            </a:schemeClr>
                          </a:solidFill>
                          <a:latin typeface="+mn-ea"/>
                          <a:ea typeface="+mn-ea"/>
                        </a:rPr>
                        <a:t>올해없이 날짜를 표시합니다</a:t>
                      </a:r>
                      <a:r>
                        <a:rPr lang="en-US" altLang="ko-KR" sz="900" b="0" dirty="0" smtClean="0">
                          <a:solidFill>
                            <a:schemeClr val="tx1">
                              <a:lumMod val="50000"/>
                              <a:lumOff val="50000"/>
                            </a:schemeClr>
                          </a:solidFill>
                          <a:latin typeface="+mn-ea"/>
                          <a:ea typeface="+mn-ea"/>
                        </a:rPr>
                        <a:t>. </a:t>
                      </a:r>
                      <a:r>
                        <a:rPr lang="ko-KR" altLang="en-US" sz="900" b="0" dirty="0" smtClean="0">
                          <a:solidFill>
                            <a:schemeClr val="tx1">
                              <a:lumMod val="50000"/>
                              <a:lumOff val="50000"/>
                            </a:schemeClr>
                          </a:solidFill>
                          <a:latin typeface="+mn-ea"/>
                          <a:ea typeface="+mn-ea"/>
                        </a:rPr>
                        <a:t>그렇지 않으면</a:t>
                      </a:r>
                      <a:r>
                        <a:rPr lang="en-US" altLang="ko-KR" sz="900" b="0" dirty="0" smtClean="0">
                          <a:solidFill>
                            <a:schemeClr val="tx1">
                              <a:lumMod val="50000"/>
                              <a:lumOff val="50000"/>
                            </a:schemeClr>
                          </a:solidFill>
                          <a:latin typeface="+mn-ea"/>
                          <a:ea typeface="+mn-ea"/>
                        </a:rPr>
                        <a:t>, </a:t>
                      </a:r>
                      <a:r>
                        <a:rPr lang="ko-KR" altLang="en-US" sz="900" b="0" dirty="0" smtClean="0">
                          <a:solidFill>
                            <a:schemeClr val="tx1">
                              <a:lumMod val="50000"/>
                              <a:lumOff val="50000"/>
                            </a:schemeClr>
                          </a:solidFill>
                          <a:latin typeface="+mn-ea"/>
                          <a:ea typeface="+mn-ea"/>
                        </a:rPr>
                        <a:t>날짜와 연도를 표시합니다</a:t>
                      </a:r>
                      <a:r>
                        <a:rPr lang="en-US" altLang="ko-KR" sz="900" b="0" dirty="0" smtClean="0">
                          <a:solidFill>
                            <a:schemeClr val="tx1">
                              <a:lumMod val="50000"/>
                              <a:lumOff val="50000"/>
                            </a:schemeClr>
                          </a:solidFill>
                          <a:latin typeface="+mn-ea"/>
                          <a:ea typeface="+mn-ea"/>
                        </a:rPr>
                        <a:t>.</a:t>
                      </a:r>
                      <a:endParaRPr lang="ko-KR" altLang="en-US" sz="900" b="0" dirty="0">
                        <a:solidFill>
                          <a:schemeClr val="tx1">
                            <a:lumMod val="50000"/>
                            <a:lumOff val="50000"/>
                          </a:schemeClr>
                        </a:solidFill>
                        <a:latin typeface="+mn-ea"/>
                        <a:ea typeface="+mn-ea"/>
                      </a:endParaRP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latinLnBrk="1">
                        <a:lnSpc>
                          <a:spcPts val="1000"/>
                        </a:lnSpc>
                      </a:pPr>
                      <a:r>
                        <a:rPr lang="en-US" altLang="ko-KR" sz="900" b="0" dirty="0" smtClean="0">
                          <a:solidFill>
                            <a:schemeClr val="tx1">
                              <a:lumMod val="50000"/>
                              <a:lumOff val="50000"/>
                            </a:schemeClr>
                          </a:solidFill>
                          <a:latin typeface="+mn-ea"/>
                          <a:ea typeface="+mn-ea"/>
                        </a:rPr>
                        <a:t>1</a:t>
                      </a:r>
                      <a:r>
                        <a:rPr lang="ko-KR" altLang="en-US" sz="900" b="0" dirty="0" smtClean="0">
                          <a:solidFill>
                            <a:schemeClr val="tx1">
                              <a:lumMod val="50000"/>
                              <a:lumOff val="50000"/>
                            </a:schemeClr>
                          </a:solidFill>
                          <a:latin typeface="+mn-ea"/>
                          <a:ea typeface="+mn-ea"/>
                        </a:rPr>
                        <a:t>월 </a:t>
                      </a:r>
                      <a:r>
                        <a:rPr lang="en-US" altLang="ko-KR" sz="900" b="0" dirty="0" smtClean="0">
                          <a:solidFill>
                            <a:schemeClr val="tx1">
                              <a:lumMod val="50000"/>
                              <a:lumOff val="50000"/>
                            </a:schemeClr>
                          </a:solidFill>
                          <a:latin typeface="+mn-ea"/>
                          <a:ea typeface="+mn-ea"/>
                        </a:rPr>
                        <a:t>14</a:t>
                      </a:r>
                      <a:r>
                        <a:rPr lang="ko-KR" altLang="en-US" sz="900" b="0" dirty="0" smtClean="0">
                          <a:solidFill>
                            <a:schemeClr val="tx1">
                              <a:lumMod val="50000"/>
                              <a:lumOff val="50000"/>
                            </a:schemeClr>
                          </a:solidFill>
                          <a:latin typeface="+mn-ea"/>
                          <a:ea typeface="+mn-ea"/>
                        </a:rPr>
                        <a:t>일</a:t>
                      </a:r>
                    </a:p>
                    <a:p>
                      <a:pPr algn="l" latinLnBrk="1">
                        <a:lnSpc>
                          <a:spcPts val="1000"/>
                        </a:lnSpc>
                      </a:pPr>
                      <a:r>
                        <a:rPr lang="en-US" altLang="ko-KR" sz="900" b="0" dirty="0" smtClean="0">
                          <a:solidFill>
                            <a:schemeClr val="tx1">
                              <a:lumMod val="50000"/>
                              <a:lumOff val="50000"/>
                            </a:schemeClr>
                          </a:solidFill>
                          <a:latin typeface="+mn-ea"/>
                          <a:ea typeface="+mn-ea"/>
                        </a:rPr>
                        <a:t>2012</a:t>
                      </a:r>
                      <a:r>
                        <a:rPr lang="ko-KR" altLang="en-US" sz="900" b="0" dirty="0" smtClean="0">
                          <a:solidFill>
                            <a:schemeClr val="tx1">
                              <a:lumMod val="50000"/>
                              <a:lumOff val="50000"/>
                            </a:schemeClr>
                          </a:solidFill>
                          <a:latin typeface="+mn-ea"/>
                          <a:ea typeface="+mn-ea"/>
                        </a:rPr>
                        <a:t>년 </a:t>
                      </a:r>
                      <a:r>
                        <a:rPr lang="en-US" altLang="ko-KR" sz="900" b="0" dirty="0" smtClean="0">
                          <a:solidFill>
                            <a:schemeClr val="tx1">
                              <a:lumMod val="50000"/>
                              <a:lumOff val="50000"/>
                            </a:schemeClr>
                          </a:solidFill>
                          <a:latin typeface="+mn-ea"/>
                          <a:ea typeface="+mn-ea"/>
                        </a:rPr>
                        <a:t>1</a:t>
                      </a:r>
                      <a:r>
                        <a:rPr lang="ko-KR" altLang="en-US" sz="900" b="0" dirty="0" smtClean="0">
                          <a:solidFill>
                            <a:schemeClr val="tx1">
                              <a:lumMod val="50000"/>
                              <a:lumOff val="50000"/>
                            </a:schemeClr>
                          </a:solidFill>
                          <a:latin typeface="+mn-ea"/>
                          <a:ea typeface="+mn-ea"/>
                        </a:rPr>
                        <a:t>월 </a:t>
                      </a:r>
                      <a:r>
                        <a:rPr lang="en-US" altLang="ko-KR" sz="900" b="0" dirty="0" smtClean="0">
                          <a:solidFill>
                            <a:schemeClr val="tx1">
                              <a:lumMod val="50000"/>
                              <a:lumOff val="50000"/>
                            </a:schemeClr>
                          </a:solidFill>
                          <a:latin typeface="+mn-ea"/>
                          <a:ea typeface="+mn-ea"/>
                        </a:rPr>
                        <a:t>14</a:t>
                      </a:r>
                      <a:r>
                        <a:rPr lang="ko-KR" altLang="en-US" sz="900" b="0" dirty="0" smtClean="0">
                          <a:solidFill>
                            <a:schemeClr val="tx1">
                              <a:lumMod val="50000"/>
                              <a:lumOff val="50000"/>
                            </a:schemeClr>
                          </a:solidFill>
                          <a:latin typeface="+mn-ea"/>
                          <a:ea typeface="+mn-ea"/>
                        </a:rPr>
                        <a:t>일</a:t>
                      </a:r>
                      <a:endParaRPr lang="ko-KR" altLang="en-US" sz="900" b="0" dirty="0">
                        <a:solidFill>
                          <a:schemeClr val="tx1">
                            <a:lumMod val="50000"/>
                            <a:lumOff val="50000"/>
                          </a:schemeClr>
                        </a:solidFill>
                        <a:latin typeface="+mn-ea"/>
                        <a:ea typeface="+mn-ea"/>
                      </a:endParaRP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20183">
                <a:tc>
                  <a:txBody>
                    <a:bodyPr/>
                    <a:lstStyle/>
                    <a:p>
                      <a:pPr algn="ctr" latinLnBrk="1">
                        <a:lnSpc>
                          <a:spcPts val="1000"/>
                        </a:lnSpc>
                      </a:pPr>
                      <a:r>
                        <a:rPr lang="ko-KR" altLang="en-US" sz="900" b="0" dirty="0" smtClean="0">
                          <a:solidFill>
                            <a:schemeClr val="tx1">
                              <a:lumMod val="50000"/>
                              <a:lumOff val="50000"/>
                            </a:schemeClr>
                          </a:solidFill>
                          <a:latin typeface="+mn-ea"/>
                          <a:ea typeface="+mn-ea"/>
                        </a:rPr>
                        <a:t>대략적인 시간</a:t>
                      </a:r>
                      <a:endParaRPr lang="ko-KR" altLang="en-US" sz="900" b="0" dirty="0">
                        <a:solidFill>
                          <a:schemeClr val="tx1">
                            <a:lumMod val="50000"/>
                            <a:lumOff val="50000"/>
                          </a:schemeClr>
                        </a:solidFill>
                        <a:latin typeface="+mn-ea"/>
                        <a:ea typeface="+mn-ea"/>
                      </a:endParaRP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latinLnBrk="1">
                        <a:lnSpc>
                          <a:spcPts val="1000"/>
                        </a:lnSpc>
                      </a:pPr>
                      <a:r>
                        <a:rPr lang="ko-KR" altLang="en-US" sz="900" b="0" dirty="0" smtClean="0">
                          <a:solidFill>
                            <a:schemeClr val="tx1">
                              <a:lumMod val="50000"/>
                              <a:lumOff val="50000"/>
                            </a:schemeClr>
                          </a:solidFill>
                          <a:latin typeface="+mn-ea"/>
                          <a:ea typeface="+mn-ea"/>
                        </a:rPr>
                        <a:t>대략적인 시간은 가장 크고 가장 최근의 날짜 또는 시간 단위까지 반올림합니다</a:t>
                      </a:r>
                      <a:r>
                        <a:rPr lang="en-US" altLang="ko-KR" sz="900" b="0" dirty="0" smtClean="0">
                          <a:solidFill>
                            <a:schemeClr val="tx1">
                              <a:lumMod val="50000"/>
                              <a:lumOff val="50000"/>
                            </a:schemeClr>
                          </a:solidFill>
                          <a:latin typeface="+mn-ea"/>
                          <a:ea typeface="+mn-ea"/>
                        </a:rPr>
                        <a:t>.</a:t>
                      </a:r>
                      <a:endParaRPr lang="ko-KR" altLang="en-US" sz="900" b="0" dirty="0">
                        <a:solidFill>
                          <a:schemeClr val="tx1">
                            <a:lumMod val="50000"/>
                            <a:lumOff val="50000"/>
                          </a:schemeClr>
                        </a:solidFill>
                        <a:latin typeface="+mn-ea"/>
                        <a:ea typeface="+mn-ea"/>
                      </a:endParaRP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latinLnBrk="1">
                        <a:lnSpc>
                          <a:spcPts val="1000"/>
                        </a:lnSpc>
                      </a:pPr>
                      <a:r>
                        <a:rPr lang="en-US" altLang="ko-KR" sz="900" b="0" dirty="0" smtClean="0">
                          <a:solidFill>
                            <a:schemeClr val="tx1">
                              <a:lumMod val="50000"/>
                              <a:lumOff val="50000"/>
                            </a:schemeClr>
                          </a:solidFill>
                          <a:latin typeface="+mn-ea"/>
                          <a:ea typeface="+mn-ea"/>
                        </a:rPr>
                        <a:t>5 </a:t>
                      </a:r>
                      <a:r>
                        <a:rPr lang="ko-KR" altLang="en-US" sz="900" b="0" dirty="0" smtClean="0">
                          <a:solidFill>
                            <a:schemeClr val="tx1">
                              <a:lumMod val="50000"/>
                              <a:lumOff val="50000"/>
                            </a:schemeClr>
                          </a:solidFill>
                          <a:latin typeface="+mn-ea"/>
                          <a:ea typeface="+mn-ea"/>
                        </a:rPr>
                        <a:t>분 </a:t>
                      </a:r>
                    </a:p>
                    <a:p>
                      <a:pPr algn="l" latinLnBrk="1">
                        <a:lnSpc>
                          <a:spcPts val="1000"/>
                        </a:lnSpc>
                      </a:pPr>
                      <a:r>
                        <a:rPr lang="en-US" altLang="ko-KR" sz="900" b="0" dirty="0" smtClean="0">
                          <a:solidFill>
                            <a:schemeClr val="tx1">
                              <a:lumMod val="50000"/>
                              <a:lumOff val="50000"/>
                            </a:schemeClr>
                          </a:solidFill>
                          <a:latin typeface="+mn-ea"/>
                          <a:ea typeface="+mn-ea"/>
                        </a:rPr>
                        <a:t>1 </a:t>
                      </a:r>
                      <a:r>
                        <a:rPr lang="ko-KR" altLang="en-US" sz="900" b="0" dirty="0" smtClean="0">
                          <a:solidFill>
                            <a:schemeClr val="tx1">
                              <a:lumMod val="50000"/>
                              <a:lumOff val="50000"/>
                            </a:schemeClr>
                          </a:solidFill>
                          <a:latin typeface="+mn-ea"/>
                          <a:ea typeface="+mn-ea"/>
                        </a:rPr>
                        <a:t>일 전</a:t>
                      </a:r>
                      <a:endParaRPr lang="ko-KR" altLang="en-US" sz="900" b="0" dirty="0">
                        <a:solidFill>
                          <a:schemeClr val="tx1">
                            <a:lumMod val="50000"/>
                            <a:lumOff val="50000"/>
                          </a:schemeClr>
                        </a:solidFill>
                        <a:latin typeface="+mn-ea"/>
                        <a:ea typeface="+mn-ea"/>
                      </a:endParaRP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20183">
                <a:tc>
                  <a:txBody>
                    <a:bodyPr/>
                    <a:lstStyle/>
                    <a:p>
                      <a:pPr algn="ctr" latinLnBrk="1">
                        <a:lnSpc>
                          <a:spcPts val="1000"/>
                        </a:lnSpc>
                      </a:pPr>
                      <a:r>
                        <a:rPr lang="ko-KR" altLang="en-US" sz="900" b="0" dirty="0" smtClean="0">
                          <a:solidFill>
                            <a:schemeClr val="tx1">
                              <a:lumMod val="50000"/>
                              <a:lumOff val="50000"/>
                            </a:schemeClr>
                          </a:solidFill>
                          <a:latin typeface="+mn-ea"/>
                          <a:ea typeface="+mn-ea"/>
                        </a:rPr>
                        <a:t>절대 시간</a:t>
                      </a:r>
                      <a:endParaRPr lang="ko-KR" altLang="en-US" sz="900" b="0" dirty="0">
                        <a:solidFill>
                          <a:schemeClr val="tx1">
                            <a:lumMod val="50000"/>
                            <a:lumOff val="50000"/>
                          </a:schemeClr>
                        </a:solidFill>
                        <a:latin typeface="+mn-ea"/>
                        <a:ea typeface="+mn-ea"/>
                      </a:endParaRP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latinLnBrk="1">
                        <a:lnSpc>
                          <a:spcPts val="1000"/>
                        </a:lnSpc>
                      </a:pPr>
                      <a:r>
                        <a:rPr lang="ko-KR" altLang="en-US" sz="900" b="0" dirty="0" smtClean="0">
                          <a:solidFill>
                            <a:schemeClr val="tx1">
                              <a:lumMod val="50000"/>
                              <a:lumOff val="50000"/>
                            </a:schemeClr>
                          </a:solidFill>
                          <a:latin typeface="+mn-ea"/>
                          <a:ea typeface="+mn-ea"/>
                        </a:rPr>
                        <a:t>대략적인 시간이 적절하지 않을 때</a:t>
                      </a:r>
                      <a:r>
                        <a:rPr lang="en-US" altLang="ko-KR" sz="900" b="0" dirty="0" smtClean="0">
                          <a:solidFill>
                            <a:schemeClr val="tx1">
                              <a:lumMod val="50000"/>
                              <a:lumOff val="50000"/>
                            </a:schemeClr>
                          </a:solidFill>
                          <a:latin typeface="+mn-ea"/>
                          <a:ea typeface="+mn-ea"/>
                        </a:rPr>
                        <a:t>, </a:t>
                      </a:r>
                      <a:r>
                        <a:rPr lang="ko-KR" altLang="en-US" sz="900" b="0" dirty="0" smtClean="0">
                          <a:solidFill>
                            <a:schemeClr val="tx1">
                              <a:lumMod val="50000"/>
                              <a:lumOff val="50000"/>
                            </a:schemeClr>
                          </a:solidFill>
                          <a:latin typeface="+mn-ea"/>
                          <a:ea typeface="+mn-ea"/>
                        </a:rPr>
                        <a:t>특정 날짜 및 </a:t>
                      </a:r>
                      <a:r>
                        <a:rPr lang="en-US" altLang="ko-KR" sz="900" b="0" dirty="0" smtClean="0">
                          <a:solidFill>
                            <a:schemeClr val="tx1">
                              <a:lumMod val="50000"/>
                              <a:lumOff val="50000"/>
                            </a:schemeClr>
                          </a:solidFill>
                          <a:latin typeface="+mn-ea"/>
                          <a:ea typeface="+mn-ea"/>
                        </a:rPr>
                        <a:t>/ </a:t>
                      </a:r>
                      <a:r>
                        <a:rPr lang="ko-KR" altLang="en-US" sz="900" b="0" dirty="0" smtClean="0">
                          <a:solidFill>
                            <a:schemeClr val="tx1">
                              <a:lumMod val="50000"/>
                              <a:lumOff val="50000"/>
                            </a:schemeClr>
                          </a:solidFill>
                          <a:latin typeface="+mn-ea"/>
                          <a:ea typeface="+mn-ea"/>
                        </a:rPr>
                        <a:t>또는 시간을 표시</a:t>
                      </a:r>
                      <a:r>
                        <a:rPr lang="en-US" altLang="ko-KR" sz="900" b="0" dirty="0" smtClean="0">
                          <a:solidFill>
                            <a:schemeClr val="tx1">
                              <a:lumMod val="50000"/>
                              <a:lumOff val="50000"/>
                            </a:schemeClr>
                          </a:solidFill>
                          <a:latin typeface="+mn-ea"/>
                          <a:ea typeface="+mn-ea"/>
                        </a:rPr>
                        <a:t>.</a:t>
                      </a:r>
                      <a:endParaRPr lang="ko-KR" altLang="en-US" sz="900" b="0" dirty="0">
                        <a:solidFill>
                          <a:schemeClr val="tx1">
                            <a:lumMod val="50000"/>
                            <a:lumOff val="50000"/>
                          </a:schemeClr>
                        </a:solidFill>
                        <a:latin typeface="+mn-ea"/>
                        <a:ea typeface="+mn-ea"/>
                      </a:endParaRP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latinLnBrk="1">
                        <a:lnSpc>
                          <a:spcPts val="1000"/>
                        </a:lnSpc>
                      </a:pPr>
                      <a:r>
                        <a:rPr lang="ko-KR" altLang="en-US" sz="900" b="0" dirty="0" smtClean="0">
                          <a:solidFill>
                            <a:schemeClr val="tx1">
                              <a:lumMod val="50000"/>
                              <a:lumOff val="50000"/>
                            </a:schemeClr>
                          </a:solidFill>
                          <a:latin typeface="+mn-ea"/>
                          <a:ea typeface="+mn-ea"/>
                        </a:rPr>
                        <a:t>오늘 오전 </a:t>
                      </a:r>
                      <a:r>
                        <a:rPr lang="en-US" altLang="ko-KR" sz="900" b="0" dirty="0" smtClean="0">
                          <a:solidFill>
                            <a:schemeClr val="tx1">
                              <a:lumMod val="50000"/>
                              <a:lumOff val="50000"/>
                            </a:schemeClr>
                          </a:solidFill>
                          <a:latin typeface="+mn-ea"/>
                          <a:ea typeface="+mn-ea"/>
                        </a:rPr>
                        <a:t>10</a:t>
                      </a:r>
                      <a:r>
                        <a:rPr lang="ko-KR" altLang="en-US" sz="900" b="0" dirty="0" smtClean="0">
                          <a:solidFill>
                            <a:schemeClr val="tx1">
                              <a:lumMod val="50000"/>
                              <a:lumOff val="50000"/>
                            </a:schemeClr>
                          </a:solidFill>
                          <a:latin typeface="+mn-ea"/>
                          <a:ea typeface="+mn-ea"/>
                        </a:rPr>
                        <a:t>시</a:t>
                      </a:r>
                      <a:endParaRPr lang="ko-KR" altLang="en-US" sz="900" b="0" dirty="0">
                        <a:solidFill>
                          <a:schemeClr val="tx1">
                            <a:lumMod val="50000"/>
                            <a:lumOff val="50000"/>
                          </a:schemeClr>
                        </a:solidFill>
                        <a:latin typeface="+mn-ea"/>
                        <a:ea typeface="+mn-ea"/>
                      </a:endParaRP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0">
                <a:tc>
                  <a:txBody>
                    <a:bodyPr/>
                    <a:lstStyle/>
                    <a:p>
                      <a:pPr algn="ctr" latinLnBrk="1">
                        <a:lnSpc>
                          <a:spcPts val="1000"/>
                        </a:lnSpc>
                      </a:pPr>
                      <a:r>
                        <a:rPr lang="ko-KR" altLang="en-US" sz="900" b="0" dirty="0" smtClean="0">
                          <a:solidFill>
                            <a:schemeClr val="tx1">
                              <a:lumMod val="50000"/>
                              <a:lumOff val="50000"/>
                            </a:schemeClr>
                          </a:solidFill>
                          <a:latin typeface="+mn-ea"/>
                          <a:ea typeface="+mn-ea"/>
                        </a:rPr>
                        <a:t>날짜</a:t>
                      </a:r>
                      <a:r>
                        <a:rPr lang="en-US" altLang="ko-KR" sz="900" b="0" dirty="0" smtClean="0">
                          <a:solidFill>
                            <a:schemeClr val="tx1">
                              <a:lumMod val="50000"/>
                              <a:lumOff val="50000"/>
                            </a:schemeClr>
                          </a:solidFill>
                          <a:latin typeface="+mn-ea"/>
                          <a:ea typeface="+mn-ea"/>
                        </a:rPr>
                        <a:t>,</a:t>
                      </a:r>
                      <a:r>
                        <a:rPr lang="en-US" altLang="ko-KR" sz="900" b="0" baseline="0" dirty="0" smtClean="0">
                          <a:solidFill>
                            <a:schemeClr val="tx1">
                              <a:lumMod val="50000"/>
                              <a:lumOff val="50000"/>
                            </a:schemeClr>
                          </a:solidFill>
                          <a:latin typeface="+mn-ea"/>
                          <a:ea typeface="+mn-ea"/>
                        </a:rPr>
                        <a:t> </a:t>
                      </a:r>
                      <a:r>
                        <a:rPr lang="ko-KR" altLang="en-US" sz="900" b="0" baseline="0" dirty="0" smtClean="0">
                          <a:solidFill>
                            <a:schemeClr val="tx1">
                              <a:lumMod val="50000"/>
                              <a:lumOff val="50000"/>
                            </a:schemeClr>
                          </a:solidFill>
                          <a:latin typeface="+mn-ea"/>
                          <a:ea typeface="+mn-ea"/>
                        </a:rPr>
                        <a:t>시간 약어</a:t>
                      </a:r>
                      <a:endParaRPr lang="ko-KR" altLang="en-US" sz="900" b="0" dirty="0">
                        <a:solidFill>
                          <a:schemeClr val="tx1">
                            <a:lumMod val="50000"/>
                            <a:lumOff val="50000"/>
                          </a:schemeClr>
                        </a:solidFill>
                        <a:latin typeface="+mn-ea"/>
                        <a:ea typeface="+mn-ea"/>
                      </a:endParaRP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latinLnBrk="1">
                        <a:lnSpc>
                          <a:spcPts val="1000"/>
                        </a:lnSpc>
                      </a:pPr>
                      <a:r>
                        <a:rPr lang="ko-KR" altLang="en-US" sz="900" b="0" dirty="0" smtClean="0">
                          <a:solidFill>
                            <a:schemeClr val="tx1">
                              <a:lumMod val="50000"/>
                              <a:lumOff val="50000"/>
                            </a:schemeClr>
                          </a:solidFill>
                          <a:latin typeface="+mn-ea"/>
                          <a:ea typeface="+mn-ea"/>
                        </a:rPr>
                        <a:t>공간이 제한된 경우</a:t>
                      </a:r>
                      <a:r>
                        <a:rPr lang="en-US" altLang="ko-KR" sz="900" b="0" dirty="0" smtClean="0">
                          <a:solidFill>
                            <a:schemeClr val="tx1">
                              <a:lumMod val="50000"/>
                              <a:lumOff val="50000"/>
                            </a:schemeClr>
                          </a:solidFill>
                          <a:latin typeface="+mn-ea"/>
                          <a:ea typeface="+mn-ea"/>
                        </a:rPr>
                        <a:t>, </a:t>
                      </a:r>
                      <a:r>
                        <a:rPr lang="ko-KR" altLang="en-US" sz="900" b="0" dirty="0" smtClean="0">
                          <a:solidFill>
                            <a:schemeClr val="tx1">
                              <a:lumMod val="50000"/>
                              <a:lumOff val="50000"/>
                            </a:schemeClr>
                          </a:solidFill>
                          <a:latin typeface="+mn-ea"/>
                          <a:ea typeface="+mn-ea"/>
                        </a:rPr>
                        <a:t>월과 일에 대한 약어를 사용합니다</a:t>
                      </a:r>
                      <a:r>
                        <a:rPr lang="en-US" altLang="ko-KR" sz="900" b="0" dirty="0" smtClean="0">
                          <a:solidFill>
                            <a:schemeClr val="tx1">
                              <a:lumMod val="50000"/>
                              <a:lumOff val="50000"/>
                            </a:schemeClr>
                          </a:solidFill>
                          <a:latin typeface="+mn-ea"/>
                          <a:ea typeface="+mn-ea"/>
                        </a:rPr>
                        <a:t>.</a:t>
                      </a:r>
                      <a:endParaRPr lang="ko-KR" altLang="en-US" sz="900" b="0" dirty="0">
                        <a:solidFill>
                          <a:schemeClr val="tx1">
                            <a:lumMod val="50000"/>
                            <a:lumOff val="50000"/>
                          </a:schemeClr>
                        </a:solidFill>
                        <a:latin typeface="+mn-ea"/>
                        <a:ea typeface="+mn-ea"/>
                      </a:endParaRP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latinLnBrk="1">
                        <a:lnSpc>
                          <a:spcPts val="1000"/>
                        </a:lnSpc>
                      </a:pPr>
                      <a:r>
                        <a:rPr lang="en-US" altLang="ko-KR" sz="900" b="0" dirty="0" smtClean="0">
                          <a:solidFill>
                            <a:schemeClr val="tx1">
                              <a:lumMod val="50000"/>
                              <a:lumOff val="50000"/>
                            </a:schemeClr>
                          </a:solidFill>
                          <a:latin typeface="+mn-ea"/>
                          <a:ea typeface="+mn-ea"/>
                        </a:rPr>
                        <a:t>2015/03/02 14:10</a:t>
                      </a:r>
                      <a:endParaRPr lang="ko-KR" altLang="en-US" sz="900" b="0" dirty="0">
                        <a:solidFill>
                          <a:schemeClr val="tx1">
                            <a:lumMod val="50000"/>
                            <a:lumOff val="50000"/>
                          </a:schemeClr>
                        </a:solidFill>
                        <a:latin typeface="+mn-ea"/>
                        <a:ea typeface="+mn-ea"/>
                      </a:endParaRP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27364830"/>
                  </a:ext>
                </a:extLst>
              </a:tr>
            </a:tbl>
          </a:graphicData>
        </a:graphic>
      </p:graphicFrame>
      <p:sp>
        <p:nvSpPr>
          <p:cNvPr id="3" name="직사각형 2"/>
          <p:cNvSpPr/>
          <p:nvPr/>
        </p:nvSpPr>
        <p:spPr>
          <a:xfrm>
            <a:off x="3593914" y="5540757"/>
            <a:ext cx="2727729" cy="8894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lumMod val="50000"/>
                  </a:schemeClr>
                </a:solidFill>
                <a:latin typeface="+mn-ea"/>
              </a:rPr>
              <a:t>"Visa", space, space, bullet, thin space, bullet, thin space, bullet, thin space, "1234"</a:t>
            </a:r>
            <a:endParaRPr lang="ko-KR" altLang="en-US" sz="900" dirty="0">
              <a:solidFill>
                <a:schemeClr val="bg1">
                  <a:lumMod val="50000"/>
                </a:schemeClr>
              </a:solidFill>
              <a:latin typeface="+mn-ea"/>
            </a:endParaRPr>
          </a:p>
        </p:txBody>
      </p:sp>
      <p:graphicFrame>
        <p:nvGraphicFramePr>
          <p:cNvPr id="19" name="표 18"/>
          <p:cNvGraphicFramePr>
            <a:graphicFrameLocks noGrp="1"/>
          </p:cNvGraphicFramePr>
          <p:nvPr>
            <p:extLst/>
          </p:nvPr>
        </p:nvGraphicFramePr>
        <p:xfrm>
          <a:off x="6673019" y="4367458"/>
          <a:ext cx="2925005" cy="2155363"/>
        </p:xfrm>
        <a:graphic>
          <a:graphicData uri="http://schemas.openxmlformats.org/drawingml/2006/table">
            <a:tbl>
              <a:tblPr firstRow="1" bandRow="1">
                <a:tableStyleId>{5C22544A-7EE6-4342-B048-85BDC9FD1C3A}</a:tableStyleId>
              </a:tblPr>
              <a:tblGrid>
                <a:gridCol w="2925005">
                  <a:extLst>
                    <a:ext uri="{9D8B030D-6E8A-4147-A177-3AD203B41FA5}">
                      <a16:colId xmlns:a16="http://schemas.microsoft.com/office/drawing/2014/main" val="2704522777"/>
                    </a:ext>
                  </a:extLst>
                </a:gridCol>
              </a:tblGrid>
              <a:tr h="2155363">
                <a:tc>
                  <a:txBody>
                    <a:bodyPr/>
                    <a:lstStyle/>
                    <a:p>
                      <a:pPr eaLnBrk="0" hangingPunct="0">
                        <a:spcBef>
                          <a:spcPct val="20000"/>
                        </a:spcBef>
                      </a:pPr>
                      <a:r>
                        <a:rPr kumimoji="0" lang="ko-KR" altLang="en-US" sz="1000" b="1" baseline="0" dirty="0" smtClean="0">
                          <a:solidFill>
                            <a:srgbClr val="00695C"/>
                          </a:solidFill>
                          <a:latin typeface="맑은 고딕" panose="020B0503020000020004" pitchFamily="50" charset="-127"/>
                          <a:ea typeface="+mn-ea"/>
                        </a:rPr>
                        <a:t>데이터 줄임</a:t>
                      </a:r>
                      <a:endParaRPr kumimoji="0" lang="en-US" altLang="ko-KR" sz="1000" b="1" baseline="0" dirty="0" smtClean="0">
                        <a:solidFill>
                          <a:srgbClr val="00695C"/>
                        </a:solidFill>
                        <a:latin typeface="맑은 고딕" panose="020B0503020000020004" pitchFamily="50" charset="-127"/>
                        <a:ea typeface="+mn-ea"/>
                      </a:endParaRPr>
                    </a:p>
                    <a:p>
                      <a:pPr eaLnBrk="0" hangingPunct="0">
                        <a:spcBef>
                          <a:spcPct val="20000"/>
                        </a:spcBef>
                      </a:pPr>
                      <a:endParaRPr kumimoji="0" lang="en-US" altLang="ko-KR" sz="1000" b="1" baseline="0"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직접 표시된 마지막 문자 다음에 </a:t>
                      </a:r>
                      <a:r>
                        <a:rPr kumimoji="0" lang="en-US" altLang="ko-KR" sz="1000" b="0" dirty="0" smtClean="0">
                          <a:solidFill>
                            <a:schemeClr val="bg1">
                              <a:lumMod val="50000"/>
                            </a:schemeClr>
                          </a:solidFill>
                          <a:latin typeface="맑은 고딕" panose="020B0503020000020004" pitchFamily="50" charset="-127"/>
                          <a:ea typeface="+mn-ea"/>
                        </a:rPr>
                        <a:t>“…”</a:t>
                      </a:r>
                      <a:r>
                        <a:rPr kumimoji="0" lang="ko-KR" altLang="en-US" sz="1000" b="0" dirty="0" smtClean="0">
                          <a:solidFill>
                            <a:schemeClr val="bg1">
                              <a:lumMod val="50000"/>
                            </a:schemeClr>
                          </a:solidFill>
                          <a:latin typeface="맑은 고딕" panose="020B0503020000020004" pitchFamily="50" charset="-127"/>
                          <a:ea typeface="+mn-ea"/>
                        </a:rPr>
                        <a:t>을 입력 합니다</a:t>
                      </a:r>
                      <a:r>
                        <a:rPr kumimoji="0" lang="en-US" altLang="ko-KR" sz="1000" b="0" dirty="0" smtClean="0">
                          <a:solidFill>
                            <a:schemeClr val="bg1">
                              <a:lumMod val="50000"/>
                            </a:schemeClr>
                          </a:solidFill>
                          <a:latin typeface="맑은 고딕" panose="020B0503020000020004" pitchFamily="50" charset="-127"/>
                          <a:ea typeface="+mn-ea"/>
                        </a:rPr>
                        <a:t>.</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20" name="직사각형 19"/>
          <p:cNvSpPr/>
          <p:nvPr/>
        </p:nvSpPr>
        <p:spPr>
          <a:xfrm>
            <a:off x="6771657" y="5540757"/>
            <a:ext cx="2727729" cy="8894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lumMod val="50000"/>
                  </a:schemeClr>
                </a:solidFill>
                <a:latin typeface="+mn-ea"/>
              </a:rPr>
              <a:t>PayPal </a:t>
            </a:r>
            <a:r>
              <a:rPr lang="en-US" altLang="ko-KR" sz="900" dirty="0" err="1">
                <a:solidFill>
                  <a:schemeClr val="bg1">
                    <a:lumMod val="50000"/>
                  </a:schemeClr>
                </a:solidFill>
                <a:latin typeface="+mn-ea"/>
              </a:rPr>
              <a:t>krestovozdvizhensky@goog</a:t>
            </a:r>
            <a:r>
              <a:rPr lang="en-US" altLang="ko-KR" sz="900" dirty="0">
                <a:solidFill>
                  <a:schemeClr val="bg1">
                    <a:lumMod val="50000"/>
                  </a:schemeClr>
                </a:solidFill>
                <a:latin typeface="+mn-ea"/>
              </a:rPr>
              <a:t>...</a:t>
            </a:r>
            <a:endParaRPr lang="ko-KR" altLang="en-US" sz="900" dirty="0">
              <a:solidFill>
                <a:schemeClr val="bg1">
                  <a:lumMod val="50000"/>
                </a:schemeClr>
              </a:solidFill>
              <a:latin typeface="+mn-ea"/>
            </a:endParaRPr>
          </a:p>
        </p:txBody>
      </p:sp>
    </p:spTree>
    <p:extLst>
      <p:ext uri="{BB962C8B-B14F-4D97-AF65-F5344CB8AC3E}">
        <p14:creationId xmlns:p14="http://schemas.microsoft.com/office/powerpoint/2010/main" val="3082335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4555171" y="197362"/>
            <a:ext cx="795658" cy="288147"/>
          </a:xfrm>
          <a:prstGeom prst="rect">
            <a:avLst/>
          </a:prstGeom>
          <a:noFill/>
        </p:spPr>
        <p:txBody>
          <a:bodyPr wrap="none" lIns="36000" tIns="36000" rIns="36000" bIns="36000" rtlCol="0">
            <a:spAutoFit/>
          </a:bodyPr>
          <a:lstStyle/>
          <a:p>
            <a:pPr algn="ctr"/>
            <a:r>
              <a:rPr lang="ko-KR" altLang="en-US" sz="1400" b="1" u="sng" dirty="0" smtClean="0">
                <a:solidFill>
                  <a:schemeClr val="bg1">
                    <a:lumMod val="50000"/>
                  </a:schemeClr>
                </a:solidFill>
                <a:latin typeface="+mj-ea"/>
                <a:ea typeface="+mj-ea"/>
              </a:rPr>
              <a:t>개정 이력</a:t>
            </a:r>
            <a:endParaRPr lang="ko-KR" altLang="en-US" sz="1400" b="1" u="sng" dirty="0">
              <a:solidFill>
                <a:schemeClr val="bg1">
                  <a:lumMod val="50000"/>
                </a:schemeClr>
              </a:solidFill>
              <a:latin typeface="+mj-ea"/>
              <a:ea typeface="+mj-ea"/>
            </a:endParaRPr>
          </a:p>
        </p:txBody>
      </p:sp>
      <p:graphicFrame>
        <p:nvGraphicFramePr>
          <p:cNvPr id="182" name="Group 139"/>
          <p:cNvGraphicFramePr>
            <a:graphicFrameLocks noGrp="1"/>
          </p:cNvGraphicFramePr>
          <p:nvPr>
            <p:extLst>
              <p:ext uri="{D42A27DB-BD31-4B8C-83A1-F6EECF244321}">
                <p14:modId xmlns:p14="http://schemas.microsoft.com/office/powerpoint/2010/main" val="2613926790"/>
              </p:ext>
            </p:extLst>
          </p:nvPr>
        </p:nvGraphicFramePr>
        <p:xfrm>
          <a:off x="428625" y="598826"/>
          <a:ext cx="9069388" cy="1764000"/>
        </p:xfrm>
        <a:graphic>
          <a:graphicData uri="http://schemas.openxmlformats.org/drawingml/2006/table">
            <a:tbl>
              <a:tblPr/>
              <a:tblGrid>
                <a:gridCol w="844550">
                  <a:extLst>
                    <a:ext uri="{9D8B030D-6E8A-4147-A177-3AD203B41FA5}">
                      <a16:colId xmlns:a16="http://schemas.microsoft.com/office/drawing/2014/main" val="20000"/>
                    </a:ext>
                  </a:extLst>
                </a:gridCol>
                <a:gridCol w="1025525">
                  <a:extLst>
                    <a:ext uri="{9D8B030D-6E8A-4147-A177-3AD203B41FA5}">
                      <a16:colId xmlns:a16="http://schemas.microsoft.com/office/drawing/2014/main" val="20001"/>
                    </a:ext>
                  </a:extLst>
                </a:gridCol>
                <a:gridCol w="5610225">
                  <a:extLst>
                    <a:ext uri="{9D8B030D-6E8A-4147-A177-3AD203B41FA5}">
                      <a16:colId xmlns:a16="http://schemas.microsoft.com/office/drawing/2014/main" val="20002"/>
                    </a:ext>
                  </a:extLst>
                </a:gridCol>
                <a:gridCol w="1589088">
                  <a:extLst>
                    <a:ext uri="{9D8B030D-6E8A-4147-A177-3AD203B41FA5}">
                      <a16:colId xmlns:a16="http://schemas.microsoft.com/office/drawing/2014/main" val="20003"/>
                    </a:ext>
                  </a:extLst>
                </a:gridCol>
              </a:tblGrid>
              <a:tr h="25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900" b="1" i="0" u="none" strike="noStrike" cap="none" normalizeH="0" baseline="0" dirty="0" smtClean="0">
                          <a:ln>
                            <a:noFill/>
                          </a:ln>
                          <a:solidFill>
                            <a:schemeClr val="tx1"/>
                          </a:solidFill>
                          <a:effectLst/>
                          <a:latin typeface="+mn-ea"/>
                          <a:ea typeface="+mn-ea"/>
                        </a:rPr>
                        <a:t>버전</a:t>
                      </a:r>
                    </a:p>
                  </a:txBody>
                  <a:tcPr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900" b="1" i="0" u="none" strike="noStrike" cap="none" normalizeH="0" baseline="0" dirty="0" smtClean="0">
                          <a:ln>
                            <a:noFill/>
                          </a:ln>
                          <a:solidFill>
                            <a:schemeClr val="tx1"/>
                          </a:solidFill>
                          <a:effectLst/>
                          <a:latin typeface="+mn-ea"/>
                          <a:ea typeface="+mn-ea"/>
                        </a:rPr>
                        <a:t>변경일</a:t>
                      </a:r>
                    </a:p>
                  </a:txBody>
                  <a:tcPr anchor="ctr" anchorCtr="1"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900" b="1" i="0" u="none" strike="noStrike" cap="none" normalizeH="0" baseline="0" dirty="0" smtClean="0">
                          <a:ln>
                            <a:noFill/>
                          </a:ln>
                          <a:solidFill>
                            <a:schemeClr val="tx1"/>
                          </a:solidFill>
                          <a:effectLst/>
                          <a:latin typeface="+mn-ea"/>
                          <a:ea typeface="+mn-ea"/>
                        </a:rPr>
                        <a:t>변경내용</a:t>
                      </a:r>
                      <a:endParaRPr kumimoji="0" lang="en-US" altLang="ko-KR" sz="900" b="1" i="0" u="none" strike="noStrike" cap="none" normalizeH="0" baseline="30000" dirty="0" smtClean="0">
                        <a:ln>
                          <a:noFill/>
                        </a:ln>
                        <a:solidFill>
                          <a:schemeClr val="tx1"/>
                        </a:solidFill>
                        <a:effectLst/>
                        <a:latin typeface="+mn-ea"/>
                        <a:ea typeface="+mn-ea"/>
                      </a:endParaRPr>
                    </a:p>
                  </a:txBody>
                  <a:tcPr anchor="ctr" anchorCtr="1"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900" b="1" i="0" u="none" strike="noStrike" cap="none" normalizeH="0" baseline="0" dirty="0" smtClean="0">
                          <a:ln>
                            <a:noFill/>
                          </a:ln>
                          <a:solidFill>
                            <a:schemeClr val="tx1"/>
                          </a:solidFill>
                          <a:effectLst/>
                          <a:latin typeface="+mn-ea"/>
                          <a:ea typeface="+mn-ea"/>
                        </a:rPr>
                        <a:t>작성자</a:t>
                      </a:r>
                    </a:p>
                  </a:txBody>
                  <a:tcPr anchor="ctr" anchorCtr="1" horzOverflow="overflow">
                    <a:lnL w="6350" cap="flat" cmpd="sng" algn="ctr">
                      <a:solidFill>
                        <a:schemeClr val="bg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252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900" b="0" i="0" u="none" strike="noStrike" cap="none" normalizeH="0" baseline="0" dirty="0" smtClean="0">
                          <a:ln>
                            <a:noFill/>
                          </a:ln>
                          <a:solidFill>
                            <a:schemeClr val="tx1">
                              <a:lumMod val="75000"/>
                              <a:lumOff val="25000"/>
                            </a:schemeClr>
                          </a:solidFill>
                          <a:effectLst/>
                          <a:latin typeface="+mn-ea"/>
                          <a:ea typeface="+mn-ea"/>
                        </a:rPr>
                        <a:t>V1.0</a:t>
                      </a:r>
                    </a:p>
                  </a:txBody>
                  <a:tcPr anchor="ctr" anchorCtr="1"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900" b="0" i="0" u="none" strike="noStrike" cap="none" normalizeH="0" baseline="0" dirty="0" smtClean="0">
                          <a:ln>
                            <a:noFill/>
                          </a:ln>
                          <a:solidFill>
                            <a:schemeClr val="tx1">
                              <a:lumMod val="75000"/>
                              <a:lumOff val="25000"/>
                            </a:schemeClr>
                          </a:solidFill>
                          <a:effectLst/>
                          <a:latin typeface="+mn-ea"/>
                          <a:ea typeface="+mn-ea"/>
                        </a:rPr>
                        <a:t>2015-12-16</a:t>
                      </a:r>
                    </a:p>
                  </a:txBody>
                  <a:tcPr anchor="ctr" anchorCtr="1"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1" lang="ko-KR" altLang="en-US" sz="900" b="0" i="0" u="none" strike="noStrike" cap="none" normalizeH="0" baseline="0" dirty="0" smtClean="0">
                          <a:ln>
                            <a:noFill/>
                          </a:ln>
                          <a:solidFill>
                            <a:schemeClr val="tx1">
                              <a:lumMod val="75000"/>
                              <a:lumOff val="25000"/>
                            </a:schemeClr>
                          </a:solidFill>
                          <a:effectLst/>
                          <a:latin typeface="+mn-ea"/>
                          <a:ea typeface="+mn-ea"/>
                        </a:rPr>
                        <a:t>최초 작성</a:t>
                      </a: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ko-KR" altLang="en-US" sz="900" b="0" i="0" u="none" strike="noStrike" cap="none" normalizeH="0" baseline="0" dirty="0" smtClean="0">
                          <a:ln>
                            <a:noFill/>
                          </a:ln>
                          <a:solidFill>
                            <a:schemeClr val="tx1">
                              <a:lumMod val="75000"/>
                              <a:lumOff val="25000"/>
                            </a:schemeClr>
                          </a:solidFill>
                          <a:effectLst/>
                          <a:latin typeface="+mn-ea"/>
                          <a:ea typeface="+mn-ea"/>
                        </a:rPr>
                        <a:t>박정민 이사</a:t>
                      </a:r>
                      <a:endParaRPr kumimoji="1" lang="en-US"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endParaRPr kumimoji="1" lang="en-US"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ko-KR"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endParaRPr kumimoji="1" lang="ko-KR"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ko-KR" altLang="en-US"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ko-KR"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ko-KR"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endParaRPr kumimoji="1" lang="ko-KR"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ko-KR"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ko-KR"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ko-KR"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endParaRPr kumimoji="1" lang="en-US"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ko-KR"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ko-KR"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ko-KR"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endParaRPr kumimoji="1" lang="ko-KR"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ko-KR" altLang="ko-KR" sz="900" b="0" i="0" u="none" strike="noStrike" cap="none" normalizeH="0" baseline="0" dirty="0" smtClean="0">
                        <a:ln>
                          <a:noFill/>
                        </a:ln>
                        <a:solidFill>
                          <a:schemeClr val="tx1">
                            <a:lumMod val="75000"/>
                            <a:lumOff val="25000"/>
                          </a:schemeClr>
                        </a:solidFill>
                        <a:effectLst/>
                        <a:latin typeface="+mn-ea"/>
                        <a:ea typeface="+mn-ea"/>
                      </a:endParaRPr>
                    </a:p>
                  </a:txBody>
                  <a:tcPr marL="90000" marR="90000" marT="46800" marB="46800" anchor="ctr" horzOverflow="overflow">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4838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7" name="그림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solidFill>
            <a:srgbClr val="009688"/>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6978" name="TextBox 6"/>
          <p:cNvSpPr txBox="1">
            <a:spLocks noChangeArrowheads="1"/>
          </p:cNvSpPr>
          <p:nvPr/>
        </p:nvSpPr>
        <p:spPr bwMode="auto">
          <a:xfrm>
            <a:off x="-99752" y="401268"/>
            <a:ext cx="5286375" cy="89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ctr">
              <a:lnSpc>
                <a:spcPct val="150000"/>
              </a:lnSpc>
            </a:pPr>
            <a:r>
              <a:rPr kumimoji="0" lang="en-US" altLang="ko-KR" sz="4000" b="1" dirty="0" smtClean="0">
                <a:solidFill>
                  <a:schemeClr val="bg1"/>
                </a:solidFill>
                <a:latin typeface="+mn-ea"/>
                <a:ea typeface="+mn-ea"/>
              </a:rPr>
              <a:t>III.</a:t>
            </a:r>
            <a:r>
              <a:rPr kumimoji="0" lang="ko-KR" altLang="en-US" sz="4000" b="1" dirty="0" smtClean="0">
                <a:solidFill>
                  <a:schemeClr val="bg1"/>
                </a:solidFill>
                <a:latin typeface="+mn-ea"/>
                <a:ea typeface="+mn-ea"/>
              </a:rPr>
              <a:t> 구성요소 가이드</a:t>
            </a:r>
            <a:endParaRPr kumimoji="0" lang="en-US" altLang="ko-KR" sz="4000" b="1" dirty="0">
              <a:solidFill>
                <a:schemeClr val="bg1"/>
              </a:solidFill>
              <a:latin typeface="+mn-ea"/>
              <a:ea typeface="+mn-ea"/>
            </a:endParaRPr>
          </a:p>
        </p:txBody>
      </p:sp>
      <p:sp>
        <p:nvSpPr>
          <p:cNvPr id="126979" name="TextBox 13"/>
          <p:cNvSpPr txBox="1">
            <a:spLocks noChangeArrowheads="1"/>
          </p:cNvSpPr>
          <p:nvPr/>
        </p:nvSpPr>
        <p:spPr bwMode="auto">
          <a:xfrm>
            <a:off x="992592" y="1357460"/>
            <a:ext cx="262344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marL="342900" indent="-342900">
              <a:lnSpc>
                <a:spcPct val="150000"/>
              </a:lnSpc>
              <a:buAutoNum type="arabicPeriod"/>
            </a:pPr>
            <a:r>
              <a:rPr kumimoji="0" lang="en-US" altLang="ko-KR" b="1" dirty="0" smtClean="0">
                <a:solidFill>
                  <a:schemeClr val="bg1"/>
                </a:solidFill>
                <a:latin typeface="+mn-ea"/>
                <a:ea typeface="+mn-ea"/>
              </a:rPr>
              <a:t>TIMELINE</a:t>
            </a:r>
          </a:p>
          <a:p>
            <a:pPr marL="342900" indent="-342900">
              <a:lnSpc>
                <a:spcPct val="150000"/>
              </a:lnSpc>
              <a:buAutoNum type="arabicPeriod"/>
            </a:pPr>
            <a:r>
              <a:rPr kumimoji="0" lang="en-US" altLang="ko-KR" b="1" dirty="0" smtClean="0">
                <a:solidFill>
                  <a:schemeClr val="bg1"/>
                </a:solidFill>
                <a:latin typeface="+mn-ea"/>
                <a:ea typeface="+mn-ea"/>
              </a:rPr>
              <a:t>BADGE</a:t>
            </a:r>
          </a:p>
          <a:p>
            <a:pPr marL="342900" indent="-342900">
              <a:lnSpc>
                <a:spcPct val="150000"/>
              </a:lnSpc>
              <a:buAutoNum type="arabicPeriod"/>
            </a:pPr>
            <a:r>
              <a:rPr kumimoji="0" lang="en-US" altLang="ko-KR" b="1" dirty="0" smtClean="0">
                <a:solidFill>
                  <a:schemeClr val="bg1"/>
                </a:solidFill>
                <a:latin typeface="+mn-ea"/>
                <a:ea typeface="+mn-ea"/>
              </a:rPr>
              <a:t>BUTTONS</a:t>
            </a:r>
          </a:p>
          <a:p>
            <a:pPr marL="342900" indent="-342900">
              <a:lnSpc>
                <a:spcPct val="150000"/>
              </a:lnSpc>
              <a:buAutoNum type="arabicPeriod"/>
            </a:pPr>
            <a:r>
              <a:rPr kumimoji="0" lang="en-US" altLang="ko-KR" b="1" dirty="0" smtClean="0">
                <a:solidFill>
                  <a:schemeClr val="bg1"/>
                </a:solidFill>
                <a:latin typeface="+mn-ea"/>
                <a:ea typeface="+mn-ea"/>
              </a:rPr>
              <a:t>CARD</a:t>
            </a:r>
          </a:p>
          <a:p>
            <a:pPr marL="342900" indent="-342900">
              <a:lnSpc>
                <a:spcPct val="150000"/>
              </a:lnSpc>
              <a:buAutoNum type="arabicPeriod"/>
            </a:pPr>
            <a:r>
              <a:rPr kumimoji="0" lang="en-US" altLang="ko-KR" b="1" dirty="0" smtClean="0">
                <a:solidFill>
                  <a:schemeClr val="bg1"/>
                </a:solidFill>
                <a:latin typeface="+mn-ea"/>
                <a:ea typeface="+mn-ea"/>
              </a:rPr>
              <a:t>CHIPS</a:t>
            </a:r>
          </a:p>
          <a:p>
            <a:pPr marL="342900" indent="-342900">
              <a:lnSpc>
                <a:spcPct val="150000"/>
              </a:lnSpc>
              <a:buAutoNum type="arabicPeriod"/>
            </a:pPr>
            <a:r>
              <a:rPr kumimoji="0" lang="en-US" altLang="ko-KR" b="1" dirty="0" smtClean="0">
                <a:solidFill>
                  <a:schemeClr val="bg1"/>
                </a:solidFill>
                <a:latin typeface="+mn-ea"/>
                <a:ea typeface="+mn-ea"/>
              </a:rPr>
              <a:t>DATA TABLES</a:t>
            </a:r>
          </a:p>
          <a:p>
            <a:pPr marL="342900" indent="-342900">
              <a:lnSpc>
                <a:spcPct val="150000"/>
              </a:lnSpc>
              <a:buAutoNum type="arabicPeriod"/>
            </a:pPr>
            <a:r>
              <a:rPr kumimoji="0" lang="en-US" altLang="ko-KR" b="1" dirty="0" smtClean="0">
                <a:solidFill>
                  <a:schemeClr val="bg1"/>
                </a:solidFill>
                <a:latin typeface="+mn-ea"/>
                <a:ea typeface="+mn-ea"/>
              </a:rPr>
              <a:t>DATE PICKERS</a:t>
            </a:r>
          </a:p>
          <a:p>
            <a:pPr marL="342900" indent="-342900">
              <a:lnSpc>
                <a:spcPct val="150000"/>
              </a:lnSpc>
              <a:buAutoNum type="arabicPeriod"/>
            </a:pPr>
            <a:r>
              <a:rPr kumimoji="0" lang="en-US" altLang="ko-KR" b="1" dirty="0" smtClean="0">
                <a:solidFill>
                  <a:schemeClr val="bg1"/>
                </a:solidFill>
                <a:latin typeface="+mn-ea"/>
                <a:ea typeface="+mn-ea"/>
              </a:rPr>
              <a:t>FEEDS</a:t>
            </a:r>
          </a:p>
          <a:p>
            <a:pPr marL="342900" indent="-342900">
              <a:lnSpc>
                <a:spcPct val="150000"/>
              </a:lnSpc>
              <a:buAutoNum type="arabicPeriod"/>
            </a:pPr>
            <a:r>
              <a:rPr kumimoji="0" lang="en-US" altLang="ko-KR" b="1" dirty="0" smtClean="0">
                <a:solidFill>
                  <a:schemeClr val="bg1"/>
                </a:solidFill>
                <a:latin typeface="+mn-ea"/>
                <a:ea typeface="+mn-ea"/>
              </a:rPr>
              <a:t>FORMS</a:t>
            </a:r>
          </a:p>
          <a:p>
            <a:pPr marL="342900" indent="-342900">
              <a:lnSpc>
                <a:spcPct val="150000"/>
              </a:lnSpc>
              <a:buAutoNum type="arabicPeriod"/>
            </a:pPr>
            <a:r>
              <a:rPr kumimoji="0" lang="en-US" altLang="ko-KR" b="1" dirty="0" smtClean="0">
                <a:solidFill>
                  <a:schemeClr val="bg1"/>
                </a:solidFill>
                <a:latin typeface="+mn-ea"/>
                <a:ea typeface="+mn-ea"/>
              </a:rPr>
              <a:t> GRID SYSTEM</a:t>
            </a:r>
          </a:p>
          <a:p>
            <a:pPr marL="342900" indent="-342900">
              <a:lnSpc>
                <a:spcPct val="150000"/>
              </a:lnSpc>
              <a:buAutoNum type="arabicPeriod"/>
            </a:pPr>
            <a:r>
              <a:rPr kumimoji="0" lang="en-US" altLang="ko-KR" b="1" dirty="0">
                <a:solidFill>
                  <a:schemeClr val="bg1"/>
                </a:solidFill>
                <a:latin typeface="+mn-ea"/>
                <a:ea typeface="+mn-ea"/>
              </a:rPr>
              <a:t> </a:t>
            </a:r>
            <a:r>
              <a:rPr kumimoji="0" lang="en-US" altLang="ko-KR" b="1" dirty="0" smtClean="0">
                <a:solidFill>
                  <a:schemeClr val="bg1"/>
                </a:solidFill>
                <a:latin typeface="+mn-ea"/>
                <a:ea typeface="+mn-ea"/>
              </a:rPr>
              <a:t>ICONS</a:t>
            </a:r>
          </a:p>
          <a:p>
            <a:pPr marL="342900" indent="-342900">
              <a:lnSpc>
                <a:spcPct val="150000"/>
              </a:lnSpc>
              <a:buAutoNum type="arabicPeriod"/>
            </a:pPr>
            <a:r>
              <a:rPr kumimoji="0" lang="en-US" altLang="ko-KR" b="1" dirty="0">
                <a:solidFill>
                  <a:schemeClr val="bg1"/>
                </a:solidFill>
                <a:latin typeface="+mn-ea"/>
                <a:ea typeface="+mn-ea"/>
              </a:rPr>
              <a:t> </a:t>
            </a:r>
            <a:r>
              <a:rPr kumimoji="0" lang="en-US" altLang="ko-KR" b="1" dirty="0" smtClean="0">
                <a:solidFill>
                  <a:schemeClr val="bg1"/>
                </a:solidFill>
                <a:latin typeface="+mn-ea"/>
                <a:ea typeface="+mn-ea"/>
              </a:rPr>
              <a:t>IMAGES</a:t>
            </a:r>
            <a:endParaRPr kumimoji="0" lang="en-US" altLang="ko-KR" b="1" dirty="0">
              <a:solidFill>
                <a:schemeClr val="bg1"/>
              </a:solidFill>
              <a:latin typeface="+mn-ea"/>
              <a:ea typeface="+mn-ea"/>
            </a:endParaRPr>
          </a:p>
        </p:txBody>
      </p:sp>
      <p:sp>
        <p:nvSpPr>
          <p:cNvPr id="126980" name="슬라이드 번호 개체 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fontAlgn="base">
              <a:spcBef>
                <a:spcPct val="0"/>
              </a:spcBef>
              <a:spcAft>
                <a:spcPct val="0"/>
              </a:spcAft>
            </a:pPr>
            <a:fld id="{13C0C63E-D67D-427A-807E-11A734E04C94}" type="slidenum">
              <a:rPr kumimoji="0" b="1">
                <a:solidFill>
                  <a:srgbClr val="009688"/>
                </a:solidFill>
                <a:latin typeface="+mn-ea"/>
                <a:ea typeface="+mn-ea"/>
              </a:rPr>
              <a:pPr fontAlgn="base">
                <a:spcBef>
                  <a:spcPct val="0"/>
                </a:spcBef>
                <a:spcAft>
                  <a:spcPct val="0"/>
                </a:spcAft>
              </a:pPr>
              <a:t>20</a:t>
            </a:fld>
            <a:endParaRPr kumimoji="0" lang="en-US" altLang="ko-KR" b="1">
              <a:solidFill>
                <a:srgbClr val="009688"/>
              </a:solidFill>
              <a:latin typeface="+mn-ea"/>
              <a:ea typeface="+mn-ea"/>
            </a:endParaRPr>
          </a:p>
        </p:txBody>
      </p:sp>
      <p:sp>
        <p:nvSpPr>
          <p:cNvPr id="6" name="TextBox 13"/>
          <p:cNvSpPr txBox="1">
            <a:spLocks noChangeArrowheads="1"/>
          </p:cNvSpPr>
          <p:nvPr/>
        </p:nvSpPr>
        <p:spPr bwMode="auto">
          <a:xfrm>
            <a:off x="3655525" y="1176479"/>
            <a:ext cx="2623446" cy="544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nSpc>
                <a:spcPct val="150000"/>
              </a:lnSpc>
            </a:pPr>
            <a:r>
              <a:rPr kumimoji="0" lang="en-US" altLang="ko-KR" b="1" dirty="0" smtClean="0">
                <a:solidFill>
                  <a:schemeClr val="bg1"/>
                </a:solidFill>
                <a:latin typeface="+mn-ea"/>
                <a:ea typeface="+mn-ea"/>
              </a:rPr>
              <a:t>13. LOOKUPS</a:t>
            </a:r>
            <a:endParaRPr kumimoji="0" lang="en-US" altLang="ko-KR" b="1" dirty="0">
              <a:solidFill>
                <a:schemeClr val="bg1"/>
              </a:solidFill>
              <a:latin typeface="+mn-ea"/>
              <a:ea typeface="+mn-ea"/>
            </a:endParaRPr>
          </a:p>
          <a:p>
            <a:pPr>
              <a:lnSpc>
                <a:spcPct val="150000"/>
              </a:lnSpc>
            </a:pPr>
            <a:r>
              <a:rPr kumimoji="0" lang="en-US" altLang="ko-KR" b="1" dirty="0" smtClean="0">
                <a:solidFill>
                  <a:schemeClr val="bg1"/>
                </a:solidFill>
                <a:latin typeface="+mn-ea"/>
                <a:ea typeface="+mn-ea"/>
              </a:rPr>
              <a:t>14. MEDIA OBJECTS</a:t>
            </a:r>
          </a:p>
          <a:p>
            <a:pPr>
              <a:lnSpc>
                <a:spcPct val="150000"/>
              </a:lnSpc>
            </a:pPr>
            <a:r>
              <a:rPr kumimoji="0" lang="en-US" altLang="ko-KR" b="1" dirty="0" smtClean="0">
                <a:solidFill>
                  <a:schemeClr val="bg1"/>
                </a:solidFill>
                <a:latin typeface="+mn-ea"/>
                <a:ea typeface="+mn-ea"/>
              </a:rPr>
              <a:t>15. MENUS</a:t>
            </a:r>
          </a:p>
          <a:p>
            <a:pPr>
              <a:lnSpc>
                <a:spcPct val="150000"/>
              </a:lnSpc>
            </a:pPr>
            <a:r>
              <a:rPr kumimoji="0" lang="en-US" altLang="ko-KR" b="1" dirty="0" smtClean="0">
                <a:solidFill>
                  <a:schemeClr val="bg1"/>
                </a:solidFill>
                <a:latin typeface="+mn-ea"/>
                <a:ea typeface="+mn-ea"/>
              </a:rPr>
              <a:t>16. MODALS</a:t>
            </a:r>
          </a:p>
          <a:p>
            <a:pPr>
              <a:lnSpc>
                <a:spcPct val="150000"/>
              </a:lnSpc>
            </a:pPr>
            <a:r>
              <a:rPr kumimoji="0" lang="en-US" altLang="ko-KR" b="1" dirty="0" smtClean="0">
                <a:solidFill>
                  <a:schemeClr val="bg1"/>
                </a:solidFill>
                <a:latin typeface="+mn-ea"/>
                <a:ea typeface="+mn-ea"/>
              </a:rPr>
              <a:t>17. NOTIFICATIONS</a:t>
            </a:r>
          </a:p>
          <a:p>
            <a:pPr>
              <a:lnSpc>
                <a:spcPct val="150000"/>
              </a:lnSpc>
            </a:pPr>
            <a:r>
              <a:rPr kumimoji="0" lang="en-US" altLang="ko-KR" b="1" dirty="0" smtClean="0">
                <a:solidFill>
                  <a:schemeClr val="bg1"/>
                </a:solidFill>
                <a:latin typeface="+mn-ea"/>
                <a:ea typeface="+mn-ea"/>
              </a:rPr>
              <a:t>18. PAGE HEADERS</a:t>
            </a:r>
          </a:p>
          <a:p>
            <a:pPr>
              <a:lnSpc>
                <a:spcPct val="150000"/>
              </a:lnSpc>
            </a:pPr>
            <a:r>
              <a:rPr kumimoji="0" lang="en-US" altLang="ko-KR" b="1" dirty="0" smtClean="0">
                <a:solidFill>
                  <a:schemeClr val="bg1"/>
                </a:solidFill>
                <a:latin typeface="+mn-ea"/>
                <a:ea typeface="+mn-ea"/>
              </a:rPr>
              <a:t>19. PILLS</a:t>
            </a:r>
          </a:p>
          <a:p>
            <a:pPr>
              <a:lnSpc>
                <a:spcPct val="150000"/>
              </a:lnSpc>
            </a:pPr>
            <a:r>
              <a:rPr kumimoji="0" lang="en-US" altLang="ko-KR" b="1" dirty="0" smtClean="0">
                <a:solidFill>
                  <a:schemeClr val="bg1"/>
                </a:solidFill>
                <a:latin typeface="+mn-ea"/>
                <a:ea typeface="+mn-ea"/>
              </a:rPr>
              <a:t>20. POPOVERS</a:t>
            </a:r>
          </a:p>
          <a:p>
            <a:pPr>
              <a:lnSpc>
                <a:spcPct val="150000"/>
              </a:lnSpc>
            </a:pPr>
            <a:r>
              <a:rPr kumimoji="0" lang="en-US" altLang="ko-KR" b="1" dirty="0" smtClean="0">
                <a:solidFill>
                  <a:schemeClr val="bg1"/>
                </a:solidFill>
                <a:latin typeface="+mn-ea"/>
                <a:ea typeface="+mn-ea"/>
              </a:rPr>
              <a:t>21. LONGFORM INPUT</a:t>
            </a:r>
          </a:p>
          <a:p>
            <a:pPr>
              <a:lnSpc>
                <a:spcPct val="150000"/>
              </a:lnSpc>
            </a:pPr>
            <a:r>
              <a:rPr kumimoji="0" lang="en-US" altLang="ko-KR" b="1" dirty="0" smtClean="0">
                <a:solidFill>
                  <a:schemeClr val="bg1"/>
                </a:solidFill>
                <a:latin typeface="+mn-ea"/>
                <a:ea typeface="+mn-ea"/>
              </a:rPr>
              <a:t>22. SPINNERS</a:t>
            </a:r>
          </a:p>
          <a:p>
            <a:pPr>
              <a:lnSpc>
                <a:spcPct val="150000"/>
              </a:lnSpc>
            </a:pPr>
            <a:r>
              <a:rPr kumimoji="0" lang="en-US" altLang="ko-KR" b="1" dirty="0" smtClean="0">
                <a:solidFill>
                  <a:schemeClr val="bg1"/>
                </a:solidFill>
                <a:latin typeface="+mn-ea"/>
                <a:ea typeface="+mn-ea"/>
              </a:rPr>
              <a:t>23. TABS</a:t>
            </a:r>
          </a:p>
          <a:p>
            <a:pPr>
              <a:lnSpc>
                <a:spcPct val="150000"/>
              </a:lnSpc>
            </a:pPr>
            <a:r>
              <a:rPr kumimoji="0" lang="en-US" altLang="ko-KR" b="1" dirty="0" smtClean="0">
                <a:solidFill>
                  <a:schemeClr val="bg1"/>
                </a:solidFill>
                <a:latin typeface="+mn-ea"/>
                <a:ea typeface="+mn-ea"/>
              </a:rPr>
              <a:t>24. TILES</a:t>
            </a:r>
          </a:p>
        </p:txBody>
      </p:sp>
      <p:sp>
        <p:nvSpPr>
          <p:cNvPr id="7" name="TextBox 13"/>
          <p:cNvSpPr txBox="1">
            <a:spLocks noChangeArrowheads="1"/>
          </p:cNvSpPr>
          <p:nvPr/>
        </p:nvSpPr>
        <p:spPr bwMode="auto">
          <a:xfrm>
            <a:off x="6684128" y="1357458"/>
            <a:ext cx="262344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nSpc>
                <a:spcPct val="150000"/>
              </a:lnSpc>
            </a:pPr>
            <a:r>
              <a:rPr kumimoji="0" lang="en-US" altLang="ko-KR" b="1" dirty="0" smtClean="0">
                <a:solidFill>
                  <a:schemeClr val="bg1"/>
                </a:solidFill>
                <a:latin typeface="+mn-ea"/>
                <a:ea typeface="+mn-ea"/>
              </a:rPr>
              <a:t>25. TREES</a:t>
            </a:r>
          </a:p>
          <a:p>
            <a:pPr>
              <a:lnSpc>
                <a:spcPct val="150000"/>
              </a:lnSpc>
            </a:pPr>
            <a:r>
              <a:rPr kumimoji="0" lang="en-US" altLang="ko-KR" b="1" dirty="0" smtClean="0">
                <a:solidFill>
                  <a:schemeClr val="bg1"/>
                </a:solidFill>
                <a:latin typeface="+mn-ea"/>
                <a:ea typeface="+mn-ea"/>
              </a:rPr>
              <a:t>26. FLOATS</a:t>
            </a:r>
          </a:p>
          <a:p>
            <a:pPr>
              <a:lnSpc>
                <a:spcPct val="150000"/>
              </a:lnSpc>
            </a:pPr>
            <a:r>
              <a:rPr kumimoji="0" lang="en-US" altLang="ko-KR" b="1" dirty="0" smtClean="0">
                <a:solidFill>
                  <a:schemeClr val="bg1"/>
                </a:solidFill>
                <a:latin typeface="+mn-ea"/>
                <a:ea typeface="+mn-ea"/>
              </a:rPr>
              <a:t>27. LISTS</a:t>
            </a:r>
          </a:p>
          <a:p>
            <a:pPr>
              <a:lnSpc>
                <a:spcPct val="150000"/>
              </a:lnSpc>
            </a:pPr>
            <a:r>
              <a:rPr kumimoji="0" lang="en-US" altLang="ko-KR" b="1" dirty="0" smtClean="0">
                <a:solidFill>
                  <a:schemeClr val="bg1"/>
                </a:solidFill>
                <a:latin typeface="+mn-ea"/>
                <a:ea typeface="+mn-ea"/>
              </a:rPr>
              <a:t>28. SCROLLABLE</a:t>
            </a:r>
          </a:p>
          <a:p>
            <a:pPr>
              <a:lnSpc>
                <a:spcPct val="150000"/>
              </a:lnSpc>
            </a:pPr>
            <a:r>
              <a:rPr kumimoji="0" lang="en-US" altLang="ko-KR" b="1" dirty="0" smtClean="0">
                <a:solidFill>
                  <a:schemeClr val="bg1"/>
                </a:solidFill>
                <a:latin typeface="+mn-ea"/>
                <a:ea typeface="+mn-ea"/>
              </a:rPr>
              <a:t>29. SIZING</a:t>
            </a:r>
          </a:p>
          <a:p>
            <a:pPr>
              <a:lnSpc>
                <a:spcPct val="150000"/>
              </a:lnSpc>
            </a:pPr>
            <a:r>
              <a:rPr kumimoji="0" lang="en-US" altLang="ko-KR" b="1" dirty="0" smtClean="0">
                <a:solidFill>
                  <a:schemeClr val="bg1"/>
                </a:solidFill>
                <a:latin typeface="+mn-ea"/>
                <a:ea typeface="+mn-ea"/>
              </a:rPr>
              <a:t>30. SPACING</a:t>
            </a:r>
          </a:p>
          <a:p>
            <a:pPr>
              <a:lnSpc>
                <a:spcPct val="150000"/>
              </a:lnSpc>
            </a:pPr>
            <a:r>
              <a:rPr kumimoji="0" lang="en-US" altLang="ko-KR" b="1" dirty="0" smtClean="0">
                <a:solidFill>
                  <a:schemeClr val="bg1"/>
                </a:solidFill>
                <a:latin typeface="+mn-ea"/>
                <a:ea typeface="+mn-ea"/>
              </a:rPr>
              <a:t>31. TEXT</a:t>
            </a:r>
          </a:p>
          <a:p>
            <a:pPr>
              <a:lnSpc>
                <a:spcPct val="150000"/>
              </a:lnSpc>
            </a:pPr>
            <a:r>
              <a:rPr kumimoji="0" lang="en-US" altLang="ko-KR" b="1" dirty="0" smtClean="0">
                <a:solidFill>
                  <a:schemeClr val="bg1"/>
                </a:solidFill>
                <a:latin typeface="+mn-ea"/>
                <a:ea typeface="+mn-ea"/>
              </a:rPr>
              <a:t>32. THEMES</a:t>
            </a:r>
          </a:p>
          <a:p>
            <a:pPr>
              <a:lnSpc>
                <a:spcPct val="150000"/>
              </a:lnSpc>
            </a:pPr>
            <a:r>
              <a:rPr kumimoji="0" lang="en-US" altLang="ko-KR" b="1" dirty="0" smtClean="0">
                <a:solidFill>
                  <a:schemeClr val="bg1"/>
                </a:solidFill>
                <a:latin typeface="+mn-ea"/>
                <a:ea typeface="+mn-ea"/>
              </a:rPr>
              <a:t>33. TRUNCATON</a:t>
            </a:r>
          </a:p>
          <a:p>
            <a:pPr>
              <a:lnSpc>
                <a:spcPct val="150000"/>
              </a:lnSpc>
            </a:pPr>
            <a:r>
              <a:rPr kumimoji="0" lang="en-US" altLang="ko-KR" b="1" dirty="0" smtClean="0">
                <a:solidFill>
                  <a:schemeClr val="bg1"/>
                </a:solidFill>
                <a:latin typeface="+mn-ea"/>
                <a:ea typeface="+mn-ea"/>
              </a:rPr>
              <a:t>34. VISIBILITY</a:t>
            </a:r>
          </a:p>
        </p:txBody>
      </p:sp>
    </p:spTree>
    <p:extLst>
      <p:ext uri="{BB962C8B-B14F-4D97-AF65-F5344CB8AC3E}">
        <p14:creationId xmlns:p14="http://schemas.microsoft.com/office/powerpoint/2010/main" val="1901745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표 11"/>
          <p:cNvGraphicFramePr>
            <a:graphicFrameLocks noGrp="1"/>
          </p:cNvGraphicFramePr>
          <p:nvPr>
            <p:extLst>
              <p:ext uri="{D42A27DB-BD31-4B8C-83A1-F6EECF244321}">
                <p14:modId xmlns:p14="http://schemas.microsoft.com/office/powerpoint/2010/main" val="1249426921"/>
              </p:ext>
            </p:extLst>
          </p:nvPr>
        </p:nvGraphicFramePr>
        <p:xfrm>
          <a:off x="2770677" y="841487"/>
          <a:ext cx="2686738" cy="5648617"/>
        </p:xfrm>
        <a:graphic>
          <a:graphicData uri="http://schemas.openxmlformats.org/drawingml/2006/table">
            <a:tbl>
              <a:tblPr firstRow="1" bandRow="1">
                <a:tableStyleId>{5C22544A-7EE6-4342-B048-85BDC9FD1C3A}</a:tableStyleId>
              </a:tblPr>
              <a:tblGrid>
                <a:gridCol w="2686738">
                  <a:extLst>
                    <a:ext uri="{9D8B030D-6E8A-4147-A177-3AD203B41FA5}">
                      <a16:colId xmlns:a16="http://schemas.microsoft.com/office/drawing/2014/main" val="2704522777"/>
                    </a:ext>
                  </a:extLst>
                </a:gridCol>
              </a:tblGrid>
              <a:tr h="564861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LAUNCH SCREEN </a:t>
                      </a:r>
                      <a:r>
                        <a:rPr kumimoji="0" lang="ko-KR" altLang="en-US" sz="1000" b="1" baseline="0" dirty="0" smtClean="0">
                          <a:solidFill>
                            <a:srgbClr val="00695C"/>
                          </a:solidFill>
                          <a:latin typeface="맑은 고딕" panose="020B0503020000020004" pitchFamily="50" charset="-127"/>
                          <a:ea typeface="맑은 고딕" panose="020B0503020000020004" pitchFamily="50" charset="-127"/>
                        </a:rPr>
                        <a:t>예시</a:t>
                      </a:r>
                      <a:endParaRPr kumimoji="0" lang="en-US" altLang="ko-KR" sz="1000" b="1" baseline="0"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타임라인은 각 사용자의 미래</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현재</a:t>
                      </a:r>
                      <a:r>
                        <a:rPr kumimoji="0" lang="en-US" altLang="ko-KR" sz="1000" b="0" dirty="0" smtClean="0">
                          <a:solidFill>
                            <a:schemeClr val="bg1">
                              <a:lumMod val="50000"/>
                            </a:schemeClr>
                          </a:solidFill>
                          <a:latin typeface="맑은 고딕" panose="020B0503020000020004" pitchFamily="50" charset="-127"/>
                          <a:ea typeface="+mn-ea"/>
                        </a:rPr>
                        <a:t>,</a:t>
                      </a:r>
                      <a:r>
                        <a:rPr kumimoji="0" lang="en-US" altLang="ko-KR" sz="1000" b="0" baseline="0" dirty="0" smtClean="0">
                          <a:solidFill>
                            <a:schemeClr val="bg1">
                              <a:lumMod val="50000"/>
                            </a:schemeClr>
                          </a:solidFill>
                          <a:latin typeface="맑은 고딕" panose="020B0503020000020004" pitchFamily="50" charset="-127"/>
                          <a:ea typeface="+mn-ea"/>
                        </a:rPr>
                        <a:t> </a:t>
                      </a:r>
                      <a:r>
                        <a:rPr kumimoji="0" lang="ko-KR" altLang="en-US" sz="1000" b="0" baseline="0" dirty="0" smtClean="0">
                          <a:solidFill>
                            <a:schemeClr val="bg1">
                              <a:lumMod val="50000"/>
                            </a:schemeClr>
                          </a:solidFill>
                          <a:latin typeface="맑은 고딕" panose="020B0503020000020004" pitchFamily="50" charset="-127"/>
                          <a:ea typeface="+mn-ea"/>
                        </a:rPr>
                        <a:t>과거 </a:t>
                      </a:r>
                      <a:r>
                        <a:rPr kumimoji="0" lang="ko-KR" altLang="en-US" sz="1000" b="0" baseline="0" dirty="0" err="1" smtClean="0">
                          <a:solidFill>
                            <a:schemeClr val="bg1">
                              <a:lumMod val="50000"/>
                            </a:schemeClr>
                          </a:solidFill>
                          <a:latin typeface="맑은 고딕" panose="020B0503020000020004" pitchFamily="50" charset="-127"/>
                          <a:ea typeface="+mn-ea"/>
                        </a:rPr>
                        <a:t>액티비티를</a:t>
                      </a:r>
                      <a:r>
                        <a:rPr kumimoji="0" lang="ko-KR" altLang="en-US" sz="1000" b="0" baseline="0" dirty="0" smtClean="0">
                          <a:solidFill>
                            <a:schemeClr val="bg1">
                              <a:lumMod val="50000"/>
                            </a:schemeClr>
                          </a:solidFill>
                          <a:latin typeface="맑은 고딕" panose="020B0503020000020004" pitchFamily="50" charset="-127"/>
                          <a:ea typeface="+mn-ea"/>
                        </a:rPr>
                        <a:t> 보여 줍니다</a:t>
                      </a:r>
                      <a:r>
                        <a:rPr kumimoji="0" lang="en-US" altLang="ko-KR" sz="1000" b="0" baseline="0" dirty="0" smtClean="0">
                          <a:solidFill>
                            <a:schemeClr val="bg1">
                              <a:lumMod val="50000"/>
                            </a:schemeClr>
                          </a:solidFill>
                          <a:latin typeface="맑은 고딕" panose="020B0503020000020004" pitchFamily="50" charset="-127"/>
                          <a:ea typeface="+mn-ea"/>
                        </a:rPr>
                        <a:t>.</a:t>
                      </a:r>
                      <a:r>
                        <a:rPr kumimoji="0" lang="en-US" altLang="ko-KR" sz="1000" b="0" dirty="0" smtClean="0">
                          <a:solidFill>
                            <a:schemeClr val="bg1">
                              <a:lumMod val="50000"/>
                            </a:schemeClr>
                          </a:solidFill>
                          <a:latin typeface="맑은 고딕" panose="020B0503020000020004" pitchFamily="50" charset="-127"/>
                          <a:ea typeface="+mn-ea"/>
                        </a:rPr>
                        <a:t> </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2" name="슬라이드 번호 개체 틀 1"/>
          <p:cNvSpPr>
            <a:spLocks noGrp="1"/>
          </p:cNvSpPr>
          <p:nvPr>
            <p:ph type="sldNum" sz="quarter" idx="4"/>
          </p:nvPr>
        </p:nvSpPr>
        <p:spPr>
          <a:xfrm>
            <a:off x="7477125" y="6635750"/>
            <a:ext cx="2228850" cy="212725"/>
          </a:xfrm>
        </p:spPr>
        <p:txBody>
          <a:bodyPr/>
          <a:lstStyle/>
          <a:p>
            <a:fld id="{275AD203-111F-462D-8971-20D83D982433}" type="slidenum">
              <a:rPr lang="ko-KR" altLang="en-US" smtClean="0"/>
              <a:pPr/>
              <a:t>21</a:t>
            </a:fld>
            <a:endParaRPr lang="ko-KR" altLang="en-US" dirty="0"/>
          </a:p>
        </p:txBody>
      </p:sp>
      <p:sp>
        <p:nvSpPr>
          <p:cNvPr id="7"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1. LAUNCH SCREEN</a:t>
            </a:r>
            <a:endParaRPr kumimoji="0" lang="ko-KR" altLang="en-US" b="1" dirty="0">
              <a:solidFill>
                <a:schemeClr val="bg1"/>
              </a:solidFill>
              <a:latin typeface="맑은 고딕" panose="020B0503020000020004" pitchFamily="50" charset="-127"/>
            </a:endParaRP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grpSp>
        <p:nvGrpSpPr>
          <p:cNvPr id="9" name="그룹 8"/>
          <p:cNvGrpSpPr/>
          <p:nvPr/>
        </p:nvGrpSpPr>
        <p:grpSpPr>
          <a:xfrm>
            <a:off x="281002" y="823106"/>
            <a:ext cx="2221129" cy="5666998"/>
            <a:chOff x="545551" y="962486"/>
            <a:chExt cx="3584489" cy="3848647"/>
          </a:xfrm>
        </p:grpSpPr>
        <p:sp>
          <p:nvSpPr>
            <p:cNvPr id="10" name="모서리가 둥근 직사각형 9"/>
            <p:cNvSpPr/>
            <p:nvPr/>
          </p:nvSpPr>
          <p:spPr>
            <a:xfrm>
              <a:off x="545551" y="1257711"/>
              <a:ext cx="3584489" cy="3553422"/>
            </a:xfrm>
            <a:prstGeom prst="roundRect">
              <a:avLst>
                <a:gd name="adj" fmla="val 0"/>
              </a:avLst>
            </a:prstGeom>
            <a:solidFill>
              <a:schemeClr val="bg1"/>
            </a:solidFill>
            <a:ln w="9525" cap="flat" cmpd="sng" algn="ctr">
              <a:solidFill>
                <a:srgbClr val="00695C"/>
              </a:solidFill>
              <a:prstDash val="solid"/>
            </a:ln>
            <a:effectLst/>
          </p:spPr>
          <p:txBody>
            <a:bodyPr anchor="ctr"/>
            <a:lstStyle/>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a:solidFill>
                    <a:srgbClr val="00695C"/>
                  </a:solidFill>
                  <a:latin typeface="맑은 고딕" panose="020B0503020000020004" pitchFamily="50" charset="-127"/>
                </a:rPr>
                <a:t>The launch screen is a user’s first experience of your application.</a:t>
              </a:r>
            </a:p>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a:solidFill>
                    <a:srgbClr val="00695C"/>
                  </a:solidFill>
                  <a:latin typeface="맑은 고딕" panose="020B0503020000020004" pitchFamily="50" charset="-127"/>
                </a:rPr>
                <a:t>Because launching your app while displaying a blank canvas increases its perceived loading time, consider using a placeholder UI or a branded launch screen.</a:t>
              </a:r>
            </a:p>
            <a:p>
              <a:pPr marL="85725" indent="-85725" eaLnBrk="0" fontAlgn="auto" latinLnBrk="0" hangingPunct="0">
                <a:lnSpc>
                  <a:spcPct val="150000"/>
                </a:lnSpc>
                <a:spcBef>
                  <a:spcPts val="0"/>
                </a:spcBef>
                <a:spcAft>
                  <a:spcPts val="0"/>
                </a:spcAft>
                <a:buFont typeface="Arial" pitchFamily="34" charset="0"/>
                <a:buChar char="•"/>
                <a:defRPr/>
              </a:pPr>
              <a:endParaRPr lang="en-US" altLang="ko-KR" sz="1000" b="1" kern="0" dirty="0">
                <a:solidFill>
                  <a:srgbClr val="00695C"/>
                </a:solidFill>
                <a:latin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a:solidFill>
                    <a:srgbClr val="00695C"/>
                  </a:solidFill>
                  <a:latin typeface="맑은 고딕" panose="020B0503020000020004" pitchFamily="50" charset="-127"/>
                </a:rPr>
                <a:t>A placeholder UI is the most seamless launch transition – appropriate for both app launches and in-app activity transitions.</a:t>
              </a:r>
            </a:p>
            <a:p>
              <a:pPr marL="85725" indent="-85725" eaLnBrk="0" fontAlgn="auto" latinLnBrk="0" hangingPunct="0">
                <a:lnSpc>
                  <a:spcPct val="150000"/>
                </a:lnSpc>
                <a:spcBef>
                  <a:spcPts val="0"/>
                </a:spcBef>
                <a:spcAft>
                  <a:spcPts val="0"/>
                </a:spcAft>
                <a:buFont typeface="Arial" pitchFamily="34" charset="0"/>
                <a:buChar char="•"/>
                <a:defRPr/>
              </a:pPr>
              <a:endParaRPr lang="en-US" altLang="ko-KR" sz="1000" b="1" kern="0" dirty="0">
                <a:solidFill>
                  <a:srgbClr val="00695C"/>
                </a:solidFill>
                <a:latin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a:solidFill>
                    <a:srgbClr val="00695C"/>
                  </a:solidFill>
                  <a:latin typeface="맑은 고딕" panose="020B0503020000020004" pitchFamily="50" charset="-127"/>
                </a:rPr>
                <a:t>Branded launch screens provide momentary brand exposure, freeing the UI to focus on content.</a:t>
              </a:r>
              <a:endParaRPr kumimoji="0" lang="en-US" altLang="ko-KR" sz="1000" b="1" kern="0" dirty="0">
                <a:solidFill>
                  <a:srgbClr val="00695C"/>
                </a:solidFill>
                <a:latin typeface="맑은 고딕" panose="020B0503020000020004" pitchFamily="50" charset="-127"/>
                <a:ea typeface="맑은 고딕" panose="020B0503020000020004" pitchFamily="50" charset="-127"/>
              </a:endParaRPr>
            </a:p>
          </p:txBody>
        </p:sp>
        <p:sp>
          <p:nvSpPr>
            <p:cNvPr id="11" name="모서리가 둥근 직사각형 10"/>
            <p:cNvSpPr/>
            <p:nvPr/>
          </p:nvSpPr>
          <p:spPr>
            <a:xfrm>
              <a:off x="545551" y="962486"/>
              <a:ext cx="3584488"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pic>
        <p:nvPicPr>
          <p:cNvPr id="5" name="그림 4"/>
          <p:cNvPicPr>
            <a:picLocks noChangeAspect="1"/>
          </p:cNvPicPr>
          <p:nvPr/>
        </p:nvPicPr>
        <p:blipFill>
          <a:blip r:embed="rId2"/>
          <a:stretch>
            <a:fillRect/>
          </a:stretch>
        </p:blipFill>
        <p:spPr>
          <a:xfrm>
            <a:off x="2770675" y="1886988"/>
            <a:ext cx="2686739" cy="4422371"/>
          </a:xfrm>
          <a:prstGeom prst="rect">
            <a:avLst/>
          </a:prstGeom>
        </p:spPr>
      </p:pic>
    </p:spTree>
    <p:extLst>
      <p:ext uri="{BB962C8B-B14F-4D97-AF65-F5344CB8AC3E}">
        <p14:creationId xmlns:p14="http://schemas.microsoft.com/office/powerpoint/2010/main" val="903461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3918881" y="1760442"/>
            <a:ext cx="3446196" cy="3001062"/>
          </a:xfrm>
          <a:prstGeom prst="rect">
            <a:avLst/>
          </a:prstGeom>
        </p:spPr>
      </p:pic>
      <p:sp>
        <p:nvSpPr>
          <p:cNvPr id="2" name="슬라이드 번호 개체 틀 1"/>
          <p:cNvSpPr>
            <a:spLocks noGrp="1"/>
          </p:cNvSpPr>
          <p:nvPr>
            <p:ph type="sldNum" sz="quarter" idx="4"/>
          </p:nvPr>
        </p:nvSpPr>
        <p:spPr>
          <a:xfrm>
            <a:off x="7477125" y="6635750"/>
            <a:ext cx="2228850" cy="212725"/>
          </a:xfrm>
        </p:spPr>
        <p:txBody>
          <a:bodyPr/>
          <a:lstStyle/>
          <a:p>
            <a:fld id="{275AD203-111F-462D-8971-20D83D982433}" type="slidenum">
              <a:rPr lang="ko-KR" altLang="en-US" smtClean="0"/>
              <a:pPr/>
              <a:t>22</a:t>
            </a:fld>
            <a:endParaRPr lang="ko-KR" altLang="en-US" dirty="0"/>
          </a:p>
        </p:txBody>
      </p:sp>
      <p:sp>
        <p:nvSpPr>
          <p:cNvPr id="7"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a:solidFill>
                  <a:schemeClr val="bg1"/>
                </a:solidFill>
                <a:latin typeface="맑은 고딕" panose="020B0503020000020004" pitchFamily="50" charset="-127"/>
              </a:rPr>
              <a:t>2</a:t>
            </a:r>
            <a:r>
              <a:rPr kumimoji="0" lang="en-US" altLang="ko-KR" b="1" dirty="0" smtClean="0">
                <a:solidFill>
                  <a:schemeClr val="bg1"/>
                </a:solidFill>
                <a:latin typeface="맑은 고딕" panose="020B0503020000020004" pitchFamily="50" charset="-127"/>
              </a:rPr>
              <a:t>. TIMELINE</a:t>
            </a:r>
            <a:endParaRPr kumimoji="0" lang="ko-KR" altLang="en-US" b="1" dirty="0">
              <a:solidFill>
                <a:schemeClr val="bg1"/>
              </a:solidFill>
              <a:latin typeface="맑은 고딕" panose="020B0503020000020004" pitchFamily="50" charset="-127"/>
            </a:endParaRP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sp>
        <p:nvSpPr>
          <p:cNvPr id="18" name="직사각형 17"/>
          <p:cNvSpPr/>
          <p:nvPr/>
        </p:nvSpPr>
        <p:spPr>
          <a:xfrm>
            <a:off x="545552" y="5793970"/>
            <a:ext cx="8874125" cy="775276"/>
          </a:xfrm>
          <a:prstGeom prst="rect">
            <a:avLst/>
          </a:prstGeom>
          <a:solidFill>
            <a:srgbClr val="E0F2F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5725" indent="-85725" eaLnBrk="0" fontAlgn="auto" latinLnBrk="0" hangingPunct="0">
              <a:lnSpc>
                <a:spcPct val="150000"/>
              </a:lnSpc>
              <a:spcBef>
                <a:spcPts val="0"/>
              </a:spcBef>
              <a:spcAft>
                <a:spcPts val="0"/>
              </a:spcAft>
              <a:buFont typeface="Arial" pitchFamily="34" charset="0"/>
              <a:buChar char="•"/>
              <a:defRPr/>
            </a:pPr>
            <a:r>
              <a:rPr lang="ko-KR" altLang="en-US" sz="1200" b="1" kern="0" dirty="0" smtClean="0">
                <a:solidFill>
                  <a:srgbClr val="00695C"/>
                </a:solidFill>
                <a:latin typeface="맑은 고딕" panose="020B0503020000020004" pitchFamily="50" charset="-127"/>
                <a:ea typeface="맑은 고딕" panose="020B0503020000020004" pitchFamily="50" charset="-127"/>
              </a:rPr>
              <a:t> 주 </a:t>
            </a:r>
            <a:r>
              <a:rPr lang="ko-KR" altLang="en-US" sz="1200" b="1" kern="0" dirty="0">
                <a:solidFill>
                  <a:srgbClr val="00695C"/>
                </a:solidFill>
                <a:latin typeface="맑은 고딕" panose="020B0503020000020004" pitchFamily="50" charset="-127"/>
                <a:ea typeface="맑은 고딕" panose="020B0503020000020004" pitchFamily="50" charset="-127"/>
              </a:rPr>
              <a:t>사용 언어 명시</a:t>
            </a:r>
            <a:endParaRPr lang="en-US" altLang="ko-KR" sz="1200" b="1" kern="0" dirty="0">
              <a:solidFill>
                <a:srgbClr val="00695C"/>
              </a:solidFill>
              <a:latin typeface="맑은 고딕" panose="020B0503020000020004" pitchFamily="50" charset="-127"/>
              <a:ea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r>
              <a:rPr lang="ko-KR" altLang="en-US" sz="1200" b="1" kern="0" dirty="0" smtClean="0">
                <a:solidFill>
                  <a:srgbClr val="00695C"/>
                </a:solidFill>
                <a:latin typeface="맑은 고딕" panose="020B0503020000020004" pitchFamily="50" charset="-127"/>
                <a:ea typeface="맑은 고딕" panose="020B0503020000020004" pitchFamily="50" charset="-127"/>
              </a:rPr>
              <a:t> 폰트</a:t>
            </a:r>
            <a:r>
              <a:rPr lang="en-US" altLang="ko-KR" sz="1200" b="1" kern="0" dirty="0">
                <a:solidFill>
                  <a:srgbClr val="00695C"/>
                </a:solidFill>
                <a:latin typeface="맑은 고딕" panose="020B0503020000020004" pitchFamily="50" charset="-127"/>
                <a:ea typeface="맑은 고딕" panose="020B0503020000020004" pitchFamily="50" charset="-127"/>
              </a:rPr>
              <a:t>, </a:t>
            </a:r>
            <a:r>
              <a:rPr lang="ko-KR" altLang="en-US" sz="1200" b="1" kern="0" dirty="0">
                <a:solidFill>
                  <a:srgbClr val="00695C"/>
                </a:solidFill>
                <a:latin typeface="맑은 고딕" panose="020B0503020000020004" pitchFamily="50" charset="-127"/>
                <a:ea typeface="맑은 고딕" panose="020B0503020000020004" pitchFamily="50" charset="-127"/>
              </a:rPr>
              <a:t>버튼</a:t>
            </a:r>
            <a:r>
              <a:rPr lang="en-US" altLang="ko-KR" sz="1200" b="1" kern="0" dirty="0">
                <a:solidFill>
                  <a:srgbClr val="00695C"/>
                </a:solidFill>
                <a:latin typeface="맑은 고딕" panose="020B0503020000020004" pitchFamily="50" charset="-127"/>
                <a:ea typeface="맑은 고딕" panose="020B0503020000020004" pitchFamily="50" charset="-127"/>
              </a:rPr>
              <a:t>, </a:t>
            </a:r>
            <a:r>
              <a:rPr lang="ko-KR" altLang="en-US" sz="1200" b="1" kern="0" dirty="0">
                <a:solidFill>
                  <a:srgbClr val="00695C"/>
                </a:solidFill>
                <a:latin typeface="맑은 고딕" panose="020B0503020000020004" pitchFamily="50" charset="-127"/>
                <a:ea typeface="맑은 고딕" panose="020B0503020000020004" pitchFamily="50" charset="-127"/>
              </a:rPr>
              <a:t>메뉴 등 요소들을 적정한 크기로 유지</a:t>
            </a:r>
            <a:endParaRPr lang="en-US" altLang="ko-KR" sz="1200" b="1" kern="0" dirty="0">
              <a:solidFill>
                <a:srgbClr val="00695C"/>
              </a:solidFill>
              <a:latin typeface="맑은 고딕" panose="020B0503020000020004" pitchFamily="50" charset="-127"/>
              <a:ea typeface="맑은 고딕" panose="020B0503020000020004" pitchFamily="50" charset="-127"/>
            </a:endParaRPr>
          </a:p>
        </p:txBody>
      </p:sp>
      <p:grpSp>
        <p:nvGrpSpPr>
          <p:cNvPr id="9" name="그룹 8"/>
          <p:cNvGrpSpPr/>
          <p:nvPr/>
        </p:nvGrpSpPr>
        <p:grpSpPr>
          <a:xfrm>
            <a:off x="281002" y="823106"/>
            <a:ext cx="3450346" cy="3250130"/>
            <a:chOff x="545551" y="962486"/>
            <a:chExt cx="3584489" cy="3250130"/>
          </a:xfrm>
        </p:grpSpPr>
        <p:sp>
          <p:nvSpPr>
            <p:cNvPr id="10" name="모서리가 둥근 직사각형 9"/>
            <p:cNvSpPr/>
            <p:nvPr/>
          </p:nvSpPr>
          <p:spPr>
            <a:xfrm>
              <a:off x="545551" y="1257711"/>
              <a:ext cx="3584489" cy="2954905"/>
            </a:xfrm>
            <a:prstGeom prst="roundRect">
              <a:avLst>
                <a:gd name="adj" fmla="val 0"/>
              </a:avLst>
            </a:prstGeom>
            <a:solidFill>
              <a:schemeClr val="bg1"/>
            </a:solidFill>
            <a:ln w="9525" cap="flat" cmpd="sng" algn="ctr">
              <a:solidFill>
                <a:srgbClr val="00695C"/>
              </a:solidFill>
              <a:prstDash val="solid"/>
            </a:ln>
            <a:effectLst/>
          </p:spPr>
          <p:txBody>
            <a:bodyPr anchor="ctr"/>
            <a:lstStyle/>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a:solidFill>
                    <a:srgbClr val="00695C"/>
                  </a:solidFill>
                  <a:latin typeface="맑은 고딕" panose="020B0503020000020004" pitchFamily="50" charset="-127"/>
                </a:rPr>
                <a:t>It can consume the full width of the main page area or be placed in the smaller right sidebar.</a:t>
              </a:r>
              <a:endParaRPr kumimoji="0" lang="en-US" altLang="ko-KR" sz="1000" b="1" kern="0" dirty="0">
                <a:solidFill>
                  <a:srgbClr val="00695C"/>
                </a:solidFill>
                <a:latin typeface="맑은 고딕" panose="020B0503020000020004" pitchFamily="50" charset="-127"/>
                <a:ea typeface="맑은 고딕" panose="020B0503020000020004" pitchFamily="50" charset="-127"/>
              </a:endParaRPr>
            </a:p>
          </p:txBody>
        </p:sp>
        <p:sp>
          <p:nvSpPr>
            <p:cNvPr id="11" name="모서리가 둥근 직사각형 10"/>
            <p:cNvSpPr/>
            <p:nvPr/>
          </p:nvSpPr>
          <p:spPr>
            <a:xfrm>
              <a:off x="545551" y="962486"/>
              <a:ext cx="3584488"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graphicFrame>
        <p:nvGraphicFramePr>
          <p:cNvPr id="12" name="표 11"/>
          <p:cNvGraphicFramePr>
            <a:graphicFrameLocks noGrp="1"/>
          </p:cNvGraphicFramePr>
          <p:nvPr>
            <p:extLst>
              <p:ext uri="{D42A27DB-BD31-4B8C-83A1-F6EECF244321}">
                <p14:modId xmlns:p14="http://schemas.microsoft.com/office/powerpoint/2010/main" val="1326946002"/>
              </p:ext>
            </p:extLst>
          </p:nvPr>
        </p:nvGraphicFramePr>
        <p:xfrm>
          <a:off x="4017585" y="841488"/>
          <a:ext cx="3621811" cy="4054708"/>
        </p:xfrm>
        <a:graphic>
          <a:graphicData uri="http://schemas.openxmlformats.org/drawingml/2006/table">
            <a:tbl>
              <a:tblPr firstRow="1" bandRow="1">
                <a:tableStyleId>{5C22544A-7EE6-4342-B048-85BDC9FD1C3A}</a:tableStyleId>
              </a:tblPr>
              <a:tblGrid>
                <a:gridCol w="3621811">
                  <a:extLst>
                    <a:ext uri="{9D8B030D-6E8A-4147-A177-3AD203B41FA5}">
                      <a16:colId xmlns:a16="http://schemas.microsoft.com/office/drawing/2014/main" val="2704522777"/>
                    </a:ext>
                  </a:extLst>
                </a:gridCol>
              </a:tblGrid>
              <a:tr h="4054708">
                <a:tc>
                  <a:txBody>
                    <a:bodyPr/>
                    <a:lstStyle/>
                    <a:p>
                      <a:pPr eaLnBrk="0" hangingPunct="0">
                        <a:spcBef>
                          <a:spcPct val="20000"/>
                        </a:spcBef>
                      </a:pPr>
                      <a:r>
                        <a:rPr kumimoji="0" lang="ko-KR" altLang="en-US" sz="1000" b="1" baseline="0" dirty="0" smtClean="0">
                          <a:solidFill>
                            <a:srgbClr val="00695C"/>
                          </a:solidFill>
                          <a:latin typeface="맑은 고딕" panose="020B0503020000020004" pitchFamily="50" charset="-127"/>
                          <a:ea typeface="맑은 고딕" panose="020B0503020000020004" pitchFamily="50" charset="-127"/>
                        </a:rPr>
                        <a:t>타임 라인</a:t>
                      </a: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타임라인은 각 사용자의 미래</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현재</a:t>
                      </a:r>
                      <a:r>
                        <a:rPr kumimoji="0" lang="en-US" altLang="ko-KR" sz="1000" b="0" dirty="0" smtClean="0">
                          <a:solidFill>
                            <a:schemeClr val="bg1">
                              <a:lumMod val="50000"/>
                            </a:schemeClr>
                          </a:solidFill>
                          <a:latin typeface="맑은 고딕" panose="020B0503020000020004" pitchFamily="50" charset="-127"/>
                          <a:ea typeface="+mn-ea"/>
                        </a:rPr>
                        <a:t>,</a:t>
                      </a:r>
                      <a:r>
                        <a:rPr kumimoji="0" lang="en-US" altLang="ko-KR" sz="1000" b="0" baseline="0" dirty="0" smtClean="0">
                          <a:solidFill>
                            <a:schemeClr val="bg1">
                              <a:lumMod val="50000"/>
                            </a:schemeClr>
                          </a:solidFill>
                          <a:latin typeface="맑은 고딕" panose="020B0503020000020004" pitchFamily="50" charset="-127"/>
                          <a:ea typeface="+mn-ea"/>
                        </a:rPr>
                        <a:t> </a:t>
                      </a:r>
                      <a:r>
                        <a:rPr kumimoji="0" lang="ko-KR" altLang="en-US" sz="1000" b="0" baseline="0" dirty="0" smtClean="0">
                          <a:solidFill>
                            <a:schemeClr val="bg1">
                              <a:lumMod val="50000"/>
                            </a:schemeClr>
                          </a:solidFill>
                          <a:latin typeface="맑은 고딕" panose="020B0503020000020004" pitchFamily="50" charset="-127"/>
                          <a:ea typeface="+mn-ea"/>
                        </a:rPr>
                        <a:t>과거 </a:t>
                      </a:r>
                      <a:r>
                        <a:rPr kumimoji="0" lang="ko-KR" altLang="en-US" sz="1000" b="0" baseline="0" dirty="0" err="1" smtClean="0">
                          <a:solidFill>
                            <a:schemeClr val="bg1">
                              <a:lumMod val="50000"/>
                            </a:schemeClr>
                          </a:solidFill>
                          <a:latin typeface="맑은 고딕" panose="020B0503020000020004" pitchFamily="50" charset="-127"/>
                          <a:ea typeface="+mn-ea"/>
                        </a:rPr>
                        <a:t>액티비티를</a:t>
                      </a:r>
                      <a:r>
                        <a:rPr kumimoji="0" lang="ko-KR" altLang="en-US" sz="1000" b="0" baseline="0" dirty="0" smtClean="0">
                          <a:solidFill>
                            <a:schemeClr val="bg1">
                              <a:lumMod val="50000"/>
                            </a:schemeClr>
                          </a:solidFill>
                          <a:latin typeface="맑은 고딕" panose="020B0503020000020004" pitchFamily="50" charset="-127"/>
                          <a:ea typeface="+mn-ea"/>
                        </a:rPr>
                        <a:t> 보여 줍니다</a:t>
                      </a:r>
                      <a:r>
                        <a:rPr kumimoji="0" lang="en-US" altLang="ko-KR" sz="1000" b="0" baseline="0" dirty="0" smtClean="0">
                          <a:solidFill>
                            <a:schemeClr val="bg1">
                              <a:lumMod val="50000"/>
                            </a:schemeClr>
                          </a:solidFill>
                          <a:latin typeface="맑은 고딕" panose="020B0503020000020004" pitchFamily="50" charset="-127"/>
                          <a:ea typeface="+mn-ea"/>
                        </a:rPr>
                        <a:t>.</a:t>
                      </a:r>
                      <a:r>
                        <a:rPr kumimoji="0" lang="en-US" altLang="ko-KR" sz="1000" b="0" dirty="0" smtClean="0">
                          <a:solidFill>
                            <a:schemeClr val="bg1">
                              <a:lumMod val="50000"/>
                            </a:schemeClr>
                          </a:solidFill>
                          <a:latin typeface="맑은 고딕" panose="020B0503020000020004" pitchFamily="50" charset="-127"/>
                          <a:ea typeface="+mn-ea"/>
                        </a:rPr>
                        <a:t> </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Tree>
    <p:extLst>
      <p:ext uri="{BB962C8B-B14F-4D97-AF65-F5344CB8AC3E}">
        <p14:creationId xmlns:p14="http://schemas.microsoft.com/office/powerpoint/2010/main" val="3583063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7477125" y="6635750"/>
            <a:ext cx="2228850" cy="212725"/>
          </a:xfrm>
        </p:spPr>
        <p:txBody>
          <a:bodyPr/>
          <a:lstStyle/>
          <a:p>
            <a:fld id="{275AD203-111F-462D-8971-20D83D982433}" type="slidenum">
              <a:rPr lang="ko-KR" altLang="en-US" smtClean="0"/>
              <a:pPr/>
              <a:t>23</a:t>
            </a:fld>
            <a:endParaRPr lang="ko-KR" altLang="en-US" dirty="0"/>
          </a:p>
        </p:txBody>
      </p:sp>
      <p:sp>
        <p:nvSpPr>
          <p:cNvPr id="7"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3. BOTTOM SHEET</a:t>
            </a:r>
            <a:endParaRPr kumimoji="0" lang="ko-KR" altLang="en-US" b="1" dirty="0">
              <a:solidFill>
                <a:schemeClr val="bg1"/>
              </a:solidFill>
              <a:latin typeface="맑은 고딕" panose="020B0503020000020004" pitchFamily="50" charset="-127"/>
            </a:endParaRP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grpSp>
        <p:nvGrpSpPr>
          <p:cNvPr id="9" name="그룹 8"/>
          <p:cNvGrpSpPr/>
          <p:nvPr/>
        </p:nvGrpSpPr>
        <p:grpSpPr>
          <a:xfrm>
            <a:off x="281002" y="823106"/>
            <a:ext cx="2969274" cy="4825218"/>
            <a:chOff x="545551" y="962486"/>
            <a:chExt cx="3584489" cy="4825218"/>
          </a:xfrm>
        </p:grpSpPr>
        <p:sp>
          <p:nvSpPr>
            <p:cNvPr id="10" name="모서리가 둥근 직사각형 9"/>
            <p:cNvSpPr/>
            <p:nvPr/>
          </p:nvSpPr>
          <p:spPr>
            <a:xfrm>
              <a:off x="545551" y="1257711"/>
              <a:ext cx="3584489" cy="4529993"/>
            </a:xfrm>
            <a:prstGeom prst="roundRect">
              <a:avLst>
                <a:gd name="adj" fmla="val 0"/>
              </a:avLst>
            </a:prstGeom>
            <a:solidFill>
              <a:schemeClr val="bg1"/>
            </a:solidFill>
            <a:ln w="9525" cap="flat" cmpd="sng" algn="ctr">
              <a:solidFill>
                <a:srgbClr val="00695C"/>
              </a:solidFill>
              <a:prstDash val="solid"/>
            </a:ln>
            <a:effectLst/>
          </p:spPr>
          <p:txBody>
            <a:bodyPr anchor="ctr"/>
            <a:lstStyle/>
            <a:p>
              <a:pPr marL="85725" indent="-85725" eaLnBrk="0" fontAlgn="auto" latinLnBrk="0" hangingPunct="0">
                <a:lnSpc>
                  <a:spcPct val="150000"/>
                </a:lnSpc>
                <a:spcBef>
                  <a:spcPts val="0"/>
                </a:spcBef>
                <a:spcAft>
                  <a:spcPts val="0"/>
                </a:spcAft>
                <a:buFont typeface="Arial" pitchFamily="34" charset="0"/>
                <a:buChar char="•"/>
                <a:defRPr/>
              </a:pPr>
              <a:r>
                <a:rPr lang="ko-KR" altLang="en-US" sz="1000" b="1" kern="0" dirty="0" smtClean="0">
                  <a:solidFill>
                    <a:srgbClr val="00695C"/>
                  </a:solidFill>
                  <a:latin typeface="맑은 고딕" panose="020B0503020000020004" pitchFamily="50" charset="-127"/>
                </a:rPr>
                <a:t>아래에서 위로 올라오는 </a:t>
              </a:r>
              <a:r>
                <a:rPr lang="en-US" altLang="ko-KR" sz="1000" b="1" kern="0" dirty="0" smtClean="0">
                  <a:solidFill>
                    <a:srgbClr val="00695C"/>
                  </a:solidFill>
                  <a:latin typeface="맑은 고딕" panose="020B0503020000020004" pitchFamily="50" charset="-127"/>
                </a:rPr>
                <a:t>BOTTOM SHEET</a:t>
              </a:r>
              <a:r>
                <a:rPr lang="ko-KR" altLang="en-US" sz="1000" b="1" kern="0" dirty="0" smtClean="0">
                  <a:solidFill>
                    <a:srgbClr val="00695C"/>
                  </a:solidFill>
                  <a:latin typeface="맑은 고딕" panose="020B0503020000020004" pitchFamily="50" charset="-127"/>
                </a:rPr>
                <a:t>는 이전 버전에서는 팝업 형태로 좌우가 비어있는 형태였지만</a:t>
              </a:r>
              <a:r>
                <a:rPr lang="en-US" altLang="ko-KR" sz="1000" b="1" kern="0" dirty="0" smtClean="0">
                  <a:solidFill>
                    <a:srgbClr val="00695C"/>
                  </a:solidFill>
                  <a:latin typeface="맑은 고딕" panose="020B0503020000020004" pitchFamily="50" charset="-127"/>
                </a:rPr>
                <a:t>,</a:t>
              </a:r>
              <a:r>
                <a:rPr lang="ko-KR" altLang="en-US" sz="1000" b="1" kern="0" dirty="0" smtClean="0">
                  <a:solidFill>
                    <a:srgbClr val="00695C"/>
                  </a:solidFill>
                  <a:latin typeface="맑은 고딕" panose="020B0503020000020004" pitchFamily="50" charset="-127"/>
                </a:rPr>
                <a:t> 현재는 좌우를 가득 채우는 형태로 변경되었습니다</a:t>
              </a:r>
              <a:r>
                <a:rPr lang="en-US" altLang="ko-KR" sz="1000" b="1" kern="0" dirty="0" smtClean="0">
                  <a:solidFill>
                    <a:srgbClr val="00695C"/>
                  </a:solidFill>
                  <a:latin typeface="맑은 고딕" panose="020B0503020000020004" pitchFamily="50" charset="-127"/>
                </a:rPr>
                <a:t>.</a:t>
              </a:r>
            </a:p>
            <a:p>
              <a:pPr marL="85725" indent="-85725" eaLnBrk="0" fontAlgn="auto" latinLnBrk="0" hangingPunct="0">
                <a:lnSpc>
                  <a:spcPct val="150000"/>
                </a:lnSpc>
                <a:spcBef>
                  <a:spcPts val="0"/>
                </a:spcBef>
                <a:spcAft>
                  <a:spcPts val="0"/>
                </a:spcAft>
                <a:buFont typeface="Arial" pitchFamily="34" charset="0"/>
                <a:buChar char="•"/>
                <a:defRPr/>
              </a:pPr>
              <a:endParaRPr lang="en-US" altLang="ko-KR" sz="1000" b="1" kern="0" dirty="0">
                <a:solidFill>
                  <a:srgbClr val="00695C"/>
                </a:solidFill>
                <a:latin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smtClean="0">
                  <a:solidFill>
                    <a:srgbClr val="00695C"/>
                  </a:solidFill>
                  <a:latin typeface="맑은 고딕" panose="020B0503020000020004" pitchFamily="50" charset="-127"/>
                </a:rPr>
                <a:t>Elevation </a:t>
              </a:r>
              <a:r>
                <a:rPr lang="en-US" altLang="ko-KR" sz="1000" b="1" kern="0" dirty="0">
                  <a:solidFill>
                    <a:srgbClr val="00695C"/>
                  </a:solidFill>
                  <a:latin typeface="맑은 고딕" panose="020B0503020000020004" pitchFamily="50" charset="-127"/>
                </a:rPr>
                <a:t>distinguishes modal from persistent bottom sheets. Modal bottom sheets rest at a higher elevation than the app’s content; whereas persistent bottom sheets rest at the same elevation as the app and integrate with its content.</a:t>
              </a:r>
            </a:p>
            <a:p>
              <a:pPr marL="85725" indent="-85725" eaLnBrk="0" fontAlgn="auto" latinLnBrk="0" hangingPunct="0">
                <a:lnSpc>
                  <a:spcPct val="150000"/>
                </a:lnSpc>
                <a:spcBef>
                  <a:spcPts val="0"/>
                </a:spcBef>
                <a:spcAft>
                  <a:spcPts val="0"/>
                </a:spcAft>
                <a:buFont typeface="Arial" pitchFamily="34" charset="0"/>
                <a:buChar char="•"/>
                <a:defRPr/>
              </a:pPr>
              <a:endParaRPr lang="en-US" altLang="ko-KR" sz="1000" b="1" kern="0" dirty="0">
                <a:solidFill>
                  <a:srgbClr val="00695C"/>
                </a:solidFill>
                <a:latin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a:solidFill>
                    <a:srgbClr val="00695C"/>
                  </a:solidFill>
                  <a:latin typeface="맑은 고딕" panose="020B0503020000020004" pitchFamily="50" charset="-127"/>
                </a:rPr>
                <a:t>On larger screens, where space is less constrained, using alternative surfaces and components such as simple dialogs and menus may be more appropriate than bottom sheets.</a:t>
              </a:r>
              <a:endParaRPr kumimoji="0" lang="en-US" altLang="ko-KR" sz="1000" b="1" kern="0" dirty="0">
                <a:solidFill>
                  <a:srgbClr val="00695C"/>
                </a:solidFill>
                <a:latin typeface="맑은 고딕" panose="020B0503020000020004" pitchFamily="50" charset="-127"/>
                <a:ea typeface="맑은 고딕" panose="020B0503020000020004" pitchFamily="50" charset="-127"/>
              </a:endParaRPr>
            </a:p>
          </p:txBody>
        </p:sp>
        <p:sp>
          <p:nvSpPr>
            <p:cNvPr id="11" name="모서리가 둥근 직사각형 10"/>
            <p:cNvSpPr/>
            <p:nvPr/>
          </p:nvSpPr>
          <p:spPr>
            <a:xfrm>
              <a:off x="545551" y="962486"/>
              <a:ext cx="3584488"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pic>
        <p:nvPicPr>
          <p:cNvPr id="3" name="그림 2"/>
          <p:cNvPicPr>
            <a:picLocks noChangeAspect="1"/>
          </p:cNvPicPr>
          <p:nvPr/>
        </p:nvPicPr>
        <p:blipFill>
          <a:blip r:embed="rId2"/>
          <a:stretch>
            <a:fillRect/>
          </a:stretch>
        </p:blipFill>
        <p:spPr>
          <a:xfrm>
            <a:off x="3495279" y="1803861"/>
            <a:ext cx="2318141" cy="4109724"/>
          </a:xfrm>
          <a:prstGeom prst="rect">
            <a:avLst/>
          </a:prstGeom>
        </p:spPr>
      </p:pic>
      <p:pic>
        <p:nvPicPr>
          <p:cNvPr id="4" name="그림 3"/>
          <p:cNvPicPr>
            <a:picLocks noChangeAspect="1"/>
          </p:cNvPicPr>
          <p:nvPr/>
        </p:nvPicPr>
        <p:blipFill>
          <a:blip r:embed="rId3"/>
          <a:stretch>
            <a:fillRect/>
          </a:stretch>
        </p:blipFill>
        <p:spPr>
          <a:xfrm>
            <a:off x="7283782" y="1803861"/>
            <a:ext cx="2318141" cy="4109723"/>
          </a:xfrm>
          <a:prstGeom prst="rect">
            <a:avLst/>
          </a:prstGeom>
        </p:spPr>
      </p:pic>
      <p:graphicFrame>
        <p:nvGraphicFramePr>
          <p:cNvPr id="12" name="표 11"/>
          <p:cNvGraphicFramePr>
            <a:graphicFrameLocks noGrp="1"/>
          </p:cNvGraphicFramePr>
          <p:nvPr>
            <p:extLst>
              <p:ext uri="{D42A27DB-BD31-4B8C-83A1-F6EECF244321}">
                <p14:modId xmlns:p14="http://schemas.microsoft.com/office/powerpoint/2010/main" val="2447382530"/>
              </p:ext>
            </p:extLst>
          </p:nvPr>
        </p:nvGraphicFramePr>
        <p:xfrm>
          <a:off x="3495278" y="841487"/>
          <a:ext cx="2318142" cy="5376433"/>
        </p:xfrm>
        <a:graphic>
          <a:graphicData uri="http://schemas.openxmlformats.org/drawingml/2006/table">
            <a:tbl>
              <a:tblPr firstRow="1" bandRow="1">
                <a:tableStyleId>{5C22544A-7EE6-4342-B048-85BDC9FD1C3A}</a:tableStyleId>
              </a:tblPr>
              <a:tblGrid>
                <a:gridCol w="2318142">
                  <a:extLst>
                    <a:ext uri="{9D8B030D-6E8A-4147-A177-3AD203B41FA5}">
                      <a16:colId xmlns:a16="http://schemas.microsoft.com/office/drawing/2014/main" val="2704522777"/>
                    </a:ext>
                  </a:extLst>
                </a:gridCol>
              </a:tblGrid>
              <a:tr h="5376433">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MODAL BOTTOM SHEET</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APP </a:t>
                      </a:r>
                      <a:r>
                        <a:rPr kumimoji="0" lang="ko-KR" altLang="en-US" sz="1000" b="0" dirty="0" smtClean="0">
                          <a:solidFill>
                            <a:schemeClr val="bg1">
                              <a:lumMod val="50000"/>
                            </a:schemeClr>
                          </a:solidFill>
                          <a:latin typeface="맑은 고딕" panose="020B0503020000020004" pitchFamily="50" charset="-127"/>
                          <a:ea typeface="+mn-ea"/>
                        </a:rPr>
                        <a:t>콘텐츠 위에 올려져 있습니다</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슬라이드형태로 상하로 이동합니다</a:t>
                      </a:r>
                      <a:r>
                        <a:rPr kumimoji="0" lang="en-US" altLang="ko-KR" sz="1000" b="0" dirty="0" smtClean="0">
                          <a:solidFill>
                            <a:schemeClr val="bg1">
                              <a:lumMod val="50000"/>
                            </a:schemeClr>
                          </a:solidFill>
                          <a:latin typeface="맑은 고딕" panose="020B0503020000020004" pitchFamily="50" charset="-127"/>
                          <a:ea typeface="+mn-ea"/>
                        </a:rPr>
                        <a:t>.</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1807820470"/>
              </p:ext>
            </p:extLst>
          </p:nvPr>
        </p:nvGraphicFramePr>
        <p:xfrm>
          <a:off x="7293523" y="841487"/>
          <a:ext cx="2308400" cy="5376433"/>
        </p:xfrm>
        <a:graphic>
          <a:graphicData uri="http://schemas.openxmlformats.org/drawingml/2006/table">
            <a:tbl>
              <a:tblPr firstRow="1" bandRow="1">
                <a:tableStyleId>{5C22544A-7EE6-4342-B048-85BDC9FD1C3A}</a:tableStyleId>
              </a:tblPr>
              <a:tblGrid>
                <a:gridCol w="2308400">
                  <a:extLst>
                    <a:ext uri="{9D8B030D-6E8A-4147-A177-3AD203B41FA5}">
                      <a16:colId xmlns:a16="http://schemas.microsoft.com/office/drawing/2014/main" val="2704522777"/>
                    </a:ext>
                  </a:extLst>
                </a:gridCol>
              </a:tblGrid>
              <a:tr h="5376433">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PERSISTENT BOTTOM SHEET</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APP</a:t>
                      </a:r>
                      <a:r>
                        <a:rPr kumimoji="0" lang="ko-KR" altLang="en-US" sz="1000" b="0" dirty="0" smtClean="0">
                          <a:solidFill>
                            <a:schemeClr val="bg1">
                              <a:lumMod val="50000"/>
                            </a:schemeClr>
                          </a:solidFill>
                          <a:latin typeface="맑은 고딕" panose="020B0503020000020004" pitchFamily="50" charset="-127"/>
                          <a:ea typeface="+mn-ea"/>
                        </a:rPr>
                        <a:t>자체의 레이아웃의 일부입니다</a:t>
                      </a:r>
                      <a:r>
                        <a:rPr kumimoji="0" lang="en-US" altLang="ko-KR" sz="1000" b="0" dirty="0" smtClean="0">
                          <a:solidFill>
                            <a:schemeClr val="bg1">
                              <a:lumMod val="50000"/>
                            </a:schemeClr>
                          </a:solidFill>
                          <a:latin typeface="맑은 고딕" panose="020B0503020000020004" pitchFamily="50" charset="-127"/>
                          <a:ea typeface="+mn-ea"/>
                        </a:rPr>
                        <a:t>.</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Tree>
    <p:extLst>
      <p:ext uri="{BB962C8B-B14F-4D97-AF65-F5344CB8AC3E}">
        <p14:creationId xmlns:p14="http://schemas.microsoft.com/office/powerpoint/2010/main" val="13922408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7477125" y="6591736"/>
            <a:ext cx="2228850" cy="256739"/>
          </a:xfrm>
        </p:spPr>
        <p:txBody>
          <a:bodyPr/>
          <a:lstStyle/>
          <a:p>
            <a:fld id="{275AD203-111F-462D-8971-20D83D982433}" type="slidenum">
              <a:rPr lang="ko-KR" altLang="en-US" smtClean="0"/>
              <a:pPr/>
              <a:t>24</a:t>
            </a:fld>
            <a:endParaRPr lang="ko-KR" altLang="en-US" dirty="0"/>
          </a:p>
        </p:txBody>
      </p:sp>
      <p:sp>
        <p:nvSpPr>
          <p:cNvPr id="7"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4. BUTTONS 1/3</a:t>
            </a:r>
            <a:endParaRPr kumimoji="0" lang="ko-KR" altLang="en-US" b="1" dirty="0">
              <a:solidFill>
                <a:schemeClr val="bg1"/>
              </a:solidFill>
              <a:latin typeface="맑은 고딕" panose="020B0503020000020004" pitchFamily="50" charset="-127"/>
            </a:endParaRP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grpSp>
        <p:nvGrpSpPr>
          <p:cNvPr id="9" name="그룹 8"/>
          <p:cNvGrpSpPr/>
          <p:nvPr/>
        </p:nvGrpSpPr>
        <p:grpSpPr>
          <a:xfrm>
            <a:off x="281002" y="823106"/>
            <a:ext cx="2819645" cy="5719008"/>
            <a:chOff x="545551" y="962486"/>
            <a:chExt cx="3584489" cy="3789999"/>
          </a:xfrm>
        </p:grpSpPr>
        <p:sp>
          <p:nvSpPr>
            <p:cNvPr id="10" name="모서리가 둥근 직사각형 9"/>
            <p:cNvSpPr/>
            <p:nvPr/>
          </p:nvSpPr>
          <p:spPr>
            <a:xfrm>
              <a:off x="545551" y="1257711"/>
              <a:ext cx="3584489" cy="3494774"/>
            </a:xfrm>
            <a:prstGeom prst="roundRect">
              <a:avLst>
                <a:gd name="adj" fmla="val 0"/>
              </a:avLst>
            </a:prstGeom>
            <a:solidFill>
              <a:schemeClr val="bg1"/>
            </a:solidFill>
            <a:ln w="9525" cap="flat" cmpd="sng" algn="ctr">
              <a:solidFill>
                <a:srgbClr val="00695C"/>
              </a:solidFill>
              <a:prstDash val="solid"/>
            </a:ln>
            <a:effectLst/>
          </p:spPr>
          <p:txBody>
            <a:bodyPr anchor="ctr"/>
            <a:lstStyle/>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smtClean="0">
                  <a:solidFill>
                    <a:srgbClr val="00695C"/>
                  </a:solidFill>
                  <a:latin typeface="맑은 고딕" panose="020B0503020000020004" pitchFamily="50" charset="-127"/>
                </a:rPr>
                <a:t>FLOATING ACTION BUTTON : </a:t>
              </a:r>
              <a:r>
                <a:rPr lang="ko-KR" altLang="en-US" sz="1000" b="1" kern="0" dirty="0" smtClean="0">
                  <a:solidFill>
                    <a:srgbClr val="00695C"/>
                  </a:solidFill>
                  <a:latin typeface="맑은 고딕" panose="020B0503020000020004" pitchFamily="50" charset="-127"/>
                </a:rPr>
                <a:t>아이콘이 </a:t>
              </a:r>
              <a:r>
                <a:rPr lang="ko-KR" altLang="en-US" sz="1000" b="1" kern="0" dirty="0">
                  <a:solidFill>
                    <a:srgbClr val="00695C"/>
                  </a:solidFill>
                  <a:latin typeface="맑은 고딕" panose="020B0503020000020004" pitchFamily="50" charset="-127"/>
                </a:rPr>
                <a:t>들어갈 수 있는 동그란 </a:t>
              </a:r>
              <a:r>
                <a:rPr lang="ko-KR" altLang="en-US" sz="1000" b="1" kern="0" dirty="0" smtClean="0">
                  <a:solidFill>
                    <a:srgbClr val="00695C"/>
                  </a:solidFill>
                  <a:latin typeface="맑은 고딕" panose="020B0503020000020004" pitchFamily="50" charset="-127"/>
                </a:rPr>
                <a:t>버튼으로 누를 때 </a:t>
              </a:r>
              <a:r>
                <a:rPr lang="en-US" altLang="ko-KR" sz="1000" b="1" kern="0" dirty="0" smtClean="0">
                  <a:solidFill>
                    <a:srgbClr val="00695C"/>
                  </a:solidFill>
                  <a:latin typeface="맑은 고딕" panose="020B0503020000020004" pitchFamily="50" charset="-127"/>
                </a:rPr>
                <a:t>LIFT</a:t>
              </a:r>
              <a:r>
                <a:rPr lang="ko-KR" altLang="en-US" sz="1000" b="1" kern="0" dirty="0" smtClean="0">
                  <a:solidFill>
                    <a:srgbClr val="00695C"/>
                  </a:solidFill>
                  <a:latin typeface="맑은 고딕" panose="020B0503020000020004" pitchFamily="50" charset="-127"/>
                </a:rPr>
                <a:t>와 </a:t>
              </a:r>
              <a:r>
                <a:rPr lang="en-US" altLang="ko-KR" sz="1000" b="1" kern="0" dirty="0" smtClean="0">
                  <a:solidFill>
                    <a:srgbClr val="00695C"/>
                  </a:solidFill>
                  <a:latin typeface="맑은 고딕" panose="020B0503020000020004" pitchFamily="50" charset="-127"/>
                </a:rPr>
                <a:t>INK REACTION</a:t>
              </a:r>
              <a:r>
                <a:rPr lang="ko-KR" altLang="en-US" sz="1000" b="1" kern="0" dirty="0" smtClean="0">
                  <a:solidFill>
                    <a:srgbClr val="00695C"/>
                  </a:solidFill>
                  <a:latin typeface="맑은 고딕" panose="020B0503020000020004" pitchFamily="50" charset="-127"/>
                </a:rPr>
                <a:t>의 효과를 냅니다</a:t>
              </a:r>
              <a:r>
                <a:rPr lang="en-US" altLang="ko-KR" sz="1000" b="1" kern="0" dirty="0" smtClean="0">
                  <a:solidFill>
                    <a:srgbClr val="00695C"/>
                  </a:solidFill>
                  <a:latin typeface="맑은 고딕" panose="020B0503020000020004" pitchFamily="50" charset="-127"/>
                </a:rPr>
                <a:t>.</a:t>
              </a:r>
            </a:p>
            <a:p>
              <a:pPr eaLnBrk="0" fontAlgn="auto" latinLnBrk="0" hangingPunct="0">
                <a:lnSpc>
                  <a:spcPct val="150000"/>
                </a:lnSpc>
                <a:spcBef>
                  <a:spcPts val="0"/>
                </a:spcBef>
                <a:spcAft>
                  <a:spcPts val="0"/>
                </a:spcAft>
                <a:defRPr/>
              </a:pPr>
              <a:r>
                <a:rPr lang="en-US" altLang="ko-KR" sz="1000" b="1" kern="0" dirty="0" smtClean="0">
                  <a:solidFill>
                    <a:srgbClr val="00695C"/>
                  </a:solidFill>
                  <a:latin typeface="맑은 고딕" panose="020B0503020000020004" pitchFamily="50" charset="-127"/>
                </a:rPr>
                <a:t>  (</a:t>
              </a:r>
              <a:r>
                <a:rPr lang="ko-KR" altLang="en-US" sz="1000" b="1" kern="0" dirty="0" smtClean="0">
                  <a:solidFill>
                    <a:srgbClr val="00695C"/>
                  </a:solidFill>
                  <a:latin typeface="맑은 고딕" panose="020B0503020000020004" pitchFamily="50" charset="-127"/>
                </a:rPr>
                <a:t>특별한 케이스에 사용하는 버튼으로 누르는 순간 이 버튼을 중심으로 무언가 펼쳐지게 효과를 냅니다</a:t>
              </a:r>
              <a:r>
                <a:rPr lang="en-US" altLang="ko-KR" sz="1000" b="1" kern="0" dirty="0" smtClean="0">
                  <a:solidFill>
                    <a:srgbClr val="00695C"/>
                  </a:solidFill>
                  <a:latin typeface="맑은 고딕" panose="020B0503020000020004" pitchFamily="50" charset="-127"/>
                </a:rPr>
                <a:t>.)</a:t>
              </a:r>
            </a:p>
            <a:p>
              <a:pPr eaLnBrk="0" fontAlgn="auto" latinLnBrk="0" hangingPunct="0">
                <a:lnSpc>
                  <a:spcPct val="150000"/>
                </a:lnSpc>
                <a:spcBef>
                  <a:spcPts val="0"/>
                </a:spcBef>
                <a:spcAft>
                  <a:spcPts val="0"/>
                </a:spcAft>
                <a:defRPr/>
              </a:pPr>
              <a:endParaRPr lang="ko-KR" altLang="en-US" sz="1000" b="1" kern="0" dirty="0">
                <a:solidFill>
                  <a:srgbClr val="00695C"/>
                </a:solidFill>
                <a:latin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smtClean="0">
                  <a:solidFill>
                    <a:srgbClr val="00695C"/>
                  </a:solidFill>
                  <a:latin typeface="맑은 고딕" panose="020B0503020000020004" pitchFamily="50" charset="-127"/>
                </a:rPr>
                <a:t>RAISED BUTTON : </a:t>
              </a:r>
              <a:r>
                <a:rPr lang="ko-KR" altLang="en-US" sz="1000" b="1" kern="0" dirty="0" smtClean="0">
                  <a:solidFill>
                    <a:srgbClr val="00695C"/>
                  </a:solidFill>
                  <a:latin typeface="맑은 고딕" panose="020B0503020000020004" pitchFamily="50" charset="-127"/>
                </a:rPr>
                <a:t>텍스트가 </a:t>
              </a:r>
              <a:r>
                <a:rPr lang="ko-KR" altLang="en-US" sz="1000" b="1" kern="0" dirty="0">
                  <a:solidFill>
                    <a:srgbClr val="00695C"/>
                  </a:solidFill>
                  <a:latin typeface="맑은 고딕" panose="020B0503020000020004" pitchFamily="50" charset="-127"/>
                </a:rPr>
                <a:t>들어갈 수 있는 </a:t>
              </a:r>
              <a:r>
                <a:rPr lang="en-US" altLang="ko-KR" sz="1000" b="1" kern="0" dirty="0" smtClean="0">
                  <a:solidFill>
                    <a:srgbClr val="00695C"/>
                  </a:solidFill>
                  <a:latin typeface="맑은 고딕" panose="020B0503020000020004" pitchFamily="50" charset="-127"/>
                </a:rPr>
                <a:t>RAISED BUTTON</a:t>
              </a:r>
              <a:r>
                <a:rPr lang="ko-KR" altLang="en-US" sz="1000" b="1" kern="0" dirty="0" smtClean="0">
                  <a:solidFill>
                    <a:srgbClr val="00695C"/>
                  </a:solidFill>
                  <a:latin typeface="맑은 고딕" panose="020B0503020000020004" pitchFamily="50" charset="-127"/>
                </a:rPr>
                <a:t>도 </a:t>
              </a:r>
              <a:r>
                <a:rPr lang="ko-KR" altLang="en-US" sz="1000" b="1" kern="0" dirty="0">
                  <a:solidFill>
                    <a:srgbClr val="00695C"/>
                  </a:solidFill>
                  <a:latin typeface="맑은 고딕" panose="020B0503020000020004" pitchFamily="50" charset="-127"/>
                </a:rPr>
                <a:t>똑같이 누를 때 </a:t>
              </a:r>
              <a:r>
                <a:rPr lang="en-US" altLang="ko-KR" sz="1000" b="1" kern="0" dirty="0" smtClean="0">
                  <a:solidFill>
                    <a:srgbClr val="00695C"/>
                  </a:solidFill>
                  <a:latin typeface="맑은 고딕" panose="020B0503020000020004" pitchFamily="50" charset="-127"/>
                </a:rPr>
                <a:t>LIFT</a:t>
              </a:r>
              <a:r>
                <a:rPr lang="ko-KR" altLang="en-US" sz="1000" b="1" kern="0" dirty="0" smtClean="0">
                  <a:solidFill>
                    <a:srgbClr val="00695C"/>
                  </a:solidFill>
                  <a:latin typeface="맑은 고딕" panose="020B0503020000020004" pitchFamily="50" charset="-127"/>
                </a:rPr>
                <a:t>와 </a:t>
              </a:r>
              <a:r>
                <a:rPr lang="en-US" altLang="ko-KR" sz="1000" b="1" kern="0" dirty="0" smtClean="0">
                  <a:solidFill>
                    <a:srgbClr val="00695C"/>
                  </a:solidFill>
                  <a:latin typeface="맑은 고딕" panose="020B0503020000020004" pitchFamily="50" charset="-127"/>
                </a:rPr>
                <a:t>INK REACTION</a:t>
              </a:r>
              <a:r>
                <a:rPr lang="ko-KR" altLang="en-US" sz="1000" b="1" kern="0" dirty="0" smtClean="0">
                  <a:solidFill>
                    <a:srgbClr val="00695C"/>
                  </a:solidFill>
                  <a:latin typeface="맑은 고딕" panose="020B0503020000020004" pitchFamily="50" charset="-127"/>
                </a:rPr>
                <a:t>의 </a:t>
              </a:r>
              <a:r>
                <a:rPr lang="ko-KR" altLang="en-US" sz="1000" b="1" kern="0" dirty="0">
                  <a:solidFill>
                    <a:srgbClr val="00695C"/>
                  </a:solidFill>
                  <a:latin typeface="맑은 고딕" panose="020B0503020000020004" pitchFamily="50" charset="-127"/>
                </a:rPr>
                <a:t>효과를 </a:t>
              </a:r>
              <a:r>
                <a:rPr lang="ko-KR" altLang="en-US" sz="1000" b="1" kern="0" dirty="0" smtClean="0">
                  <a:solidFill>
                    <a:srgbClr val="00695C"/>
                  </a:solidFill>
                  <a:latin typeface="맑은 고딕" panose="020B0503020000020004" pitchFamily="50" charset="-127"/>
                </a:rPr>
                <a:t>냅니다</a:t>
              </a:r>
              <a:r>
                <a:rPr lang="en-US" altLang="ko-KR" sz="1000" b="1" kern="0" dirty="0" smtClean="0">
                  <a:solidFill>
                    <a:srgbClr val="00695C"/>
                  </a:solidFill>
                  <a:latin typeface="맑은 고딕" panose="020B0503020000020004" pitchFamily="50" charset="-127"/>
                </a:rPr>
                <a:t>. </a:t>
              </a:r>
            </a:p>
            <a:p>
              <a:pPr eaLnBrk="0" fontAlgn="auto" latinLnBrk="0" hangingPunct="0">
                <a:lnSpc>
                  <a:spcPct val="150000"/>
                </a:lnSpc>
                <a:spcBef>
                  <a:spcPts val="0"/>
                </a:spcBef>
                <a:spcAft>
                  <a:spcPts val="0"/>
                </a:spcAft>
                <a:defRPr/>
              </a:pPr>
              <a:r>
                <a:rPr lang="en-US" altLang="ko-KR" sz="1000" b="1" kern="0" dirty="0">
                  <a:solidFill>
                    <a:srgbClr val="00695C"/>
                  </a:solidFill>
                  <a:latin typeface="맑은 고딕" panose="020B0503020000020004" pitchFamily="50" charset="-127"/>
                </a:rPr>
                <a:t> </a:t>
              </a:r>
              <a:r>
                <a:rPr lang="en-US" altLang="ko-KR" sz="1000" b="1" kern="0" dirty="0" smtClean="0">
                  <a:solidFill>
                    <a:srgbClr val="00695C"/>
                  </a:solidFill>
                  <a:latin typeface="맑은 고딕" panose="020B0503020000020004" pitchFamily="50" charset="-127"/>
                </a:rPr>
                <a:t> 2dp</a:t>
              </a:r>
              <a:r>
                <a:rPr lang="ko-KR" altLang="en-US" sz="1000" b="1" kern="0" dirty="0" smtClean="0">
                  <a:solidFill>
                    <a:srgbClr val="00695C"/>
                  </a:solidFill>
                  <a:latin typeface="맑은 고딕" panose="020B0503020000020004" pitchFamily="50" charset="-127"/>
                </a:rPr>
                <a:t>의 기본 높이를 가집니다</a:t>
              </a:r>
              <a:r>
                <a:rPr lang="en-US" altLang="ko-KR" sz="1000" b="1" kern="0" dirty="0" smtClean="0">
                  <a:solidFill>
                    <a:srgbClr val="00695C"/>
                  </a:solidFill>
                  <a:latin typeface="맑은 고딕" panose="020B0503020000020004" pitchFamily="50" charset="-127"/>
                </a:rPr>
                <a:t>.</a:t>
              </a:r>
            </a:p>
            <a:p>
              <a:pPr eaLnBrk="0" fontAlgn="auto" latinLnBrk="0" hangingPunct="0">
                <a:lnSpc>
                  <a:spcPct val="150000"/>
                </a:lnSpc>
                <a:spcBef>
                  <a:spcPts val="0"/>
                </a:spcBef>
                <a:spcAft>
                  <a:spcPts val="0"/>
                </a:spcAft>
                <a:defRPr/>
              </a:pPr>
              <a:r>
                <a:rPr lang="en-US" altLang="ko-KR" sz="1000" b="1" kern="0" dirty="0">
                  <a:solidFill>
                    <a:srgbClr val="00695C"/>
                  </a:solidFill>
                  <a:latin typeface="맑은 고딕" panose="020B0503020000020004" pitchFamily="50" charset="-127"/>
                </a:rPr>
                <a:t> </a:t>
              </a:r>
              <a:r>
                <a:rPr lang="en-US" altLang="ko-KR" sz="1000" b="1" kern="0" dirty="0" smtClean="0">
                  <a:solidFill>
                    <a:srgbClr val="00695C"/>
                  </a:solidFill>
                  <a:latin typeface="맑은 고딕" panose="020B0503020000020004" pitchFamily="50" charset="-127"/>
                </a:rPr>
                <a:t> (</a:t>
              </a:r>
              <a:r>
                <a:rPr lang="ko-KR" altLang="en-US" sz="1000" b="1" kern="0" dirty="0" smtClean="0">
                  <a:solidFill>
                    <a:srgbClr val="00695C"/>
                  </a:solidFill>
                  <a:latin typeface="맑은 고딕" panose="020B0503020000020004" pitchFamily="50" charset="-127"/>
                </a:rPr>
                <a:t>중요한 역할을 할 때 사용하는 버튼입니다</a:t>
              </a:r>
              <a:r>
                <a:rPr lang="en-US" altLang="ko-KR" sz="1000" b="1" kern="0" dirty="0" smtClean="0">
                  <a:solidFill>
                    <a:srgbClr val="00695C"/>
                  </a:solidFill>
                  <a:latin typeface="맑은 고딕" panose="020B0503020000020004" pitchFamily="50" charset="-127"/>
                </a:rPr>
                <a:t>.)</a:t>
              </a:r>
            </a:p>
            <a:p>
              <a:pPr marL="85725" indent="-85725" eaLnBrk="0" fontAlgn="auto" latinLnBrk="0" hangingPunct="0">
                <a:lnSpc>
                  <a:spcPct val="150000"/>
                </a:lnSpc>
                <a:spcBef>
                  <a:spcPts val="0"/>
                </a:spcBef>
                <a:spcAft>
                  <a:spcPts val="0"/>
                </a:spcAft>
                <a:buFont typeface="Arial" pitchFamily="34" charset="0"/>
                <a:buChar char="•"/>
                <a:defRPr/>
              </a:pPr>
              <a:endParaRPr lang="ko-KR" altLang="en-US" sz="1000" b="1" kern="0" dirty="0">
                <a:solidFill>
                  <a:srgbClr val="00695C"/>
                </a:solidFill>
                <a:latin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smtClean="0">
                  <a:solidFill>
                    <a:srgbClr val="00695C"/>
                  </a:solidFill>
                  <a:latin typeface="맑은 고딕" panose="020B0503020000020004" pitchFamily="50" charset="-127"/>
                </a:rPr>
                <a:t>FLAT BUTTON : </a:t>
              </a:r>
              <a:r>
                <a:rPr lang="ko-KR" altLang="en-US" sz="1000" b="1" kern="0" dirty="0" smtClean="0">
                  <a:solidFill>
                    <a:srgbClr val="00695C"/>
                  </a:solidFill>
                  <a:latin typeface="맑은 고딕" panose="020B0503020000020004" pitchFamily="50" charset="-127"/>
                </a:rPr>
                <a:t>텍스트만 </a:t>
              </a:r>
              <a:r>
                <a:rPr lang="ko-KR" altLang="en-US" sz="1000" b="1" kern="0" dirty="0">
                  <a:solidFill>
                    <a:srgbClr val="00695C"/>
                  </a:solidFill>
                  <a:latin typeface="맑은 고딕" panose="020B0503020000020004" pitchFamily="50" charset="-127"/>
                </a:rPr>
                <a:t>있는 </a:t>
              </a:r>
              <a:r>
                <a:rPr lang="en-US" altLang="ko-KR" sz="1000" b="1" kern="0" dirty="0" smtClean="0">
                  <a:solidFill>
                    <a:srgbClr val="00695C"/>
                  </a:solidFill>
                  <a:latin typeface="맑은 고딕" panose="020B0503020000020004" pitchFamily="50" charset="-127"/>
                </a:rPr>
                <a:t>FLAT BUTTON</a:t>
              </a:r>
              <a:r>
                <a:rPr lang="ko-KR" altLang="en-US" sz="1000" b="1" kern="0" dirty="0" smtClean="0">
                  <a:solidFill>
                    <a:srgbClr val="00695C"/>
                  </a:solidFill>
                  <a:latin typeface="맑은 고딕" panose="020B0503020000020004" pitchFamily="50" charset="-127"/>
                </a:rPr>
                <a:t>은 </a:t>
              </a:r>
              <a:r>
                <a:rPr lang="en-US" altLang="ko-KR" sz="1000" b="1" kern="0" dirty="0" smtClean="0">
                  <a:solidFill>
                    <a:srgbClr val="00695C"/>
                  </a:solidFill>
                  <a:latin typeface="맑은 고딕" panose="020B0503020000020004" pitchFamily="50" charset="-127"/>
                </a:rPr>
                <a:t>LIFT</a:t>
              </a:r>
              <a:r>
                <a:rPr lang="ko-KR" altLang="en-US" sz="1000" b="1" kern="0" dirty="0" smtClean="0">
                  <a:solidFill>
                    <a:srgbClr val="00695C"/>
                  </a:solidFill>
                  <a:latin typeface="맑은 고딕" panose="020B0503020000020004" pitchFamily="50" charset="-127"/>
                </a:rPr>
                <a:t>하지는 </a:t>
              </a:r>
              <a:r>
                <a:rPr lang="ko-KR" altLang="en-US" sz="1000" b="1" kern="0" dirty="0">
                  <a:solidFill>
                    <a:srgbClr val="00695C"/>
                  </a:solidFill>
                  <a:latin typeface="맑은 고딕" panose="020B0503020000020004" pitchFamily="50" charset="-127"/>
                </a:rPr>
                <a:t>않지만 </a:t>
              </a:r>
              <a:r>
                <a:rPr lang="en-US" altLang="ko-KR" sz="1000" b="1" kern="0" dirty="0" smtClean="0">
                  <a:solidFill>
                    <a:srgbClr val="00695C"/>
                  </a:solidFill>
                  <a:latin typeface="맑은 고딕" panose="020B0503020000020004" pitchFamily="50" charset="-127"/>
                </a:rPr>
                <a:t>INK REACTION</a:t>
              </a:r>
              <a:r>
                <a:rPr lang="ko-KR" altLang="en-US" sz="1000" b="1" kern="0" dirty="0" smtClean="0">
                  <a:solidFill>
                    <a:srgbClr val="00695C"/>
                  </a:solidFill>
                  <a:latin typeface="맑은 고딕" panose="020B0503020000020004" pitchFamily="50" charset="-127"/>
                </a:rPr>
                <a:t>의 </a:t>
              </a:r>
              <a:r>
                <a:rPr lang="ko-KR" altLang="en-US" sz="1000" b="1" kern="0" dirty="0">
                  <a:solidFill>
                    <a:srgbClr val="00695C"/>
                  </a:solidFill>
                  <a:latin typeface="맑은 고딕" panose="020B0503020000020004" pitchFamily="50" charset="-127"/>
                </a:rPr>
                <a:t>효과를 냅니다</a:t>
              </a:r>
              <a:r>
                <a:rPr lang="en-US" altLang="ko-KR" sz="1000" b="1" kern="0" dirty="0" smtClean="0">
                  <a:solidFill>
                    <a:srgbClr val="00695C"/>
                  </a:solidFill>
                  <a:latin typeface="맑은 고딕" panose="020B0503020000020004" pitchFamily="50" charset="-127"/>
                </a:rPr>
                <a:t>.</a:t>
              </a:r>
            </a:p>
            <a:p>
              <a:pPr eaLnBrk="0" fontAlgn="auto" latinLnBrk="0" hangingPunct="0">
                <a:lnSpc>
                  <a:spcPct val="150000"/>
                </a:lnSpc>
                <a:spcBef>
                  <a:spcPts val="0"/>
                </a:spcBef>
                <a:spcAft>
                  <a:spcPts val="0"/>
                </a:spcAft>
                <a:defRPr/>
              </a:pPr>
              <a:r>
                <a:rPr lang="en-US" altLang="ko-KR" sz="1000" b="1" kern="0" dirty="0">
                  <a:solidFill>
                    <a:srgbClr val="00695C"/>
                  </a:solidFill>
                  <a:latin typeface="맑은 고딕" panose="020B0503020000020004" pitchFamily="50" charset="-127"/>
                </a:rPr>
                <a:t> </a:t>
              </a:r>
              <a:r>
                <a:rPr lang="en-US" altLang="ko-KR" sz="1000" b="1" kern="0" dirty="0" smtClean="0">
                  <a:solidFill>
                    <a:srgbClr val="00695C"/>
                  </a:solidFill>
                  <a:latin typeface="맑은 고딕" panose="020B0503020000020004" pitchFamily="50" charset="-127"/>
                </a:rPr>
                <a:t> (</a:t>
              </a:r>
              <a:r>
                <a:rPr lang="ko-KR" altLang="en-US" sz="1000" b="1" kern="0" dirty="0" smtClean="0">
                  <a:solidFill>
                    <a:srgbClr val="00695C"/>
                  </a:solidFill>
                  <a:latin typeface="맑은 고딕" panose="020B0503020000020004" pitchFamily="50" charset="-127"/>
                </a:rPr>
                <a:t>가벼운 </a:t>
              </a:r>
              <a:r>
                <a:rPr lang="en-US" altLang="ko-KR" sz="1000" b="1" kern="0" dirty="0">
                  <a:solidFill>
                    <a:srgbClr val="00695C"/>
                  </a:solidFill>
                  <a:latin typeface="맑은 고딕" panose="020B0503020000020004" pitchFamily="50" charset="-127"/>
                </a:rPr>
                <a:t>'</a:t>
              </a:r>
              <a:r>
                <a:rPr lang="ko-KR" altLang="en-US" sz="1000" b="1" kern="0" dirty="0">
                  <a:solidFill>
                    <a:srgbClr val="00695C"/>
                  </a:solidFill>
                  <a:latin typeface="맑은 고딕" panose="020B0503020000020004" pitchFamily="50" charset="-127"/>
                </a:rPr>
                <a:t>더 보기</a:t>
              </a:r>
              <a:r>
                <a:rPr lang="en-US" altLang="ko-KR" sz="1000" b="1" kern="0" dirty="0">
                  <a:solidFill>
                    <a:srgbClr val="00695C"/>
                  </a:solidFill>
                  <a:latin typeface="맑은 고딕" panose="020B0503020000020004" pitchFamily="50" charset="-127"/>
                </a:rPr>
                <a:t>' </a:t>
              </a:r>
              <a:r>
                <a:rPr lang="ko-KR" altLang="en-US" sz="1000" b="1" kern="0" dirty="0">
                  <a:solidFill>
                    <a:srgbClr val="00695C"/>
                  </a:solidFill>
                  <a:latin typeface="맑은 고딕" panose="020B0503020000020004" pitchFamily="50" charset="-127"/>
                </a:rPr>
                <a:t>등의 </a:t>
              </a:r>
              <a:r>
                <a:rPr lang="ko-KR" altLang="en-US" sz="1000" b="1" kern="0" dirty="0" smtClean="0">
                  <a:solidFill>
                    <a:srgbClr val="00695C"/>
                  </a:solidFill>
                  <a:latin typeface="맑은 고딕" panose="020B0503020000020004" pitchFamily="50" charset="-127"/>
                </a:rPr>
                <a:t>느낌을 표현할 때 사용하는 버튼입니다</a:t>
              </a:r>
              <a:r>
                <a:rPr lang="en-US" altLang="ko-KR" sz="1000" b="1" kern="0" dirty="0" smtClean="0">
                  <a:solidFill>
                    <a:srgbClr val="00695C"/>
                  </a:solidFill>
                  <a:latin typeface="맑은 고딕" panose="020B0503020000020004" pitchFamily="50" charset="-127"/>
                </a:rPr>
                <a:t>.)</a:t>
              </a:r>
            </a:p>
            <a:p>
              <a:pPr marL="85725" indent="-85725" eaLnBrk="0" fontAlgn="auto" latinLnBrk="0" hangingPunct="0">
                <a:lnSpc>
                  <a:spcPct val="150000"/>
                </a:lnSpc>
                <a:spcBef>
                  <a:spcPts val="0"/>
                </a:spcBef>
                <a:spcAft>
                  <a:spcPts val="0"/>
                </a:spcAft>
                <a:buFont typeface="Arial" pitchFamily="34" charset="0"/>
                <a:buChar char="•"/>
                <a:defRPr/>
              </a:pPr>
              <a:endParaRPr lang="en-US" altLang="ko-KR" sz="1000" b="1" kern="0" dirty="0">
                <a:solidFill>
                  <a:srgbClr val="00695C"/>
                </a:solidFill>
                <a:latin typeface="맑은 고딕" panose="020B0503020000020004" pitchFamily="50" charset="-127"/>
              </a:endParaRPr>
            </a:p>
          </p:txBody>
        </p:sp>
        <p:sp>
          <p:nvSpPr>
            <p:cNvPr id="11" name="모서리가 둥근 직사각형 10"/>
            <p:cNvSpPr/>
            <p:nvPr/>
          </p:nvSpPr>
          <p:spPr>
            <a:xfrm>
              <a:off x="545551" y="962486"/>
              <a:ext cx="3584488"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graphicFrame>
        <p:nvGraphicFramePr>
          <p:cNvPr id="12" name="표 11"/>
          <p:cNvGraphicFramePr>
            <a:graphicFrameLocks noGrp="1"/>
          </p:cNvGraphicFramePr>
          <p:nvPr>
            <p:extLst>
              <p:ext uri="{D42A27DB-BD31-4B8C-83A1-F6EECF244321}">
                <p14:modId xmlns:p14="http://schemas.microsoft.com/office/powerpoint/2010/main" val="1059568116"/>
              </p:ext>
            </p:extLst>
          </p:nvPr>
        </p:nvGraphicFramePr>
        <p:xfrm>
          <a:off x="3495278" y="841487"/>
          <a:ext cx="1974497" cy="2824426"/>
        </p:xfrm>
        <a:graphic>
          <a:graphicData uri="http://schemas.openxmlformats.org/drawingml/2006/table">
            <a:tbl>
              <a:tblPr firstRow="1" bandRow="1">
                <a:tableStyleId>{5C22544A-7EE6-4342-B048-85BDC9FD1C3A}</a:tableStyleId>
              </a:tblPr>
              <a:tblGrid>
                <a:gridCol w="1974497">
                  <a:extLst>
                    <a:ext uri="{9D8B030D-6E8A-4147-A177-3AD203B41FA5}">
                      <a16:colId xmlns:a16="http://schemas.microsoft.com/office/drawing/2014/main" val="2704522777"/>
                    </a:ext>
                  </a:extLst>
                </a:gridCol>
              </a:tblGrid>
              <a:tr h="2824426">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FLOATING ACTION BUTTON</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둥근 원형의 </a:t>
                      </a:r>
                      <a:r>
                        <a:rPr kumimoji="0" lang="en-US" altLang="ko-KR" sz="1000" b="0" dirty="0" smtClean="0">
                          <a:solidFill>
                            <a:schemeClr val="bg1">
                              <a:lumMod val="50000"/>
                            </a:schemeClr>
                          </a:solidFill>
                          <a:latin typeface="맑은 고딕" panose="020B0503020000020004" pitchFamily="50" charset="-127"/>
                          <a:ea typeface="+mn-ea"/>
                        </a:rPr>
                        <a:t>RAISED BUTTON </a:t>
                      </a:r>
                      <a:r>
                        <a:rPr kumimoji="0" lang="ko-KR" altLang="en-US" sz="1000" b="0" dirty="0" smtClean="0">
                          <a:solidFill>
                            <a:schemeClr val="bg1">
                              <a:lumMod val="50000"/>
                            </a:schemeClr>
                          </a:solidFill>
                          <a:latin typeface="맑은 고딕" panose="020B0503020000020004" pitchFamily="50" charset="-127"/>
                          <a:ea typeface="+mn-ea"/>
                        </a:rPr>
                        <a:t>입니다</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눌렀을 때 </a:t>
                      </a:r>
                      <a:r>
                        <a:rPr kumimoji="0" lang="en-US" altLang="ko-KR" sz="1000" b="0" dirty="0" smtClean="0">
                          <a:solidFill>
                            <a:schemeClr val="bg1">
                              <a:lumMod val="50000"/>
                            </a:schemeClr>
                          </a:solidFill>
                          <a:latin typeface="맑은 고딕" panose="020B0503020000020004" pitchFamily="50" charset="-127"/>
                          <a:ea typeface="+mn-ea"/>
                        </a:rPr>
                        <a:t>INK REACTION </a:t>
                      </a:r>
                      <a:r>
                        <a:rPr kumimoji="0" lang="ko-KR" altLang="en-US" sz="1000" b="0" dirty="0" smtClean="0">
                          <a:solidFill>
                            <a:schemeClr val="bg1">
                              <a:lumMod val="50000"/>
                            </a:schemeClr>
                          </a:solidFill>
                          <a:latin typeface="맑은 고딕" panose="020B0503020000020004" pitchFamily="50" charset="-127"/>
                          <a:ea typeface="+mn-ea"/>
                        </a:rPr>
                        <a:t>효과가 납니다</a:t>
                      </a:r>
                      <a:r>
                        <a:rPr kumimoji="0" lang="en-US" altLang="ko-KR" sz="1000" b="0" dirty="0" smtClean="0">
                          <a:solidFill>
                            <a:schemeClr val="bg1">
                              <a:lumMod val="50000"/>
                            </a:schemeClr>
                          </a:solidFill>
                          <a:latin typeface="맑은 고딕" panose="020B0503020000020004" pitchFamily="50" charset="-127"/>
                          <a:ea typeface="+mn-ea"/>
                        </a:rPr>
                        <a:t>.</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3" name="그림 2"/>
          <p:cNvPicPr>
            <a:picLocks noChangeAspect="1"/>
          </p:cNvPicPr>
          <p:nvPr/>
        </p:nvPicPr>
        <p:blipFill>
          <a:blip r:embed="rId2"/>
          <a:stretch>
            <a:fillRect/>
          </a:stretch>
        </p:blipFill>
        <p:spPr>
          <a:xfrm>
            <a:off x="3495278" y="2038312"/>
            <a:ext cx="1974497" cy="1400197"/>
          </a:xfrm>
          <a:prstGeom prst="rect">
            <a:avLst/>
          </a:prstGeom>
        </p:spPr>
      </p:pic>
      <p:graphicFrame>
        <p:nvGraphicFramePr>
          <p:cNvPr id="13" name="표 12"/>
          <p:cNvGraphicFramePr>
            <a:graphicFrameLocks noGrp="1"/>
          </p:cNvGraphicFramePr>
          <p:nvPr>
            <p:extLst>
              <p:ext uri="{D42A27DB-BD31-4B8C-83A1-F6EECF244321}">
                <p14:modId xmlns:p14="http://schemas.microsoft.com/office/powerpoint/2010/main" val="3282076484"/>
              </p:ext>
            </p:extLst>
          </p:nvPr>
        </p:nvGraphicFramePr>
        <p:xfrm>
          <a:off x="5559403" y="841486"/>
          <a:ext cx="1974497" cy="2824427"/>
        </p:xfrm>
        <a:graphic>
          <a:graphicData uri="http://schemas.openxmlformats.org/drawingml/2006/table">
            <a:tbl>
              <a:tblPr firstRow="1" bandRow="1">
                <a:tableStyleId>{5C22544A-7EE6-4342-B048-85BDC9FD1C3A}</a:tableStyleId>
              </a:tblPr>
              <a:tblGrid>
                <a:gridCol w="1974497">
                  <a:extLst>
                    <a:ext uri="{9D8B030D-6E8A-4147-A177-3AD203B41FA5}">
                      <a16:colId xmlns:a16="http://schemas.microsoft.com/office/drawing/2014/main" val="2704522777"/>
                    </a:ext>
                  </a:extLst>
                </a:gridCol>
              </a:tblGrid>
              <a:tr h="282442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RAISED BUTTON</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전형적인 직사각형의 </a:t>
                      </a:r>
                      <a:r>
                        <a:rPr kumimoji="0" lang="en-US" altLang="ko-KR" sz="1000" b="0" dirty="0" smtClean="0">
                          <a:solidFill>
                            <a:schemeClr val="bg1">
                              <a:lumMod val="50000"/>
                            </a:schemeClr>
                          </a:solidFill>
                          <a:latin typeface="맑은 고딕" panose="020B0503020000020004" pitchFamily="50" charset="-127"/>
                          <a:ea typeface="+mn-ea"/>
                        </a:rPr>
                        <a:t>RAISED</a:t>
                      </a:r>
                      <a:r>
                        <a:rPr kumimoji="0" lang="en-US" altLang="ko-KR" sz="1000" b="0" baseline="0" dirty="0" smtClean="0">
                          <a:solidFill>
                            <a:schemeClr val="bg1">
                              <a:lumMod val="50000"/>
                            </a:schemeClr>
                          </a:solidFill>
                          <a:latin typeface="맑은 고딕" panose="020B0503020000020004" pitchFamily="50" charset="-127"/>
                          <a:ea typeface="+mn-ea"/>
                        </a:rPr>
                        <a:t> BUTTON </a:t>
                      </a:r>
                      <a:r>
                        <a:rPr kumimoji="0" lang="ko-KR" altLang="en-US" sz="1000" b="0" baseline="0" dirty="0" smtClean="0">
                          <a:solidFill>
                            <a:schemeClr val="bg1">
                              <a:lumMod val="50000"/>
                            </a:schemeClr>
                          </a:solidFill>
                          <a:latin typeface="맑은 고딕" panose="020B0503020000020004" pitchFamily="50" charset="-127"/>
                          <a:ea typeface="+mn-ea"/>
                        </a:rPr>
                        <a:t>입니다</a:t>
                      </a:r>
                      <a:r>
                        <a:rPr kumimoji="0" lang="en-US" altLang="ko-KR" sz="1000" b="0" baseline="0" dirty="0" smtClean="0">
                          <a:solidFill>
                            <a:schemeClr val="bg1">
                              <a:lumMod val="50000"/>
                            </a:schemeClr>
                          </a:solidFill>
                          <a:latin typeface="맑은 고딕" panose="020B0503020000020004" pitchFamily="50" charset="-127"/>
                          <a:ea typeface="+mn-ea"/>
                        </a:rPr>
                        <a:t>. </a:t>
                      </a:r>
                      <a:r>
                        <a:rPr kumimoji="0" lang="ko-KR" altLang="en-US" sz="1000" b="0" baseline="0" dirty="0" smtClean="0">
                          <a:solidFill>
                            <a:schemeClr val="bg1">
                              <a:lumMod val="50000"/>
                            </a:schemeClr>
                          </a:solidFill>
                          <a:latin typeface="맑은 고딕" panose="020B0503020000020004" pitchFamily="50" charset="-127"/>
                          <a:ea typeface="+mn-ea"/>
                        </a:rPr>
                        <a:t>눌렀을 때 </a:t>
                      </a:r>
                      <a:r>
                        <a:rPr kumimoji="0" lang="en-US" altLang="ko-KR" sz="1000" b="0" baseline="0" dirty="0" smtClean="0">
                          <a:solidFill>
                            <a:schemeClr val="bg1">
                              <a:lumMod val="50000"/>
                            </a:schemeClr>
                          </a:solidFill>
                          <a:latin typeface="맑은 고딕" panose="020B0503020000020004" pitchFamily="50" charset="-127"/>
                          <a:ea typeface="+mn-ea"/>
                        </a:rPr>
                        <a:t>INK REACTION </a:t>
                      </a:r>
                      <a:r>
                        <a:rPr kumimoji="0" lang="ko-KR" altLang="en-US" sz="1000" b="0" baseline="0" dirty="0" smtClean="0">
                          <a:solidFill>
                            <a:schemeClr val="bg1">
                              <a:lumMod val="50000"/>
                            </a:schemeClr>
                          </a:solidFill>
                          <a:latin typeface="맑은 고딕" panose="020B0503020000020004" pitchFamily="50" charset="-127"/>
                          <a:ea typeface="+mn-ea"/>
                        </a:rPr>
                        <a:t>효과가 납니다</a:t>
                      </a:r>
                      <a:r>
                        <a:rPr kumimoji="0" lang="en-US" altLang="ko-KR" sz="1000" b="0" baseline="0" dirty="0" smtClean="0">
                          <a:solidFill>
                            <a:schemeClr val="bg1">
                              <a:lumMod val="50000"/>
                            </a:schemeClr>
                          </a:solidFill>
                          <a:latin typeface="맑은 고딕" panose="020B0503020000020004" pitchFamily="50" charset="-127"/>
                          <a:ea typeface="+mn-ea"/>
                        </a:rPr>
                        <a:t>.</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4" name="표 13"/>
          <p:cNvGraphicFramePr>
            <a:graphicFrameLocks noGrp="1"/>
          </p:cNvGraphicFramePr>
          <p:nvPr>
            <p:extLst>
              <p:ext uri="{D42A27DB-BD31-4B8C-83A1-F6EECF244321}">
                <p14:modId xmlns:p14="http://schemas.microsoft.com/office/powerpoint/2010/main" val="1226134897"/>
              </p:ext>
            </p:extLst>
          </p:nvPr>
        </p:nvGraphicFramePr>
        <p:xfrm>
          <a:off x="7623528" y="841486"/>
          <a:ext cx="1974497" cy="2824427"/>
        </p:xfrm>
        <a:graphic>
          <a:graphicData uri="http://schemas.openxmlformats.org/drawingml/2006/table">
            <a:tbl>
              <a:tblPr firstRow="1" bandRow="1">
                <a:tableStyleId>{5C22544A-7EE6-4342-B048-85BDC9FD1C3A}</a:tableStyleId>
              </a:tblPr>
              <a:tblGrid>
                <a:gridCol w="1974497">
                  <a:extLst>
                    <a:ext uri="{9D8B030D-6E8A-4147-A177-3AD203B41FA5}">
                      <a16:colId xmlns:a16="http://schemas.microsoft.com/office/drawing/2014/main" val="2704522777"/>
                    </a:ext>
                  </a:extLst>
                </a:gridCol>
              </a:tblGrid>
              <a:tr h="282442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FLAT BUTTON</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눌렀을 때 </a:t>
                      </a:r>
                      <a:r>
                        <a:rPr kumimoji="0" lang="en-US" altLang="ko-KR" sz="1000" b="0" dirty="0" smtClean="0">
                          <a:solidFill>
                            <a:schemeClr val="bg1">
                              <a:lumMod val="50000"/>
                            </a:schemeClr>
                          </a:solidFill>
                          <a:latin typeface="맑은 고딕" panose="020B0503020000020004" pitchFamily="50" charset="-127"/>
                          <a:ea typeface="+mn-ea"/>
                        </a:rPr>
                        <a:t>INK REACTION </a:t>
                      </a:r>
                      <a:r>
                        <a:rPr kumimoji="0" lang="ko-KR" altLang="en-US" sz="1000" b="0" dirty="0" smtClean="0">
                          <a:solidFill>
                            <a:schemeClr val="bg1">
                              <a:lumMod val="50000"/>
                            </a:schemeClr>
                          </a:solidFill>
                          <a:latin typeface="맑은 고딕" panose="020B0503020000020004" pitchFamily="50" charset="-127"/>
                          <a:ea typeface="+mn-ea"/>
                        </a:rPr>
                        <a:t>효과가 나타납니다</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과도하게 레이어가 겹쳐지는 것을 방지하기 위해 사용합니다</a:t>
                      </a:r>
                      <a:r>
                        <a:rPr kumimoji="0" lang="en-US" altLang="ko-KR" sz="1000" b="0" dirty="0" smtClean="0">
                          <a:solidFill>
                            <a:schemeClr val="bg1">
                              <a:lumMod val="50000"/>
                            </a:schemeClr>
                          </a:solidFill>
                          <a:latin typeface="맑은 고딕" panose="020B0503020000020004" pitchFamily="50" charset="-127"/>
                          <a:ea typeface="+mn-ea"/>
                        </a:rPr>
                        <a:t>.</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4" name="그림 3"/>
          <p:cNvPicPr>
            <a:picLocks noChangeAspect="1"/>
          </p:cNvPicPr>
          <p:nvPr/>
        </p:nvPicPr>
        <p:blipFill>
          <a:blip r:embed="rId3"/>
          <a:stretch>
            <a:fillRect/>
          </a:stretch>
        </p:blipFill>
        <p:spPr>
          <a:xfrm>
            <a:off x="5613213" y="2037537"/>
            <a:ext cx="1975589" cy="1400972"/>
          </a:xfrm>
          <a:prstGeom prst="rect">
            <a:avLst/>
          </a:prstGeom>
        </p:spPr>
      </p:pic>
      <p:pic>
        <p:nvPicPr>
          <p:cNvPr id="5" name="그림 4"/>
          <p:cNvPicPr>
            <a:picLocks noChangeAspect="1"/>
          </p:cNvPicPr>
          <p:nvPr/>
        </p:nvPicPr>
        <p:blipFill>
          <a:blip r:embed="rId4"/>
          <a:stretch>
            <a:fillRect/>
          </a:stretch>
        </p:blipFill>
        <p:spPr>
          <a:xfrm>
            <a:off x="7657162" y="2037537"/>
            <a:ext cx="1975589" cy="1400972"/>
          </a:xfrm>
          <a:prstGeom prst="rect">
            <a:avLst/>
          </a:prstGeom>
        </p:spPr>
      </p:pic>
      <p:pic>
        <p:nvPicPr>
          <p:cNvPr id="6" name="그림 5"/>
          <p:cNvPicPr>
            <a:picLocks noChangeAspect="1"/>
          </p:cNvPicPr>
          <p:nvPr/>
        </p:nvPicPr>
        <p:blipFill>
          <a:blip r:embed="rId5"/>
          <a:stretch>
            <a:fillRect/>
          </a:stretch>
        </p:blipFill>
        <p:spPr>
          <a:xfrm>
            <a:off x="5911598" y="4086529"/>
            <a:ext cx="3623099" cy="2298421"/>
          </a:xfrm>
          <a:prstGeom prst="rect">
            <a:avLst/>
          </a:prstGeom>
        </p:spPr>
      </p:pic>
      <p:graphicFrame>
        <p:nvGraphicFramePr>
          <p:cNvPr id="16" name="표 15"/>
          <p:cNvGraphicFramePr>
            <a:graphicFrameLocks noGrp="1"/>
          </p:cNvGraphicFramePr>
          <p:nvPr>
            <p:extLst>
              <p:ext uri="{D42A27DB-BD31-4B8C-83A1-F6EECF244321}">
                <p14:modId xmlns:p14="http://schemas.microsoft.com/office/powerpoint/2010/main" val="3566768326"/>
              </p:ext>
            </p:extLst>
          </p:nvPr>
        </p:nvGraphicFramePr>
        <p:xfrm>
          <a:off x="3495277" y="3940884"/>
          <a:ext cx="6102748" cy="2601230"/>
        </p:xfrm>
        <a:graphic>
          <a:graphicData uri="http://schemas.openxmlformats.org/drawingml/2006/table">
            <a:tbl>
              <a:tblPr firstRow="1" bandRow="1">
                <a:tableStyleId>{5C22544A-7EE6-4342-B048-85BDC9FD1C3A}</a:tableStyleId>
              </a:tblPr>
              <a:tblGrid>
                <a:gridCol w="6102748">
                  <a:extLst>
                    <a:ext uri="{9D8B030D-6E8A-4147-A177-3AD203B41FA5}">
                      <a16:colId xmlns:a16="http://schemas.microsoft.com/office/drawing/2014/main" val="2704522777"/>
                    </a:ext>
                  </a:extLst>
                </a:gridCol>
              </a:tblGrid>
              <a:tr h="2601230">
                <a:tc>
                  <a:txBody>
                    <a:bodyPr/>
                    <a:lstStyle/>
                    <a:p>
                      <a:pPr eaLnBrk="0" hangingPunct="0">
                        <a:spcBef>
                          <a:spcPct val="20000"/>
                        </a:spcBef>
                      </a:pPr>
                      <a:r>
                        <a:rPr kumimoji="0" lang="ko-KR" altLang="en-US" sz="1000" b="1" baseline="0" dirty="0" smtClean="0">
                          <a:solidFill>
                            <a:srgbClr val="00695C"/>
                          </a:solidFill>
                          <a:latin typeface="맑은 고딕" panose="020B0503020000020004" pitchFamily="50" charset="-127"/>
                          <a:ea typeface="맑은 고딕" panose="020B0503020000020004" pitchFamily="50" charset="-127"/>
                        </a:rPr>
                        <a:t>버튼 스타일 선택</a:t>
                      </a:r>
                      <a:endParaRPr kumimoji="0" lang="en-US" altLang="ko-KR" sz="1000" b="1" baseline="0"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버튼 스타일은 버튼의 우위 정도</a:t>
                      </a:r>
                      <a:r>
                        <a:rPr kumimoji="0" lang="en-US" altLang="ko-KR" sz="1000" b="0" dirty="0" smtClean="0">
                          <a:solidFill>
                            <a:schemeClr val="bg1">
                              <a:lumMod val="50000"/>
                            </a:schemeClr>
                          </a:solidFill>
                          <a:latin typeface="맑은 고딕" panose="020B0503020000020004" pitchFamily="50" charset="-127"/>
                          <a:ea typeface="+mn-ea"/>
                        </a:rPr>
                        <a:t>,</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콘텐츠의 개수</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스크린 레이아웃에</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의해 결정됩니다</a:t>
                      </a:r>
                      <a:r>
                        <a:rPr kumimoji="0" lang="en-US" altLang="ko-KR" sz="1000" b="0" dirty="0" smtClean="0">
                          <a:solidFill>
                            <a:schemeClr val="bg1">
                              <a:lumMod val="50000"/>
                            </a:schemeClr>
                          </a:solidFill>
                          <a:latin typeface="맑은 고딕" panose="020B0503020000020004" pitchFamily="50" charset="-127"/>
                          <a:ea typeface="+mn-ea"/>
                        </a:rPr>
                        <a:t>.</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Tree>
    <p:extLst>
      <p:ext uri="{BB962C8B-B14F-4D97-AF65-F5344CB8AC3E}">
        <p14:creationId xmlns:p14="http://schemas.microsoft.com/office/powerpoint/2010/main" val="35497886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pPr>
              <a:defRPr/>
            </a:pPr>
            <a:fld id="{CEE2F91E-0D2D-4CC2-9E44-4BE945E0AB05}" type="slidenum">
              <a:rPr lang="en-US" altLang="ko-KR" smtClean="0"/>
              <a:pPr>
                <a:defRPr/>
              </a:pPr>
              <a:t>25</a:t>
            </a:fld>
            <a:endParaRPr lang="en-US" altLang="ko-KR"/>
          </a:p>
        </p:txBody>
      </p:sp>
      <p:graphicFrame>
        <p:nvGraphicFramePr>
          <p:cNvPr id="5" name="표 4"/>
          <p:cNvGraphicFramePr>
            <a:graphicFrameLocks noGrp="1"/>
          </p:cNvGraphicFramePr>
          <p:nvPr>
            <p:extLst>
              <p:ext uri="{D42A27DB-BD31-4B8C-83A1-F6EECF244321}">
                <p14:modId xmlns:p14="http://schemas.microsoft.com/office/powerpoint/2010/main" val="3506940682"/>
              </p:ext>
            </p:extLst>
          </p:nvPr>
        </p:nvGraphicFramePr>
        <p:xfrm>
          <a:off x="5295207" y="4658392"/>
          <a:ext cx="4302818" cy="1925347"/>
        </p:xfrm>
        <a:graphic>
          <a:graphicData uri="http://schemas.openxmlformats.org/drawingml/2006/table">
            <a:tbl>
              <a:tblPr firstRow="1" bandRow="1">
                <a:tableStyleId>{5C22544A-7EE6-4342-B048-85BDC9FD1C3A}</a:tableStyleId>
              </a:tblPr>
              <a:tblGrid>
                <a:gridCol w="4302818">
                  <a:extLst>
                    <a:ext uri="{9D8B030D-6E8A-4147-A177-3AD203B41FA5}">
                      <a16:colId xmlns:a16="http://schemas.microsoft.com/office/drawing/2014/main" val="2704522777"/>
                    </a:ext>
                  </a:extLst>
                </a:gridCol>
              </a:tblGrid>
              <a:tr h="192534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TOGGLE BUTTON – </a:t>
                      </a:r>
                      <a:r>
                        <a:rPr kumimoji="0" lang="ko-KR" altLang="en-US" sz="1000" b="1" baseline="0" dirty="0" smtClean="0">
                          <a:solidFill>
                            <a:srgbClr val="00695C"/>
                          </a:solidFill>
                          <a:latin typeface="맑은 고딕" panose="020B0503020000020004" pitchFamily="50" charset="-127"/>
                          <a:ea typeface="맑은 고딕" panose="020B0503020000020004" pitchFamily="50" charset="-127"/>
                        </a:rPr>
                        <a:t>복수 선택</a:t>
                      </a:r>
                      <a:endParaRPr kumimoji="0" lang="en-US" altLang="ko-KR" sz="1000" b="1" baseline="0"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논리적으로 그룹화 된 옵션으로 굵게</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기울임 꼴</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밑줄 등에서 여러 옵션을 선택할 수 있습니다</a:t>
                      </a:r>
                      <a:r>
                        <a:rPr kumimoji="0" lang="en-US" altLang="ko-KR" sz="1000" b="0" dirty="0" smtClean="0">
                          <a:solidFill>
                            <a:schemeClr val="bg1">
                              <a:lumMod val="50000"/>
                            </a:schemeClr>
                          </a:solidFill>
                          <a:latin typeface="맑은 고딕" panose="020B0503020000020004" pitchFamily="50" charset="-127"/>
                          <a:ea typeface="+mn-ea"/>
                        </a:rPr>
                        <a:t>.</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6"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5. BUTTONS 2/3</a:t>
            </a:r>
            <a:endParaRPr kumimoji="0" lang="ko-KR" altLang="en-US" b="1" dirty="0">
              <a:solidFill>
                <a:schemeClr val="bg1"/>
              </a:solidFill>
              <a:latin typeface="맑은 고딕" panose="020B0503020000020004" pitchFamily="50" charset="-127"/>
            </a:endParaRPr>
          </a:p>
        </p:txBody>
      </p:sp>
      <p:sp>
        <p:nvSpPr>
          <p:cNvPr id="7"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graphicFrame>
        <p:nvGraphicFramePr>
          <p:cNvPr id="8" name="표 7"/>
          <p:cNvGraphicFramePr>
            <a:graphicFrameLocks noGrp="1"/>
          </p:cNvGraphicFramePr>
          <p:nvPr>
            <p:extLst>
              <p:ext uri="{D42A27DB-BD31-4B8C-83A1-F6EECF244321}">
                <p14:modId xmlns:p14="http://schemas.microsoft.com/office/powerpoint/2010/main" val="3396967096"/>
              </p:ext>
            </p:extLst>
          </p:nvPr>
        </p:nvGraphicFramePr>
        <p:xfrm>
          <a:off x="361378" y="841488"/>
          <a:ext cx="3828238" cy="3531007"/>
        </p:xfrm>
        <a:graphic>
          <a:graphicData uri="http://schemas.openxmlformats.org/drawingml/2006/table">
            <a:tbl>
              <a:tblPr firstRow="1" bandRow="1">
                <a:tableStyleId>{5C22544A-7EE6-4342-B048-85BDC9FD1C3A}</a:tableStyleId>
              </a:tblPr>
              <a:tblGrid>
                <a:gridCol w="3828238">
                  <a:extLst>
                    <a:ext uri="{9D8B030D-6E8A-4147-A177-3AD203B41FA5}">
                      <a16:colId xmlns:a16="http://schemas.microsoft.com/office/drawing/2014/main" val="2704522777"/>
                    </a:ext>
                  </a:extLst>
                </a:gridCol>
              </a:tblGrid>
              <a:tr h="3531007">
                <a:tc>
                  <a:txBody>
                    <a:bodyPr/>
                    <a:lstStyle/>
                    <a:p>
                      <a:pPr eaLnBrk="0" hangingPunct="0">
                        <a:spcBef>
                          <a:spcPct val="20000"/>
                        </a:spcBef>
                      </a:pPr>
                      <a:r>
                        <a:rPr kumimoji="0" lang="ko-KR" altLang="en-US" sz="1000" b="1" baseline="0" dirty="0" smtClean="0">
                          <a:solidFill>
                            <a:srgbClr val="00695C"/>
                          </a:solidFill>
                          <a:latin typeface="맑은 고딕" panose="020B0503020000020004" pitchFamily="50" charset="-127"/>
                          <a:ea typeface="맑은 고딕" panose="020B0503020000020004" pitchFamily="50" charset="-127"/>
                        </a:rPr>
                        <a:t>대화상자에서 </a:t>
                      </a: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FLAT BUTTON</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marL="171450" indent="-171450" eaLnBrk="0" hangingPunct="0">
                        <a:spcBef>
                          <a:spcPct val="20000"/>
                        </a:spcBef>
                        <a:buFont typeface="Wingdings" panose="05000000000000000000" pitchFamily="2" charset="2"/>
                        <a:buChar char="§"/>
                      </a:pPr>
                      <a:r>
                        <a:rPr kumimoji="0" lang="ko-KR" altLang="en-US" sz="1000" b="0" dirty="0" smtClean="0">
                          <a:solidFill>
                            <a:schemeClr val="bg1">
                              <a:lumMod val="50000"/>
                            </a:schemeClr>
                          </a:solidFill>
                          <a:latin typeface="맑은 고딕" panose="020B0503020000020004" pitchFamily="50" charset="-127"/>
                          <a:ea typeface="+mn-ea"/>
                        </a:rPr>
                        <a:t>대화 텍스트 패딩 </a:t>
                      </a:r>
                      <a:r>
                        <a:rPr kumimoji="0" lang="en-US" altLang="ko-KR" sz="1000" b="0" dirty="0" smtClean="0">
                          <a:solidFill>
                            <a:schemeClr val="bg1">
                              <a:lumMod val="50000"/>
                            </a:schemeClr>
                          </a:solidFill>
                          <a:latin typeface="맑은 고딕" panose="020B0503020000020004" pitchFamily="50" charset="-127"/>
                          <a:ea typeface="+mn-ea"/>
                        </a:rPr>
                        <a:t>: 24dp</a:t>
                      </a:r>
                    </a:p>
                    <a:p>
                      <a:pPr marL="171450" indent="-171450" eaLnBrk="0" hangingPunct="0">
                        <a:spcBef>
                          <a:spcPct val="20000"/>
                        </a:spcBef>
                        <a:buFont typeface="Wingdings" panose="05000000000000000000" pitchFamily="2" charset="2"/>
                        <a:buChar char="§"/>
                      </a:pPr>
                      <a:r>
                        <a:rPr kumimoji="0" lang="ko-KR" altLang="en-US" sz="1000" b="0" dirty="0" smtClean="0">
                          <a:solidFill>
                            <a:schemeClr val="bg1">
                              <a:lumMod val="50000"/>
                            </a:schemeClr>
                          </a:solidFill>
                          <a:latin typeface="맑은 고딕" panose="020B0503020000020004" pitchFamily="50" charset="-127"/>
                          <a:ea typeface="+mn-ea"/>
                        </a:rPr>
                        <a:t>대화 버튼 컨테이너 높이 </a:t>
                      </a:r>
                      <a:r>
                        <a:rPr kumimoji="0" lang="en-US" altLang="ko-KR" sz="1000" b="0" dirty="0" smtClean="0">
                          <a:solidFill>
                            <a:schemeClr val="bg1">
                              <a:lumMod val="50000"/>
                            </a:schemeClr>
                          </a:solidFill>
                          <a:latin typeface="맑은 고딕" panose="020B0503020000020004" pitchFamily="50" charset="-127"/>
                          <a:ea typeface="+mn-ea"/>
                        </a:rPr>
                        <a:t>: 52dp</a:t>
                      </a:r>
                    </a:p>
                    <a:p>
                      <a:pPr marL="171450" indent="-171450" eaLnBrk="0" hangingPunct="0">
                        <a:spcBef>
                          <a:spcPct val="20000"/>
                        </a:spcBef>
                        <a:buFont typeface="Wingdings" panose="05000000000000000000" pitchFamily="2" charset="2"/>
                        <a:buChar char="§"/>
                      </a:pPr>
                      <a:r>
                        <a:rPr kumimoji="0" lang="ko-KR" altLang="en-US" sz="1000" b="0" dirty="0" smtClean="0">
                          <a:solidFill>
                            <a:schemeClr val="bg1">
                              <a:lumMod val="50000"/>
                            </a:schemeClr>
                          </a:solidFill>
                          <a:latin typeface="맑은 고딕" panose="020B0503020000020004" pitchFamily="50" charset="-127"/>
                          <a:ea typeface="+mn-ea"/>
                        </a:rPr>
                        <a:t>대화 버튼 </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컨테이너의 가장자리에서 </a:t>
                      </a:r>
                      <a:r>
                        <a:rPr kumimoji="0" lang="en-US" altLang="ko-KR" sz="1000" b="0" dirty="0" smtClean="0">
                          <a:solidFill>
                            <a:schemeClr val="bg1">
                              <a:lumMod val="50000"/>
                            </a:schemeClr>
                          </a:solidFill>
                          <a:latin typeface="맑은 고딕" panose="020B0503020000020004" pitchFamily="50" charset="-127"/>
                          <a:ea typeface="+mn-ea"/>
                        </a:rPr>
                        <a:t>8dp </a:t>
                      </a:r>
                      <a:r>
                        <a:rPr kumimoji="0" lang="ko-KR" altLang="en-US" sz="1000" b="0" dirty="0" smtClean="0">
                          <a:solidFill>
                            <a:schemeClr val="bg1">
                              <a:lumMod val="50000"/>
                            </a:schemeClr>
                          </a:solidFill>
                          <a:latin typeface="맑은 고딕" panose="020B0503020000020004" pitchFamily="50" charset="-127"/>
                          <a:ea typeface="+mn-ea"/>
                        </a:rPr>
                        <a:t>패딩</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컨테이너의 오른쪽으로 정렬</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9" name="그림 8"/>
          <p:cNvPicPr>
            <a:picLocks noChangeAspect="1"/>
          </p:cNvPicPr>
          <p:nvPr/>
        </p:nvPicPr>
        <p:blipFill>
          <a:blip r:embed="rId2"/>
          <a:stretch>
            <a:fillRect/>
          </a:stretch>
        </p:blipFill>
        <p:spPr>
          <a:xfrm>
            <a:off x="361378" y="2093092"/>
            <a:ext cx="3828238" cy="2083901"/>
          </a:xfrm>
          <a:prstGeom prst="rect">
            <a:avLst/>
          </a:prstGeom>
        </p:spPr>
      </p:pic>
      <p:graphicFrame>
        <p:nvGraphicFramePr>
          <p:cNvPr id="10" name="표 9"/>
          <p:cNvGraphicFramePr>
            <a:graphicFrameLocks noGrp="1"/>
          </p:cNvGraphicFramePr>
          <p:nvPr>
            <p:extLst>
              <p:ext uri="{D42A27DB-BD31-4B8C-83A1-F6EECF244321}">
                <p14:modId xmlns:p14="http://schemas.microsoft.com/office/powerpoint/2010/main" val="578846964"/>
              </p:ext>
            </p:extLst>
          </p:nvPr>
        </p:nvGraphicFramePr>
        <p:xfrm>
          <a:off x="361375" y="4646694"/>
          <a:ext cx="4634573" cy="1937045"/>
        </p:xfrm>
        <a:graphic>
          <a:graphicData uri="http://schemas.openxmlformats.org/drawingml/2006/table">
            <a:tbl>
              <a:tblPr firstRow="1" bandRow="1">
                <a:tableStyleId>{5C22544A-7EE6-4342-B048-85BDC9FD1C3A}</a:tableStyleId>
              </a:tblPr>
              <a:tblGrid>
                <a:gridCol w="4634573">
                  <a:extLst>
                    <a:ext uri="{9D8B030D-6E8A-4147-A177-3AD203B41FA5}">
                      <a16:colId xmlns:a16="http://schemas.microsoft.com/office/drawing/2014/main" val="2704522777"/>
                    </a:ext>
                  </a:extLst>
                </a:gridCol>
              </a:tblGrid>
              <a:tr h="1937045">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TOGGLE BUTTON – </a:t>
                      </a:r>
                      <a:r>
                        <a:rPr kumimoji="0" lang="ko-KR" altLang="en-US" sz="1000" b="1" baseline="0" dirty="0" smtClean="0">
                          <a:solidFill>
                            <a:srgbClr val="00695C"/>
                          </a:solidFill>
                          <a:latin typeface="맑은 고딕" panose="020B0503020000020004" pitchFamily="50" charset="-127"/>
                          <a:ea typeface="맑은 고딕" panose="020B0503020000020004" pitchFamily="50" charset="-127"/>
                        </a:rPr>
                        <a:t>단독 선택</a:t>
                      </a:r>
                      <a:endParaRPr kumimoji="0" lang="en-US" altLang="ko-KR" sz="1000" b="1" baseline="0"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한 번에 선택할 수 있는 항목은 하나이며 왼쪽</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오른쪽</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중앙</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전체 정렬을 제공합니다</a:t>
                      </a:r>
                      <a:r>
                        <a:rPr kumimoji="0" lang="en-US" altLang="ko-KR" sz="1000" b="0" dirty="0" smtClean="0">
                          <a:solidFill>
                            <a:schemeClr val="bg1">
                              <a:lumMod val="50000"/>
                            </a:schemeClr>
                          </a:solidFill>
                          <a:latin typeface="맑은 고딕" panose="020B0503020000020004" pitchFamily="50" charset="-127"/>
                          <a:ea typeface="+mn-ea"/>
                        </a:rPr>
                        <a:t>.</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하나의 옵션을 선택하면 자동적으로 다른 선택이 해제됩니다</a:t>
                      </a:r>
                      <a:r>
                        <a:rPr kumimoji="0" lang="en-US" altLang="ko-KR" sz="1000" b="0" dirty="0" smtClean="0">
                          <a:solidFill>
                            <a:schemeClr val="bg1">
                              <a:lumMod val="50000"/>
                            </a:schemeClr>
                          </a:solidFill>
                          <a:latin typeface="맑은 고딕" panose="020B0503020000020004" pitchFamily="50" charset="-127"/>
                          <a:ea typeface="+mn-ea"/>
                        </a:rPr>
                        <a:t>.</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11" name="그림 10"/>
          <p:cNvPicPr>
            <a:picLocks noChangeAspect="1"/>
          </p:cNvPicPr>
          <p:nvPr/>
        </p:nvPicPr>
        <p:blipFill>
          <a:blip r:embed="rId3"/>
          <a:stretch>
            <a:fillRect/>
          </a:stretch>
        </p:blipFill>
        <p:spPr>
          <a:xfrm>
            <a:off x="469442" y="5856462"/>
            <a:ext cx="3940227" cy="533400"/>
          </a:xfrm>
          <a:prstGeom prst="rect">
            <a:avLst/>
          </a:prstGeom>
        </p:spPr>
      </p:pic>
      <p:pic>
        <p:nvPicPr>
          <p:cNvPr id="12" name="그림 11"/>
          <p:cNvPicPr>
            <a:picLocks noChangeAspect="1"/>
          </p:cNvPicPr>
          <p:nvPr/>
        </p:nvPicPr>
        <p:blipFill>
          <a:blip r:embed="rId4"/>
          <a:stretch>
            <a:fillRect/>
          </a:stretch>
        </p:blipFill>
        <p:spPr>
          <a:xfrm>
            <a:off x="5657797" y="5924170"/>
            <a:ext cx="3940227" cy="533400"/>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922280059"/>
              </p:ext>
            </p:extLst>
          </p:nvPr>
        </p:nvGraphicFramePr>
        <p:xfrm>
          <a:off x="4737100" y="841488"/>
          <a:ext cx="4860924" cy="3531007"/>
        </p:xfrm>
        <a:graphic>
          <a:graphicData uri="http://schemas.openxmlformats.org/drawingml/2006/table">
            <a:tbl>
              <a:tblPr firstRow="1" bandRow="1">
                <a:tableStyleId>{5C22544A-7EE6-4342-B048-85BDC9FD1C3A}</a:tableStyleId>
              </a:tblPr>
              <a:tblGrid>
                <a:gridCol w="4860924">
                  <a:extLst>
                    <a:ext uri="{9D8B030D-6E8A-4147-A177-3AD203B41FA5}">
                      <a16:colId xmlns:a16="http://schemas.microsoft.com/office/drawing/2014/main" val="2704522777"/>
                    </a:ext>
                  </a:extLst>
                </a:gridCol>
              </a:tblGrid>
              <a:tr h="353100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DROPDOWN BUTTON</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marL="0" indent="0" eaLnBrk="0" hangingPunct="0">
                        <a:spcBef>
                          <a:spcPct val="20000"/>
                        </a:spcBef>
                        <a:buFont typeface="Wingdings" panose="05000000000000000000" pitchFamily="2" charset="2"/>
                        <a:buNone/>
                      </a:pPr>
                      <a:r>
                        <a:rPr kumimoji="0" lang="en-US" altLang="ko-KR" sz="1000" b="0" dirty="0" smtClean="0">
                          <a:solidFill>
                            <a:schemeClr val="bg1">
                              <a:lumMod val="50000"/>
                            </a:schemeClr>
                          </a:solidFill>
                          <a:latin typeface="맑은 고딕" panose="020B0503020000020004" pitchFamily="50" charset="-127"/>
                          <a:ea typeface="+mn-ea"/>
                        </a:rPr>
                        <a:t>DROPDOWN</a:t>
                      </a:r>
                      <a:r>
                        <a:rPr kumimoji="0" lang="en-US" altLang="ko-KR" sz="1000" b="0" baseline="0" dirty="0" smtClean="0">
                          <a:solidFill>
                            <a:schemeClr val="bg1">
                              <a:lumMod val="50000"/>
                            </a:schemeClr>
                          </a:solidFill>
                          <a:latin typeface="맑은 고딕" panose="020B0503020000020004" pitchFamily="50" charset="-127"/>
                          <a:ea typeface="+mn-ea"/>
                        </a:rPr>
                        <a:t> BUTTON</a:t>
                      </a:r>
                      <a:r>
                        <a:rPr kumimoji="0" lang="ko-KR" altLang="en-US" sz="1000" b="0" baseline="0" dirty="0" smtClean="0">
                          <a:solidFill>
                            <a:schemeClr val="bg1">
                              <a:lumMod val="50000"/>
                            </a:schemeClr>
                          </a:solidFill>
                          <a:latin typeface="맑은 고딕" panose="020B0503020000020004" pitchFamily="50" charset="-127"/>
                          <a:ea typeface="+mn-ea"/>
                        </a:rPr>
                        <a:t>은 여러 항목 중에서 선택해야할 경우에 사용합니다</a:t>
                      </a:r>
                      <a:r>
                        <a:rPr kumimoji="0" lang="en-US" altLang="ko-KR" sz="1000" b="0" baseline="0" dirty="0" smtClean="0">
                          <a:solidFill>
                            <a:schemeClr val="bg1">
                              <a:lumMod val="50000"/>
                            </a:schemeClr>
                          </a:solidFill>
                          <a:latin typeface="맑은 고딕" panose="020B0503020000020004" pitchFamily="50" charset="-127"/>
                          <a:ea typeface="+mn-ea"/>
                        </a:rPr>
                        <a:t>.</a:t>
                      </a:r>
                    </a:p>
                    <a:p>
                      <a:pPr marL="0" indent="0" eaLnBrk="0" hangingPunct="0">
                        <a:spcBef>
                          <a:spcPct val="20000"/>
                        </a:spcBef>
                        <a:buFont typeface="Wingdings" panose="05000000000000000000" pitchFamily="2" charset="2"/>
                        <a:buNone/>
                      </a:pPr>
                      <a:r>
                        <a:rPr kumimoji="0" lang="en-US" altLang="ko-KR" sz="1000" b="0" dirty="0" smtClean="0">
                          <a:solidFill>
                            <a:schemeClr val="bg1">
                              <a:lumMod val="50000"/>
                            </a:schemeClr>
                          </a:solidFill>
                          <a:latin typeface="맑은 고딕" panose="020B0503020000020004" pitchFamily="50" charset="-127"/>
                          <a:ea typeface="+mn-ea"/>
                        </a:rPr>
                        <a:t>CLOSED </a:t>
                      </a:r>
                      <a:r>
                        <a:rPr kumimoji="0" lang="ko-KR" altLang="en-US" sz="1000" b="0" dirty="0" smtClean="0">
                          <a:solidFill>
                            <a:schemeClr val="bg1">
                              <a:lumMod val="50000"/>
                            </a:schemeClr>
                          </a:solidFill>
                          <a:latin typeface="맑은 고딕" panose="020B0503020000020004" pitchFamily="50" charset="-127"/>
                          <a:ea typeface="+mn-ea"/>
                        </a:rPr>
                        <a:t>상태에서는 현재의 선택 상태와 아래 방향 화살표가 나타납니다</a:t>
                      </a:r>
                      <a:r>
                        <a:rPr kumimoji="0" lang="en-US" altLang="ko-KR" sz="1000" b="0" dirty="0" smtClean="0">
                          <a:solidFill>
                            <a:schemeClr val="bg1">
                              <a:lumMod val="50000"/>
                            </a:schemeClr>
                          </a:solidFill>
                          <a:latin typeface="맑은 고딕" panose="020B0503020000020004" pitchFamily="50" charset="-127"/>
                          <a:ea typeface="+mn-ea"/>
                        </a:rPr>
                        <a:t>.</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13" name="그림 12"/>
          <p:cNvPicPr>
            <a:picLocks noChangeAspect="1"/>
          </p:cNvPicPr>
          <p:nvPr/>
        </p:nvPicPr>
        <p:blipFill>
          <a:blip r:embed="rId5"/>
          <a:stretch>
            <a:fillRect/>
          </a:stretch>
        </p:blipFill>
        <p:spPr>
          <a:xfrm>
            <a:off x="4737101" y="2090691"/>
            <a:ext cx="4860924" cy="2086302"/>
          </a:xfrm>
          <a:prstGeom prst="rect">
            <a:avLst/>
          </a:prstGeom>
        </p:spPr>
      </p:pic>
    </p:spTree>
    <p:extLst>
      <p:ext uri="{BB962C8B-B14F-4D97-AF65-F5344CB8AC3E}">
        <p14:creationId xmlns:p14="http://schemas.microsoft.com/office/powerpoint/2010/main" val="2969319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pPr>
              <a:defRPr/>
            </a:pPr>
            <a:fld id="{CEE2F91E-0D2D-4CC2-9E44-4BE945E0AB05}" type="slidenum">
              <a:rPr lang="en-US" altLang="ko-KR" smtClean="0"/>
              <a:pPr>
                <a:defRPr/>
              </a:pPr>
              <a:t>26</a:t>
            </a:fld>
            <a:endParaRPr lang="en-US" altLang="ko-KR"/>
          </a:p>
        </p:txBody>
      </p:sp>
      <p:sp>
        <p:nvSpPr>
          <p:cNvPr id="6"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6. BUTTONS 3/3 (FLOATING ACTION BUTTON)</a:t>
            </a:r>
            <a:endParaRPr kumimoji="0" lang="ko-KR" altLang="en-US" b="1" dirty="0">
              <a:solidFill>
                <a:schemeClr val="bg1"/>
              </a:solidFill>
              <a:latin typeface="맑은 고딕" panose="020B0503020000020004" pitchFamily="50" charset="-127"/>
            </a:endParaRPr>
          </a:p>
        </p:txBody>
      </p:sp>
      <p:sp>
        <p:nvSpPr>
          <p:cNvPr id="7"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graphicFrame>
        <p:nvGraphicFramePr>
          <p:cNvPr id="8" name="표 7"/>
          <p:cNvGraphicFramePr>
            <a:graphicFrameLocks noGrp="1"/>
          </p:cNvGraphicFramePr>
          <p:nvPr>
            <p:extLst>
              <p:ext uri="{D42A27DB-BD31-4B8C-83A1-F6EECF244321}">
                <p14:modId xmlns:p14="http://schemas.microsoft.com/office/powerpoint/2010/main" val="1884482480"/>
              </p:ext>
            </p:extLst>
          </p:nvPr>
        </p:nvGraphicFramePr>
        <p:xfrm>
          <a:off x="361378" y="841488"/>
          <a:ext cx="6058904" cy="3422941"/>
        </p:xfrm>
        <a:graphic>
          <a:graphicData uri="http://schemas.openxmlformats.org/drawingml/2006/table">
            <a:tbl>
              <a:tblPr firstRow="1" bandRow="1">
                <a:tableStyleId>{5C22544A-7EE6-4342-B048-85BDC9FD1C3A}</a:tableStyleId>
              </a:tblPr>
              <a:tblGrid>
                <a:gridCol w="6058904">
                  <a:extLst>
                    <a:ext uri="{9D8B030D-6E8A-4147-A177-3AD203B41FA5}">
                      <a16:colId xmlns:a16="http://schemas.microsoft.com/office/drawing/2014/main" val="2704522777"/>
                    </a:ext>
                  </a:extLst>
                </a:gridCol>
              </a:tblGrid>
              <a:tr h="3422941">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SIZE - FLOATING ACTION BUTTON &amp; MINI FLOATING ACTION BUTTON</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marL="0" indent="0" eaLnBrk="0" hangingPunct="0">
                        <a:spcBef>
                          <a:spcPct val="20000"/>
                        </a:spcBef>
                        <a:buFont typeface="Wingdings" panose="05000000000000000000" pitchFamily="2" charset="2"/>
                        <a:buNone/>
                      </a:pPr>
                      <a:r>
                        <a:rPr kumimoji="0" lang="en-US" altLang="ko-KR" sz="1000" b="0" dirty="0" smtClean="0">
                          <a:solidFill>
                            <a:schemeClr val="bg1">
                              <a:lumMod val="50000"/>
                            </a:schemeClr>
                          </a:solidFill>
                          <a:latin typeface="맑은 고딕" panose="020B0503020000020004" pitchFamily="50" charset="-127"/>
                          <a:ea typeface="+mn-ea"/>
                        </a:rPr>
                        <a:t>FLOATING ACTION BUTTON</a:t>
                      </a:r>
                      <a:r>
                        <a:rPr kumimoji="0" lang="ko-KR" altLang="en-US" sz="1000" b="0" dirty="0" smtClean="0">
                          <a:solidFill>
                            <a:schemeClr val="bg1">
                              <a:lumMod val="50000"/>
                            </a:schemeClr>
                          </a:solidFill>
                          <a:latin typeface="맑은 고딕" panose="020B0503020000020004" pitchFamily="50" charset="-127"/>
                          <a:ea typeface="+mn-ea"/>
                        </a:rPr>
                        <a:t>은 모바일환경에서  최소 </a:t>
                      </a:r>
                      <a:r>
                        <a:rPr kumimoji="0" lang="en-US" altLang="ko-KR" sz="1000" b="0" dirty="0" smtClean="0">
                          <a:solidFill>
                            <a:schemeClr val="bg1">
                              <a:lumMod val="50000"/>
                            </a:schemeClr>
                          </a:solidFill>
                          <a:latin typeface="맑은 고딕" panose="020B0503020000020004" pitchFamily="50" charset="-127"/>
                          <a:ea typeface="+mn-ea"/>
                        </a:rPr>
                        <a:t>16dp</a:t>
                      </a:r>
                      <a:r>
                        <a:rPr kumimoji="0" lang="ko-KR" altLang="en-US" sz="1000" b="0" dirty="0" smtClean="0">
                          <a:solidFill>
                            <a:schemeClr val="bg1">
                              <a:lumMod val="50000"/>
                            </a:schemeClr>
                          </a:solidFill>
                          <a:latin typeface="맑은 고딕" panose="020B0503020000020004" pitchFamily="50" charset="-127"/>
                          <a:ea typeface="+mn-ea"/>
                        </a:rPr>
                        <a:t>이상</a:t>
                      </a:r>
                      <a:r>
                        <a:rPr kumimoji="0" lang="en-US" altLang="ko-KR" sz="1000" b="0" dirty="0" smtClean="0">
                          <a:solidFill>
                            <a:schemeClr val="bg1">
                              <a:lumMod val="50000"/>
                            </a:schemeClr>
                          </a:solidFill>
                          <a:latin typeface="맑은 고딕" panose="020B0503020000020004" pitchFamily="50" charset="-127"/>
                          <a:ea typeface="+mn-ea"/>
                        </a:rPr>
                        <a:t>,</a:t>
                      </a:r>
                      <a:r>
                        <a:rPr kumimoji="0" lang="ko-KR" altLang="en-US" sz="1000" b="0" dirty="0" smtClean="0">
                          <a:solidFill>
                            <a:schemeClr val="bg1">
                              <a:lumMod val="50000"/>
                            </a:schemeClr>
                          </a:solidFill>
                          <a:latin typeface="맑은 고딕" panose="020B0503020000020004" pitchFamily="50" charset="-127"/>
                          <a:ea typeface="+mn-ea"/>
                        </a:rPr>
                        <a:t> 태블릿이나 데스크톱 환경에서는 </a:t>
                      </a:r>
                      <a:r>
                        <a:rPr kumimoji="0" lang="en-US" altLang="ko-KR" sz="1000" b="0" dirty="0" smtClean="0">
                          <a:solidFill>
                            <a:schemeClr val="bg1">
                              <a:lumMod val="50000"/>
                            </a:schemeClr>
                          </a:solidFill>
                          <a:latin typeface="맑은 고딕" panose="020B0503020000020004" pitchFamily="50" charset="-127"/>
                          <a:ea typeface="+mn-ea"/>
                        </a:rPr>
                        <a:t>24dp</a:t>
                      </a:r>
                      <a:r>
                        <a:rPr kumimoji="0" lang="ko-KR" altLang="en-US" sz="1000" b="0" dirty="0" smtClean="0">
                          <a:solidFill>
                            <a:schemeClr val="bg1">
                              <a:lumMod val="50000"/>
                            </a:schemeClr>
                          </a:solidFill>
                          <a:latin typeface="맑은 고딕" panose="020B0503020000020004" pitchFamily="50" charset="-127"/>
                          <a:ea typeface="+mn-ea"/>
                        </a:rPr>
                        <a:t>이상 가장자리에서 떨어져야 합니다</a:t>
                      </a:r>
                      <a:r>
                        <a:rPr kumimoji="0" lang="en-US" altLang="ko-KR" sz="1000" b="0" dirty="0" smtClean="0">
                          <a:solidFill>
                            <a:schemeClr val="bg1">
                              <a:lumMod val="50000"/>
                            </a:schemeClr>
                          </a:solidFill>
                          <a:latin typeface="맑은 고딕" panose="020B0503020000020004" pitchFamily="50" charset="-127"/>
                          <a:ea typeface="+mn-ea"/>
                        </a:rPr>
                        <a:t>.</a:t>
                      </a:r>
                      <a:r>
                        <a:rPr kumimoji="0" lang="ko-KR" altLang="en-US" sz="1000" b="0" dirty="0" smtClean="0">
                          <a:solidFill>
                            <a:schemeClr val="bg1">
                              <a:lumMod val="50000"/>
                            </a:schemeClr>
                          </a:solidFill>
                          <a:latin typeface="맑은 고딕" panose="020B0503020000020004" pitchFamily="50" charset="-127"/>
                          <a:ea typeface="+mn-ea"/>
                        </a:rPr>
                        <a:t> </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2" name="그림 1"/>
          <p:cNvPicPr>
            <a:picLocks noChangeAspect="1"/>
          </p:cNvPicPr>
          <p:nvPr/>
        </p:nvPicPr>
        <p:blipFill>
          <a:blip r:embed="rId2"/>
          <a:stretch>
            <a:fillRect/>
          </a:stretch>
        </p:blipFill>
        <p:spPr>
          <a:xfrm>
            <a:off x="361378" y="1834342"/>
            <a:ext cx="2928148" cy="2206250"/>
          </a:xfrm>
          <a:prstGeom prst="rect">
            <a:avLst/>
          </a:prstGeom>
        </p:spPr>
      </p:pic>
      <p:graphicFrame>
        <p:nvGraphicFramePr>
          <p:cNvPr id="10" name="표 9"/>
          <p:cNvGraphicFramePr>
            <a:graphicFrameLocks noGrp="1"/>
          </p:cNvGraphicFramePr>
          <p:nvPr>
            <p:extLst>
              <p:ext uri="{D42A27DB-BD31-4B8C-83A1-F6EECF244321}">
                <p14:modId xmlns:p14="http://schemas.microsoft.com/office/powerpoint/2010/main" val="1829766253"/>
              </p:ext>
            </p:extLst>
          </p:nvPr>
        </p:nvGraphicFramePr>
        <p:xfrm>
          <a:off x="6950082" y="858171"/>
          <a:ext cx="2755893" cy="5725568"/>
        </p:xfrm>
        <a:graphic>
          <a:graphicData uri="http://schemas.openxmlformats.org/drawingml/2006/table">
            <a:tbl>
              <a:tblPr firstRow="1" bandRow="1">
                <a:tableStyleId>{5C22544A-7EE6-4342-B048-85BDC9FD1C3A}</a:tableStyleId>
              </a:tblPr>
              <a:tblGrid>
                <a:gridCol w="2755893">
                  <a:extLst>
                    <a:ext uri="{9D8B030D-6E8A-4147-A177-3AD203B41FA5}">
                      <a16:colId xmlns:a16="http://schemas.microsoft.com/office/drawing/2014/main" val="2704522777"/>
                    </a:ext>
                  </a:extLst>
                </a:gridCol>
              </a:tblGrid>
              <a:tr h="5725568">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FLOATING ACTION BUTTON – </a:t>
                      </a:r>
                      <a:r>
                        <a:rPr kumimoji="0" lang="ko-KR" altLang="en-US" sz="1000" b="1" baseline="0" dirty="0" smtClean="0">
                          <a:solidFill>
                            <a:srgbClr val="00695C"/>
                          </a:solidFill>
                          <a:latin typeface="맑은 고딕" panose="020B0503020000020004" pitchFamily="50" charset="-127"/>
                          <a:ea typeface="맑은 고딕" panose="020B0503020000020004" pitchFamily="50" charset="-127"/>
                        </a:rPr>
                        <a:t>사용 환경</a:t>
                      </a:r>
                      <a:endParaRPr kumimoji="0" lang="en-US" altLang="ko-KR" sz="1000" b="1" baseline="0"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marL="0" indent="0" eaLnBrk="0" hangingPunct="0">
                        <a:spcBef>
                          <a:spcPct val="20000"/>
                        </a:spcBef>
                        <a:buFont typeface="Wingdings" panose="05000000000000000000" pitchFamily="2" charset="2"/>
                        <a:buNone/>
                      </a:pPr>
                      <a:r>
                        <a:rPr kumimoji="0" lang="ko-KR" altLang="en-US" sz="1000" b="0" dirty="0" smtClean="0">
                          <a:solidFill>
                            <a:schemeClr val="bg1">
                              <a:lumMod val="50000"/>
                            </a:schemeClr>
                          </a:solidFill>
                          <a:latin typeface="맑은 고딕" panose="020B0503020000020004" pitchFamily="50" charset="-127"/>
                          <a:ea typeface="+mn-ea"/>
                        </a:rPr>
                        <a:t>모든 화면에서 </a:t>
                      </a:r>
                      <a:r>
                        <a:rPr kumimoji="0" lang="en-US" altLang="ko-KR" sz="1000" b="0" dirty="0" smtClean="0">
                          <a:solidFill>
                            <a:schemeClr val="bg1">
                              <a:lumMod val="50000"/>
                            </a:schemeClr>
                          </a:solidFill>
                          <a:latin typeface="맑은 고딕" panose="020B0503020000020004" pitchFamily="50" charset="-127"/>
                          <a:ea typeface="+mn-ea"/>
                        </a:rPr>
                        <a:t>FLOATING</a:t>
                      </a:r>
                      <a:r>
                        <a:rPr kumimoji="0" lang="en-US" altLang="ko-KR" sz="1000" b="0" baseline="0" dirty="0" smtClean="0">
                          <a:solidFill>
                            <a:schemeClr val="bg1">
                              <a:lumMod val="50000"/>
                            </a:schemeClr>
                          </a:solidFill>
                          <a:latin typeface="맑은 고딕" panose="020B0503020000020004" pitchFamily="50" charset="-127"/>
                          <a:ea typeface="+mn-ea"/>
                        </a:rPr>
                        <a:t> ACTION BUTTON</a:t>
                      </a:r>
                      <a:r>
                        <a:rPr kumimoji="0" lang="ko-KR" altLang="en-US" sz="1000" b="0" baseline="0" dirty="0" smtClean="0">
                          <a:solidFill>
                            <a:schemeClr val="bg1">
                              <a:lumMod val="50000"/>
                            </a:schemeClr>
                          </a:solidFill>
                          <a:latin typeface="맑은 고딕" panose="020B0503020000020004" pitchFamily="50" charset="-127"/>
                          <a:ea typeface="+mn-ea"/>
                        </a:rPr>
                        <a:t>을 사용할 필요는 없습니다</a:t>
                      </a:r>
                      <a:r>
                        <a:rPr kumimoji="0" lang="en-US" altLang="ko-KR" sz="1000" b="0" baseline="0" dirty="0" smtClean="0">
                          <a:solidFill>
                            <a:schemeClr val="bg1">
                              <a:lumMod val="50000"/>
                            </a:schemeClr>
                          </a:solidFill>
                          <a:latin typeface="맑은 고딕" panose="020B0503020000020004" pitchFamily="50" charset="-127"/>
                          <a:ea typeface="+mn-ea"/>
                        </a:rPr>
                        <a:t>. APP</a:t>
                      </a:r>
                      <a:r>
                        <a:rPr kumimoji="0" lang="ko-KR" altLang="en-US" sz="1000" b="0" baseline="0" dirty="0" smtClean="0">
                          <a:solidFill>
                            <a:schemeClr val="bg1">
                              <a:lumMod val="50000"/>
                            </a:schemeClr>
                          </a:solidFill>
                          <a:latin typeface="맑은 고딕" panose="020B0503020000020004" pitchFamily="50" charset="-127"/>
                          <a:ea typeface="+mn-ea"/>
                        </a:rPr>
                        <a:t>의 핵심 액션에만 사용합니다</a:t>
                      </a:r>
                      <a:r>
                        <a:rPr kumimoji="0" lang="en-US" altLang="ko-KR" sz="1000" b="0" baseline="0" dirty="0" smtClean="0">
                          <a:solidFill>
                            <a:schemeClr val="bg1">
                              <a:lumMod val="50000"/>
                            </a:schemeClr>
                          </a:solidFill>
                          <a:latin typeface="맑은 고딕" panose="020B0503020000020004" pitchFamily="50" charset="-127"/>
                          <a:ea typeface="+mn-ea"/>
                        </a:rPr>
                        <a:t>.</a:t>
                      </a:r>
                      <a:endParaRPr lang="ko-KR" altLang="en-US"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3" name="그림 2"/>
          <p:cNvPicPr>
            <a:picLocks noChangeAspect="1"/>
          </p:cNvPicPr>
          <p:nvPr/>
        </p:nvPicPr>
        <p:blipFill>
          <a:blip r:embed="rId3"/>
          <a:stretch>
            <a:fillRect/>
          </a:stretch>
        </p:blipFill>
        <p:spPr>
          <a:xfrm>
            <a:off x="3426743" y="1834342"/>
            <a:ext cx="2993540" cy="2206250"/>
          </a:xfrm>
          <a:prstGeom prst="rect">
            <a:avLst/>
          </a:prstGeom>
        </p:spPr>
      </p:pic>
      <p:pic>
        <p:nvPicPr>
          <p:cNvPr id="5" name="그림 4"/>
          <p:cNvPicPr>
            <a:picLocks noChangeAspect="1"/>
          </p:cNvPicPr>
          <p:nvPr/>
        </p:nvPicPr>
        <p:blipFill>
          <a:blip r:embed="rId4"/>
          <a:stretch>
            <a:fillRect/>
          </a:stretch>
        </p:blipFill>
        <p:spPr>
          <a:xfrm>
            <a:off x="6950081" y="1766642"/>
            <a:ext cx="2618677" cy="4642529"/>
          </a:xfrm>
          <a:prstGeom prst="rect">
            <a:avLst/>
          </a:prstGeom>
        </p:spPr>
      </p:pic>
    </p:spTree>
    <p:extLst>
      <p:ext uri="{BB962C8B-B14F-4D97-AF65-F5344CB8AC3E}">
        <p14:creationId xmlns:p14="http://schemas.microsoft.com/office/powerpoint/2010/main" val="28616735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표 23"/>
          <p:cNvGraphicFramePr>
            <a:graphicFrameLocks noGrp="1"/>
          </p:cNvGraphicFramePr>
          <p:nvPr>
            <p:extLst/>
          </p:nvPr>
        </p:nvGraphicFramePr>
        <p:xfrm>
          <a:off x="5054139" y="841486"/>
          <a:ext cx="4452850" cy="5700630"/>
        </p:xfrm>
        <a:graphic>
          <a:graphicData uri="http://schemas.openxmlformats.org/drawingml/2006/table">
            <a:tbl>
              <a:tblPr firstRow="1" bandRow="1">
                <a:tableStyleId>{5C22544A-7EE6-4342-B048-85BDC9FD1C3A}</a:tableStyleId>
              </a:tblPr>
              <a:tblGrid>
                <a:gridCol w="4452850">
                  <a:extLst>
                    <a:ext uri="{9D8B030D-6E8A-4147-A177-3AD203B41FA5}">
                      <a16:colId xmlns:a16="http://schemas.microsoft.com/office/drawing/2014/main" val="2704522777"/>
                    </a:ext>
                  </a:extLst>
                </a:gridCol>
              </a:tblGrid>
              <a:tr h="5700630">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Action</a:t>
                      </a:r>
                      <a:r>
                        <a:rPr kumimoji="0" lang="ko-KR" altLang="en-US" sz="1000" b="1" baseline="0" dirty="0" smtClean="0">
                          <a:solidFill>
                            <a:srgbClr val="00695C"/>
                          </a:solidFill>
                          <a:latin typeface="맑은 고딕" panose="020B0503020000020004" pitchFamily="50" charset="-127"/>
                          <a:ea typeface="+mn-ea"/>
                        </a:rPr>
                        <a:t> </a:t>
                      </a:r>
                      <a:r>
                        <a:rPr kumimoji="0" lang="en-US" altLang="ko-KR" sz="1000" b="1" baseline="0" dirty="0" smtClean="0">
                          <a:solidFill>
                            <a:srgbClr val="00695C"/>
                          </a:solidFill>
                          <a:latin typeface="맑은 고딕" panose="020B0503020000020004" pitchFamily="50" charset="-127"/>
                          <a:ea typeface="+mn-ea"/>
                        </a:rPr>
                        <a:t>area</a:t>
                      </a: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카드 내에는 아이콘</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텍스트 등을 이용한 내용이 출력되며</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일반적인 </a:t>
                      </a:r>
                      <a:r>
                        <a:rPr kumimoji="0" lang="en-US" altLang="ko-KR" sz="1000" b="0" dirty="0" smtClean="0">
                          <a:solidFill>
                            <a:schemeClr val="bg1">
                              <a:lumMod val="50000"/>
                            </a:schemeClr>
                          </a:solidFill>
                          <a:latin typeface="맑은 고딕" panose="020B0503020000020004" pitchFamily="50" charset="-127"/>
                          <a:ea typeface="+mn-ea"/>
                        </a:rPr>
                        <a:t>UI </a:t>
                      </a:r>
                      <a:r>
                        <a:rPr kumimoji="0" lang="ko-KR" altLang="en-US" sz="1000" b="0" dirty="0" smtClean="0">
                          <a:solidFill>
                            <a:schemeClr val="bg1">
                              <a:lumMod val="50000"/>
                            </a:schemeClr>
                          </a:solidFill>
                          <a:latin typeface="맑은 고딕" panose="020B0503020000020004" pitchFamily="50" charset="-127"/>
                          <a:ea typeface="+mn-ea"/>
                        </a:rPr>
                        <a:t>컨트롤은 카드의 바닥</a:t>
                      </a:r>
                      <a:r>
                        <a:rPr kumimoji="0" lang="ko-KR" altLang="en-US" sz="1000" b="0" baseline="0" dirty="0" smtClean="0">
                          <a:solidFill>
                            <a:schemeClr val="bg1">
                              <a:lumMod val="50000"/>
                            </a:schemeClr>
                          </a:solidFill>
                          <a:latin typeface="맑은 고딕" panose="020B0503020000020004" pitchFamily="50" charset="-127"/>
                          <a:ea typeface="+mn-ea"/>
                        </a:rPr>
                        <a:t> 배치한다</a:t>
                      </a:r>
                      <a:r>
                        <a:rPr kumimoji="0" lang="en-US" altLang="ko-KR" sz="1000" b="0" dirty="0" smtClean="0">
                          <a:solidFill>
                            <a:schemeClr val="bg1">
                              <a:lumMod val="50000"/>
                            </a:schemeClr>
                          </a:solidFill>
                          <a:latin typeface="맑은 고딕" panose="020B0503020000020004" pitchFamily="50" charset="-127"/>
                          <a:ea typeface="+mn-ea"/>
                        </a:rPr>
                        <a:t>.</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26" name="표 25"/>
          <p:cNvGraphicFramePr>
            <a:graphicFrameLocks noGrp="1"/>
          </p:cNvGraphicFramePr>
          <p:nvPr>
            <p:extLst/>
          </p:nvPr>
        </p:nvGraphicFramePr>
        <p:xfrm>
          <a:off x="275668" y="841487"/>
          <a:ext cx="4452850" cy="5700626"/>
        </p:xfrm>
        <a:graphic>
          <a:graphicData uri="http://schemas.openxmlformats.org/drawingml/2006/table">
            <a:tbl>
              <a:tblPr firstRow="1" bandRow="1">
                <a:tableStyleId>{5C22544A-7EE6-4342-B048-85BDC9FD1C3A}</a:tableStyleId>
              </a:tblPr>
              <a:tblGrid>
                <a:gridCol w="4452850">
                  <a:extLst>
                    <a:ext uri="{9D8B030D-6E8A-4147-A177-3AD203B41FA5}">
                      <a16:colId xmlns:a16="http://schemas.microsoft.com/office/drawing/2014/main" val="2704522777"/>
                    </a:ext>
                  </a:extLst>
                </a:gridCol>
              </a:tblGrid>
              <a:tr h="5700626">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USAGE</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내용을 표시 할 때 카드 레이아웃을 사용하며</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둥근 모서리를 사용 하여야 합니다</a:t>
                      </a:r>
                      <a:r>
                        <a:rPr kumimoji="0" lang="en-US" altLang="ko-KR" sz="1000" b="0" dirty="0" smtClean="0">
                          <a:solidFill>
                            <a:schemeClr val="bg1">
                              <a:lumMod val="50000"/>
                            </a:schemeClr>
                          </a:solidFill>
                          <a:latin typeface="맑은 고딕" panose="020B0503020000020004" pitchFamily="50" charset="-127"/>
                          <a:ea typeface="+mn-ea"/>
                        </a:rPr>
                        <a:t>.</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테두리 </a:t>
                      </a:r>
                      <a:r>
                        <a:rPr kumimoji="0" lang="en-US" altLang="ko-KR" sz="1000" b="0" dirty="0" smtClean="0">
                          <a:solidFill>
                            <a:schemeClr val="bg1">
                              <a:lumMod val="50000"/>
                            </a:schemeClr>
                          </a:solidFill>
                          <a:latin typeface="맑은 고딕" panose="020B0503020000020004" pitchFamily="50" charset="-127"/>
                          <a:ea typeface="+mn-ea"/>
                        </a:rPr>
                        <a:t>: 2dp Round</a:t>
                      </a:r>
                    </a:p>
                    <a:p>
                      <a:pPr eaLnBrk="0" hangingPunct="0">
                        <a:spcBef>
                          <a:spcPct val="20000"/>
                        </a:spcBef>
                      </a:pPr>
                      <a:r>
                        <a:rPr kumimoji="0" lang="ko-KR" altLang="en-US" sz="1000" b="0" baseline="0" dirty="0" smtClean="0">
                          <a:solidFill>
                            <a:schemeClr val="bg1">
                              <a:lumMod val="50000"/>
                            </a:schemeClr>
                          </a:solidFill>
                          <a:latin typeface="맑은 고딕" panose="020B0503020000020004" pitchFamily="50" charset="-127"/>
                          <a:ea typeface="+mn-ea"/>
                        </a:rPr>
                        <a:t>그림자</a:t>
                      </a:r>
                      <a:r>
                        <a:rPr kumimoji="0" lang="en-US" altLang="ko-KR" sz="1000" b="0" baseline="0" dirty="0" smtClean="0">
                          <a:solidFill>
                            <a:schemeClr val="bg1">
                              <a:lumMod val="50000"/>
                            </a:schemeClr>
                          </a:solidFill>
                          <a:latin typeface="맑은 고딕" panose="020B0503020000020004" pitchFamily="50" charset="-127"/>
                          <a:ea typeface="+mn-ea"/>
                        </a:rPr>
                        <a:t> : 5px 50% #000000 </a:t>
                      </a:r>
                      <a:endParaRPr kumimoji="0" lang="en-US" altLang="ko-KR" sz="1000" b="0" dirty="0" smtClean="0">
                        <a:solidFill>
                          <a:schemeClr val="bg1">
                            <a:lumMod val="50000"/>
                          </a:schemeClr>
                        </a:solidFill>
                        <a:latin typeface="맑은 고딕" panose="020B0503020000020004" pitchFamily="50" charset="-127"/>
                        <a:ea typeface="+mn-ea"/>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7. CARDS</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pic>
        <p:nvPicPr>
          <p:cNvPr id="2" name="그림 1"/>
          <p:cNvPicPr>
            <a:picLocks noChangeAspect="1"/>
          </p:cNvPicPr>
          <p:nvPr/>
        </p:nvPicPr>
        <p:blipFill>
          <a:blip r:embed="rId2"/>
          <a:stretch>
            <a:fillRect/>
          </a:stretch>
        </p:blipFill>
        <p:spPr>
          <a:xfrm>
            <a:off x="836078" y="2748305"/>
            <a:ext cx="3117274" cy="3117274"/>
          </a:xfrm>
          <a:prstGeom prst="rect">
            <a:avLst/>
          </a:prstGeom>
        </p:spPr>
      </p:pic>
      <p:pic>
        <p:nvPicPr>
          <p:cNvPr id="4" name="그림 3"/>
          <p:cNvPicPr>
            <a:picLocks noChangeAspect="1"/>
          </p:cNvPicPr>
          <p:nvPr/>
        </p:nvPicPr>
        <p:blipFill rotWithShape="1">
          <a:blip r:embed="rId3"/>
          <a:srcRect l="4479" r="6166"/>
          <a:stretch/>
        </p:blipFill>
        <p:spPr>
          <a:xfrm>
            <a:off x="5579709" y="4040497"/>
            <a:ext cx="3319272" cy="2385261"/>
          </a:xfrm>
          <a:prstGeom prst="rect">
            <a:avLst/>
          </a:prstGeom>
        </p:spPr>
      </p:pic>
      <p:pic>
        <p:nvPicPr>
          <p:cNvPr id="9" name="그림 8"/>
          <p:cNvPicPr>
            <a:picLocks noChangeAspect="1"/>
          </p:cNvPicPr>
          <p:nvPr/>
        </p:nvPicPr>
        <p:blipFill rotWithShape="1">
          <a:blip r:embed="rId4"/>
          <a:srcRect l="5694" r="7608"/>
          <a:stretch/>
        </p:blipFill>
        <p:spPr>
          <a:xfrm>
            <a:off x="5467996" y="1737501"/>
            <a:ext cx="3542700" cy="2021608"/>
          </a:xfrm>
          <a:prstGeom prst="rect">
            <a:avLst/>
          </a:prstGeom>
        </p:spPr>
      </p:pic>
    </p:spTree>
    <p:extLst>
      <p:ext uri="{BB962C8B-B14F-4D97-AF65-F5344CB8AC3E}">
        <p14:creationId xmlns:p14="http://schemas.microsoft.com/office/powerpoint/2010/main" val="35388043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표 12"/>
          <p:cNvGraphicFramePr>
            <a:graphicFrameLocks noGrp="1"/>
          </p:cNvGraphicFramePr>
          <p:nvPr>
            <p:extLst/>
          </p:nvPr>
        </p:nvGraphicFramePr>
        <p:xfrm>
          <a:off x="275667" y="841487"/>
          <a:ext cx="9322357" cy="5700626"/>
        </p:xfrm>
        <a:graphic>
          <a:graphicData uri="http://schemas.openxmlformats.org/drawingml/2006/table">
            <a:tbl>
              <a:tblPr firstRow="1" bandRow="1">
                <a:tableStyleId>{5C22544A-7EE6-4342-B048-85BDC9FD1C3A}</a:tableStyleId>
              </a:tblPr>
              <a:tblGrid>
                <a:gridCol w="9322357">
                  <a:extLst>
                    <a:ext uri="{9D8B030D-6E8A-4147-A177-3AD203B41FA5}">
                      <a16:colId xmlns:a16="http://schemas.microsoft.com/office/drawing/2014/main" val="2704522777"/>
                    </a:ext>
                  </a:extLst>
                </a:gridCol>
              </a:tblGrid>
              <a:tr h="5700626">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STRUCTURE</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가장 간단한 형태로</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데이터 테이블 데이터에 대한 열 이름</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행의 맨 위 행이 포함되어 있습니다</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사용자가 선택 또는 데이터를 조작 할 필요가 있는 경우에는</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각 행의 체크 박스를 동반합니다</a:t>
                      </a:r>
                      <a:r>
                        <a:rPr kumimoji="0" lang="en-US" altLang="ko-KR" sz="1000" b="0" dirty="0" smtClean="0">
                          <a:solidFill>
                            <a:schemeClr val="bg1">
                              <a:lumMod val="50000"/>
                            </a:schemeClr>
                          </a:solidFill>
                          <a:latin typeface="맑은 고딕" panose="020B0503020000020004" pitchFamily="50" charset="-127"/>
                          <a:ea typeface="+mn-ea"/>
                        </a:rPr>
                        <a:t>.</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Column headers</a:t>
                      </a:r>
                      <a:br>
                        <a:rPr kumimoji="0" lang="en-US" altLang="ko-KR" sz="1000" b="0" dirty="0" smtClean="0">
                          <a:solidFill>
                            <a:schemeClr val="bg1">
                              <a:lumMod val="50000"/>
                            </a:schemeClr>
                          </a:solidFill>
                          <a:latin typeface="맑은 고딕" panose="020B0503020000020004" pitchFamily="50" charset="-127"/>
                          <a:ea typeface="+mn-ea"/>
                        </a:rPr>
                      </a:br>
                      <a:r>
                        <a:rPr kumimoji="0" lang="en-US" altLang="ko-KR" sz="1000" b="0" dirty="0" smtClean="0">
                          <a:solidFill>
                            <a:schemeClr val="bg1">
                              <a:lumMod val="50000"/>
                            </a:schemeClr>
                          </a:solidFill>
                          <a:latin typeface="맑은 고딕" panose="020B0503020000020004" pitchFamily="50" charset="-127"/>
                          <a:ea typeface="+mn-ea"/>
                        </a:rPr>
                        <a:t>- 12sp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Medium</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- 54% black</a:t>
                      </a:r>
                      <a:br>
                        <a:rPr kumimoji="0" lang="en-US" altLang="ko-KR" sz="1000" b="0" dirty="0" smtClean="0">
                          <a:solidFill>
                            <a:schemeClr val="bg1">
                              <a:lumMod val="50000"/>
                            </a:schemeClr>
                          </a:solidFill>
                          <a:latin typeface="맑은 고딕" panose="020B0503020000020004" pitchFamily="50" charset="-127"/>
                          <a:ea typeface="+mn-ea"/>
                        </a:rPr>
                      </a:br>
                      <a:r>
                        <a:rPr kumimoji="0" lang="en-US" altLang="ko-KR" sz="1000" b="0" dirty="0" smtClean="0">
                          <a:solidFill>
                            <a:schemeClr val="bg1">
                              <a:lumMod val="50000"/>
                            </a:schemeClr>
                          </a:solidFill>
                          <a:latin typeface="맑은 고딕" panose="020B0503020000020004" pitchFamily="50" charset="-127"/>
                          <a:ea typeface="+mn-ea"/>
                        </a:rPr>
                        <a:t>- border-bottom : 3dp</a:t>
                      </a:r>
                    </a:p>
                    <a:p>
                      <a:pPr marL="0" indent="0" eaLnBrk="0" hangingPunct="0">
                        <a:spcBef>
                          <a:spcPct val="20000"/>
                        </a:spcBef>
                        <a:buFontTx/>
                        <a:buNone/>
                      </a:pPr>
                      <a:endParaRPr kumimoji="0" lang="en-US" altLang="ko-KR" sz="1000" b="0" dirty="0" smtClean="0">
                        <a:solidFill>
                          <a:schemeClr val="bg1">
                            <a:lumMod val="50000"/>
                          </a:schemeClr>
                        </a:solidFill>
                        <a:latin typeface="맑은 고딕" panose="020B0503020000020004" pitchFamily="50" charset="-127"/>
                        <a:ea typeface="+mn-ea"/>
                      </a:endParaRPr>
                    </a:p>
                    <a:p>
                      <a:pPr marL="0" indent="0" eaLnBrk="0" hangingPunct="0">
                        <a:spcBef>
                          <a:spcPct val="20000"/>
                        </a:spcBef>
                        <a:buFontTx/>
                        <a:buNone/>
                      </a:pPr>
                      <a:r>
                        <a:rPr kumimoji="0" lang="en-US" altLang="ko-KR" sz="1000" b="0" dirty="0" smtClean="0">
                          <a:solidFill>
                            <a:schemeClr val="bg1">
                              <a:lumMod val="50000"/>
                            </a:schemeClr>
                          </a:solidFill>
                          <a:latin typeface="맑은 고딕" panose="020B0503020000020004" pitchFamily="50" charset="-127"/>
                          <a:ea typeface="+mn-ea"/>
                        </a:rPr>
                        <a:t>Table content</a:t>
                      </a:r>
                      <a:br>
                        <a:rPr kumimoji="0" lang="en-US" altLang="ko-KR" sz="1000" b="0" dirty="0" smtClean="0">
                          <a:solidFill>
                            <a:schemeClr val="bg1">
                              <a:lumMod val="50000"/>
                            </a:schemeClr>
                          </a:solidFill>
                          <a:latin typeface="맑은 고딕" panose="020B0503020000020004" pitchFamily="50" charset="-127"/>
                          <a:ea typeface="+mn-ea"/>
                        </a:rPr>
                      </a:br>
                      <a:r>
                        <a:rPr kumimoji="0" lang="en-US" altLang="ko-KR" sz="1000" b="0" dirty="0" smtClean="0">
                          <a:solidFill>
                            <a:schemeClr val="bg1">
                              <a:lumMod val="50000"/>
                            </a:schemeClr>
                          </a:solidFill>
                          <a:latin typeface="맑은 고딕" panose="020B0503020000020004" pitchFamily="50" charset="-127"/>
                          <a:ea typeface="+mn-ea"/>
                        </a:rPr>
                        <a:t>- 13sp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a:t>
                      </a:r>
                    </a:p>
                    <a:p>
                      <a:pPr marL="0" marR="0" indent="0" algn="l" defTabSz="914400" rtl="0" eaLnBrk="0" fontAlgn="auto" latinLnBrk="1" hangingPunct="0">
                        <a:lnSpc>
                          <a:spcPct val="100000"/>
                        </a:lnSpc>
                        <a:spcBef>
                          <a:spcPct val="20000"/>
                        </a:spcBef>
                        <a:spcAft>
                          <a:spcPts val="0"/>
                        </a:spcAft>
                        <a:buClrTx/>
                        <a:buSzTx/>
                        <a:buFontTx/>
                        <a:buNone/>
                        <a:tabLst/>
                        <a:defRPr/>
                      </a:pPr>
                      <a:r>
                        <a:rPr kumimoji="0" lang="en-US" altLang="ko-KR" sz="1000" b="0" dirty="0" smtClean="0">
                          <a:solidFill>
                            <a:schemeClr val="bg1">
                              <a:lumMod val="50000"/>
                            </a:schemeClr>
                          </a:solidFill>
                          <a:latin typeface="맑은 고딕" panose="020B0503020000020004" pitchFamily="50" charset="-127"/>
                          <a:ea typeface="+mn-ea"/>
                        </a:rPr>
                        <a:t>- 87% black</a:t>
                      </a:r>
                      <a:br>
                        <a:rPr kumimoji="0" lang="en-US" altLang="ko-KR" sz="1000" b="0" dirty="0" smtClean="0">
                          <a:solidFill>
                            <a:schemeClr val="bg1">
                              <a:lumMod val="50000"/>
                            </a:schemeClr>
                          </a:solidFill>
                          <a:latin typeface="맑은 고딕" panose="020B0503020000020004" pitchFamily="50" charset="-127"/>
                          <a:ea typeface="+mn-ea"/>
                        </a:rPr>
                      </a:br>
                      <a:r>
                        <a:rPr kumimoji="0" lang="en-US" altLang="ko-KR" sz="1000" b="0" dirty="0" smtClean="0">
                          <a:solidFill>
                            <a:schemeClr val="bg1">
                              <a:lumMod val="50000"/>
                            </a:schemeClr>
                          </a:solidFill>
                          <a:latin typeface="맑은 고딕" panose="020B0503020000020004" pitchFamily="50" charset="-127"/>
                          <a:ea typeface="+mn-ea"/>
                        </a:rPr>
                        <a:t>- border-bottom : 3dp</a:t>
                      </a:r>
                    </a:p>
                    <a:p>
                      <a:pPr marL="0" indent="0" eaLnBrk="0" hangingPunct="0">
                        <a:spcBef>
                          <a:spcPct val="20000"/>
                        </a:spcBef>
                        <a:buFontTx/>
                        <a:buNone/>
                      </a:pPr>
                      <a:r>
                        <a:rPr kumimoji="0" lang="en-US" altLang="ko-KR" sz="1000" b="0" dirty="0" smtClean="0">
                          <a:solidFill>
                            <a:schemeClr val="bg1">
                              <a:lumMod val="50000"/>
                            </a:schemeClr>
                          </a:solidFill>
                          <a:latin typeface="맑은 고딕" panose="020B0503020000020004" pitchFamily="50" charset="-127"/>
                          <a:ea typeface="+mn-ea"/>
                        </a:rPr>
                        <a:t/>
                      </a:r>
                      <a:br>
                        <a:rPr kumimoji="0" lang="en-US" altLang="ko-KR" sz="1000" b="0" dirty="0" smtClean="0">
                          <a:solidFill>
                            <a:schemeClr val="bg1">
                              <a:lumMod val="50000"/>
                            </a:schemeClr>
                          </a:solidFill>
                          <a:latin typeface="맑은 고딕" panose="020B0503020000020004" pitchFamily="50" charset="-127"/>
                          <a:ea typeface="+mn-ea"/>
                        </a:rPr>
                      </a:br>
                      <a:r>
                        <a:rPr kumimoji="0" lang="en-US" altLang="ko-KR" sz="1000" b="0" dirty="0" smtClean="0">
                          <a:solidFill>
                            <a:schemeClr val="bg1">
                              <a:lumMod val="50000"/>
                            </a:schemeClr>
                          </a:solidFill>
                          <a:latin typeface="맑은 고딕" panose="020B0503020000020004" pitchFamily="50" charset="-127"/>
                          <a:ea typeface="+mn-ea"/>
                        </a:rPr>
                        <a:t>Text alignment</a:t>
                      </a:r>
                    </a:p>
                    <a:p>
                      <a:pPr marL="0" indent="0" eaLnBrk="0" hangingPunct="0">
                        <a:spcBef>
                          <a:spcPct val="20000"/>
                        </a:spcBef>
                        <a:buFontTx/>
                        <a:buNone/>
                      </a:pP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err="1" smtClean="0">
                          <a:solidFill>
                            <a:schemeClr val="bg1">
                              <a:lumMod val="50000"/>
                            </a:schemeClr>
                          </a:solidFill>
                          <a:latin typeface="맑은 고딕" panose="020B0503020000020004" pitchFamily="50" charset="-127"/>
                          <a:ea typeface="+mn-ea"/>
                        </a:rPr>
                        <a:t>숫자열</a:t>
                      </a:r>
                      <a:r>
                        <a:rPr kumimoji="0" lang="ko-KR" altLang="en-US" sz="1000" b="0" dirty="0" smtClean="0">
                          <a:solidFill>
                            <a:schemeClr val="bg1">
                              <a:lumMod val="50000"/>
                            </a:schemeClr>
                          </a:solidFill>
                          <a:latin typeface="맑은 고딕" panose="020B0503020000020004" pitchFamily="50" charset="-127"/>
                          <a:ea typeface="+mn-ea"/>
                        </a:rPr>
                        <a:t> 오른쪽 정렬</a:t>
                      </a:r>
                      <a:endParaRPr kumimoji="0" lang="en-US" altLang="ko-KR" sz="1000" b="0" dirty="0" smtClean="0">
                        <a:solidFill>
                          <a:schemeClr val="bg1">
                            <a:lumMod val="50000"/>
                          </a:schemeClr>
                        </a:solidFill>
                        <a:latin typeface="맑은 고딕" panose="020B0503020000020004" pitchFamily="50" charset="-127"/>
                        <a:ea typeface="+mn-ea"/>
                      </a:endParaRPr>
                    </a:p>
                    <a:p>
                      <a:pPr marL="171450" indent="-171450" eaLnBrk="0" hangingPunct="0">
                        <a:spcBef>
                          <a:spcPct val="20000"/>
                        </a:spcBef>
                        <a:buFontTx/>
                        <a:buChar char="-"/>
                      </a:pPr>
                      <a:r>
                        <a:rPr kumimoji="0" lang="ko-KR" altLang="en-US" sz="1000" b="0" dirty="0" smtClean="0">
                          <a:solidFill>
                            <a:schemeClr val="bg1">
                              <a:lumMod val="50000"/>
                            </a:schemeClr>
                          </a:solidFill>
                          <a:latin typeface="맑은 고딕" panose="020B0503020000020004" pitchFamily="50" charset="-127"/>
                          <a:ea typeface="+mn-ea"/>
                        </a:rPr>
                        <a:t>텍스트 열 왼쪽 정렬</a:t>
                      </a:r>
                      <a:endParaRPr kumimoji="0" lang="en-US" altLang="ko-KR" sz="1000" b="0" dirty="0" smtClean="0">
                        <a:solidFill>
                          <a:schemeClr val="bg1">
                            <a:lumMod val="50000"/>
                          </a:schemeClr>
                        </a:solidFill>
                        <a:latin typeface="맑은 고딕" panose="020B0503020000020004" pitchFamily="50" charset="-127"/>
                        <a:ea typeface="+mn-ea"/>
                      </a:endParaRPr>
                    </a:p>
                    <a:p>
                      <a:pPr marL="0" indent="0" eaLnBrk="0" hangingPunct="0">
                        <a:spcBef>
                          <a:spcPct val="20000"/>
                        </a:spcBef>
                        <a:buFontTx/>
                        <a:buNone/>
                      </a:pPr>
                      <a:endParaRPr kumimoji="0" lang="en-US" altLang="ko-KR" sz="1000" b="0" dirty="0" smtClean="0">
                        <a:solidFill>
                          <a:schemeClr val="bg1">
                            <a:lumMod val="50000"/>
                          </a:schemeClr>
                        </a:solidFill>
                        <a:latin typeface="맑은 고딕" panose="020B0503020000020004" pitchFamily="50" charset="-127"/>
                        <a:ea typeface="+mn-ea"/>
                      </a:endParaRPr>
                    </a:p>
                    <a:p>
                      <a:pPr marL="0" indent="0" eaLnBrk="0" hangingPunct="0">
                        <a:spcBef>
                          <a:spcPct val="20000"/>
                        </a:spcBef>
                        <a:buFontTx/>
                        <a:buNone/>
                      </a:pPr>
                      <a:r>
                        <a:rPr kumimoji="0" lang="en-US" altLang="ko-KR" sz="1000" b="0" dirty="0" smtClean="0">
                          <a:solidFill>
                            <a:schemeClr val="bg1">
                              <a:lumMod val="50000"/>
                            </a:schemeClr>
                          </a:solidFill>
                          <a:latin typeface="맑은 고딕" panose="020B0503020000020004" pitchFamily="50" charset="-127"/>
                          <a:ea typeface="+mn-ea"/>
                        </a:rPr>
                        <a:t>Hover background</a:t>
                      </a:r>
                      <a:br>
                        <a:rPr kumimoji="0" lang="en-US" altLang="ko-KR" sz="1000" b="0" dirty="0" smtClean="0">
                          <a:solidFill>
                            <a:schemeClr val="bg1">
                              <a:lumMod val="50000"/>
                            </a:schemeClr>
                          </a:solidFill>
                          <a:latin typeface="맑은 고딕" panose="020B0503020000020004" pitchFamily="50" charset="-127"/>
                          <a:ea typeface="+mn-ea"/>
                        </a:rPr>
                      </a:br>
                      <a:r>
                        <a:rPr kumimoji="0" lang="en-US" altLang="ko-KR" sz="1000" b="0" dirty="0" smtClean="0">
                          <a:solidFill>
                            <a:schemeClr val="bg1">
                              <a:lumMod val="50000"/>
                            </a:schemeClr>
                          </a:solidFill>
                          <a:latin typeface="맑은 고딕" panose="020B0503020000020004" pitchFamily="50" charset="-127"/>
                          <a:ea typeface="+mn-ea"/>
                        </a:rPr>
                        <a:t>- Grey 200 (#EEEEEE)</a:t>
                      </a:r>
                    </a:p>
                    <a:p>
                      <a:pPr marL="0" indent="0" eaLnBrk="0" hangingPunct="0">
                        <a:spcBef>
                          <a:spcPct val="20000"/>
                        </a:spcBef>
                        <a:buFontTx/>
                        <a:buNone/>
                      </a:pPr>
                      <a:endParaRPr kumimoji="0" lang="en-US" altLang="ko-KR" sz="1000" b="0" dirty="0" smtClean="0">
                        <a:solidFill>
                          <a:schemeClr val="bg1">
                            <a:lumMod val="50000"/>
                          </a:schemeClr>
                        </a:solidFill>
                        <a:latin typeface="맑은 고딕" panose="020B0503020000020004" pitchFamily="50" charset="-127"/>
                        <a:ea typeface="+mn-ea"/>
                      </a:endParaRPr>
                    </a:p>
                    <a:p>
                      <a:pPr marL="0" indent="0" eaLnBrk="0" hangingPunct="0">
                        <a:spcBef>
                          <a:spcPct val="20000"/>
                        </a:spcBef>
                        <a:buFontTx/>
                        <a:buNone/>
                      </a:pPr>
                      <a:r>
                        <a:rPr kumimoji="0" lang="en-US" altLang="ko-KR" sz="1000" b="0" dirty="0" smtClean="0">
                          <a:solidFill>
                            <a:schemeClr val="bg1">
                              <a:lumMod val="50000"/>
                            </a:schemeClr>
                          </a:solidFill>
                          <a:latin typeface="맑은 고딕" panose="020B0503020000020004" pitchFamily="50" charset="-127"/>
                          <a:ea typeface="+mn-ea"/>
                        </a:rPr>
                        <a:t>Selected row background</a:t>
                      </a:r>
                    </a:p>
                    <a:p>
                      <a:pPr marL="171450" indent="-171450" eaLnBrk="0" hangingPunct="0">
                        <a:spcBef>
                          <a:spcPct val="20000"/>
                        </a:spcBef>
                        <a:buFontTx/>
                        <a:buChar char="-"/>
                      </a:pPr>
                      <a:r>
                        <a:rPr kumimoji="0" lang="en-US" altLang="ko-KR" sz="1000" b="0" dirty="0" smtClean="0">
                          <a:solidFill>
                            <a:schemeClr val="bg1">
                              <a:lumMod val="50000"/>
                            </a:schemeClr>
                          </a:solidFill>
                          <a:latin typeface="맑은 고딕" panose="020B0503020000020004" pitchFamily="50" charset="-127"/>
                          <a:ea typeface="+mn-ea"/>
                        </a:rPr>
                        <a:t>Grey 100 (#F5F5F5)</a:t>
                      </a:r>
                    </a:p>
                    <a:p>
                      <a:pPr marL="171450" indent="-171450" eaLnBrk="0" hangingPunct="0">
                        <a:spcBef>
                          <a:spcPct val="20000"/>
                        </a:spcBef>
                        <a:buFontTx/>
                        <a:buChar char="-"/>
                      </a:pPr>
                      <a:endParaRPr kumimoji="0" lang="en-US" altLang="ko-KR" sz="1000" b="0" dirty="0" smtClean="0">
                        <a:solidFill>
                          <a:schemeClr val="bg1">
                            <a:lumMod val="50000"/>
                          </a:schemeClr>
                        </a:solidFill>
                        <a:latin typeface="맑은 고딕" panose="020B0503020000020004" pitchFamily="50" charset="-127"/>
                        <a:ea typeface="+mn-ea"/>
                      </a:endParaRPr>
                    </a:p>
                    <a:p>
                      <a:pPr marL="0" indent="0" eaLnBrk="0" hangingPunct="0">
                        <a:spcBef>
                          <a:spcPct val="20000"/>
                        </a:spcBef>
                        <a:buFontTx/>
                        <a:buNone/>
                      </a:pPr>
                      <a:r>
                        <a:rPr kumimoji="0" lang="en-US" altLang="ko-KR" sz="1000" b="0" dirty="0" smtClean="0">
                          <a:solidFill>
                            <a:schemeClr val="bg1">
                              <a:lumMod val="50000"/>
                            </a:schemeClr>
                          </a:solidFill>
                          <a:latin typeface="맑은 고딕" panose="020B0503020000020004" pitchFamily="50" charset="-127"/>
                          <a:ea typeface="+mn-ea"/>
                        </a:rPr>
                        <a:t>Sorted column name</a:t>
                      </a:r>
                    </a:p>
                    <a:p>
                      <a:pPr marL="0" indent="0" eaLnBrk="0" hangingPunct="0">
                        <a:spcBef>
                          <a:spcPct val="20000"/>
                        </a:spcBef>
                        <a:buFontTx/>
                        <a:buNone/>
                      </a:pPr>
                      <a:r>
                        <a:rPr kumimoji="0" lang="en-US" altLang="ko-KR" sz="1000" b="0" dirty="0" smtClean="0">
                          <a:solidFill>
                            <a:schemeClr val="bg1">
                              <a:lumMod val="50000"/>
                            </a:schemeClr>
                          </a:solidFill>
                          <a:latin typeface="맑은 고딕" panose="020B0503020000020004" pitchFamily="50" charset="-127"/>
                          <a:ea typeface="+mn-ea"/>
                        </a:rPr>
                        <a:t>- 12sp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Medium</a:t>
                      </a:r>
                    </a:p>
                    <a:p>
                      <a:pPr marL="0" indent="0" eaLnBrk="0" hangingPunct="0">
                        <a:spcBef>
                          <a:spcPct val="20000"/>
                        </a:spcBef>
                        <a:buFontTx/>
                        <a:buNone/>
                      </a:pPr>
                      <a:r>
                        <a:rPr kumimoji="0" lang="en-US" altLang="ko-KR" sz="1000" b="0" dirty="0" smtClean="0">
                          <a:solidFill>
                            <a:schemeClr val="bg1">
                              <a:lumMod val="50000"/>
                            </a:schemeClr>
                          </a:solidFill>
                          <a:latin typeface="맑은 고딕" panose="020B0503020000020004" pitchFamily="50" charset="-127"/>
                          <a:ea typeface="+mn-ea"/>
                        </a:rPr>
                        <a:t>- 87% black</a:t>
                      </a:r>
                    </a:p>
                    <a:p>
                      <a:pPr marL="0" indent="0" eaLnBrk="0" hangingPunct="0">
                        <a:spcBef>
                          <a:spcPct val="20000"/>
                        </a:spcBef>
                        <a:buFontTx/>
                        <a:buNone/>
                      </a:pPr>
                      <a:endParaRPr kumimoji="0" lang="en-US" altLang="ko-KR" sz="1000" b="0" dirty="0" smtClean="0">
                        <a:solidFill>
                          <a:schemeClr val="bg1">
                            <a:lumMod val="50000"/>
                          </a:schemeClr>
                        </a:solidFill>
                        <a:latin typeface="맑은 고딕" panose="020B0503020000020004" pitchFamily="50" charset="-127"/>
                        <a:ea typeface="+mn-ea"/>
                      </a:endParaRPr>
                    </a:p>
                    <a:p>
                      <a:pPr marL="0" indent="0" eaLnBrk="0" hangingPunct="0">
                        <a:spcBef>
                          <a:spcPct val="20000"/>
                        </a:spcBef>
                        <a:buFontTx/>
                        <a:buNone/>
                      </a:pPr>
                      <a:r>
                        <a:rPr kumimoji="0" lang="en-US" altLang="ko-KR" sz="1000" b="0" dirty="0" smtClean="0">
                          <a:solidFill>
                            <a:schemeClr val="bg1">
                              <a:lumMod val="50000"/>
                            </a:schemeClr>
                          </a:solidFill>
                          <a:latin typeface="맑은 고딕" panose="020B0503020000020004" pitchFamily="50" charset="-127"/>
                          <a:ea typeface="+mn-ea"/>
                        </a:rPr>
                        <a:t>Sort icon</a:t>
                      </a:r>
                    </a:p>
                    <a:p>
                      <a:pPr marL="0" indent="0" eaLnBrk="0" hangingPunct="0">
                        <a:spcBef>
                          <a:spcPct val="20000"/>
                        </a:spcBef>
                        <a:buFontTx/>
                        <a:buNone/>
                      </a:pPr>
                      <a:r>
                        <a:rPr kumimoji="0" lang="en-US" altLang="ko-KR" sz="1000" b="0" dirty="0" smtClean="0">
                          <a:solidFill>
                            <a:schemeClr val="bg1">
                              <a:lumMod val="50000"/>
                            </a:schemeClr>
                          </a:solidFill>
                          <a:latin typeface="맑은 고딕" panose="020B0503020000020004" pitchFamily="50" charset="-127"/>
                          <a:ea typeface="+mn-ea"/>
                        </a:rPr>
                        <a:t>- 16dp container</a:t>
                      </a:r>
                    </a:p>
                    <a:p>
                      <a:pPr marL="0" indent="0" eaLnBrk="0" hangingPunct="0">
                        <a:spcBef>
                          <a:spcPct val="20000"/>
                        </a:spcBef>
                        <a:buFontTx/>
                        <a:buNone/>
                      </a:pPr>
                      <a:r>
                        <a:rPr kumimoji="0" lang="en-US" altLang="ko-KR" sz="1000" b="0" dirty="0" smtClean="0">
                          <a:solidFill>
                            <a:schemeClr val="bg1">
                              <a:lumMod val="50000"/>
                            </a:schemeClr>
                          </a:solidFill>
                          <a:latin typeface="맑은 고딕" panose="020B0503020000020004" pitchFamily="50" charset="-127"/>
                          <a:ea typeface="+mn-ea"/>
                        </a:rPr>
                        <a:t>- 87% black</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8-1. DATA </a:t>
            </a:r>
            <a:r>
              <a:rPr kumimoji="0" lang="en-US" altLang="ko-KR" b="1" dirty="0">
                <a:solidFill>
                  <a:schemeClr val="bg1"/>
                </a:solidFill>
                <a:latin typeface="맑은 고딕" panose="020B0503020000020004" pitchFamily="50" charset="-127"/>
              </a:rPr>
              <a:t>TABLES </a:t>
            </a:r>
            <a:r>
              <a:rPr kumimoji="0" lang="en-US" altLang="ko-KR" b="1" dirty="0" smtClean="0">
                <a:solidFill>
                  <a:schemeClr val="bg1"/>
                </a:solidFill>
                <a:latin typeface="맑은 고딕" panose="020B0503020000020004" pitchFamily="50" charset="-127"/>
              </a:rPr>
              <a:t>- STRUCTURE</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pic>
        <p:nvPicPr>
          <p:cNvPr id="6" name="그림 5"/>
          <p:cNvPicPr>
            <a:picLocks noChangeAspect="1"/>
          </p:cNvPicPr>
          <p:nvPr/>
        </p:nvPicPr>
        <p:blipFill rotWithShape="1">
          <a:blip r:embed="rId2"/>
          <a:srcRect l="8739" t="13584" r="9384" b="14567"/>
          <a:stretch/>
        </p:blipFill>
        <p:spPr>
          <a:xfrm>
            <a:off x="3591028" y="1689018"/>
            <a:ext cx="5927114" cy="2251576"/>
          </a:xfrm>
          <a:prstGeom prst="rect">
            <a:avLst/>
          </a:prstGeom>
        </p:spPr>
      </p:pic>
      <p:pic>
        <p:nvPicPr>
          <p:cNvPr id="10" name="그림 9"/>
          <p:cNvPicPr>
            <a:picLocks noChangeAspect="1"/>
          </p:cNvPicPr>
          <p:nvPr/>
        </p:nvPicPr>
        <p:blipFill rotWithShape="1">
          <a:blip r:embed="rId3"/>
          <a:srcRect l="9713" t="14057" r="9905" b="13791"/>
          <a:stretch/>
        </p:blipFill>
        <p:spPr>
          <a:xfrm>
            <a:off x="3645130" y="4110822"/>
            <a:ext cx="5818909" cy="2261062"/>
          </a:xfrm>
          <a:prstGeom prst="rect">
            <a:avLst/>
          </a:prstGeom>
        </p:spPr>
      </p:pic>
    </p:spTree>
    <p:extLst>
      <p:ext uri="{BB962C8B-B14F-4D97-AF65-F5344CB8AC3E}">
        <p14:creationId xmlns:p14="http://schemas.microsoft.com/office/powerpoint/2010/main" val="23231848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표 12"/>
          <p:cNvGraphicFramePr>
            <a:graphicFrameLocks noGrp="1"/>
          </p:cNvGraphicFramePr>
          <p:nvPr>
            <p:extLst/>
          </p:nvPr>
        </p:nvGraphicFramePr>
        <p:xfrm>
          <a:off x="275667" y="3448138"/>
          <a:ext cx="9322357" cy="3093978"/>
        </p:xfrm>
        <a:graphic>
          <a:graphicData uri="http://schemas.openxmlformats.org/drawingml/2006/table">
            <a:tbl>
              <a:tblPr firstRow="1" bandRow="1">
                <a:tableStyleId>{5C22544A-7EE6-4342-B048-85BDC9FD1C3A}</a:tableStyleId>
              </a:tblPr>
              <a:tblGrid>
                <a:gridCol w="9322357">
                  <a:extLst>
                    <a:ext uri="{9D8B030D-6E8A-4147-A177-3AD203B41FA5}">
                      <a16:colId xmlns:a16="http://schemas.microsoft.com/office/drawing/2014/main" val="2704522777"/>
                    </a:ext>
                  </a:extLst>
                </a:gridCol>
              </a:tblGrid>
              <a:tr h="3093978">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VERTICAL SPACING</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1. Table title</a:t>
                      </a:r>
                      <a:r>
                        <a:rPr kumimoji="0" lang="en-US" altLang="ko-KR" sz="1000" b="0" baseline="0" dirty="0" smtClean="0">
                          <a:solidFill>
                            <a:schemeClr val="bg1">
                              <a:lumMod val="50000"/>
                            </a:schemeClr>
                          </a:solidFill>
                          <a:latin typeface="맑은 고딕" panose="020B0503020000020004" pitchFamily="50" charset="-127"/>
                          <a:ea typeface="+mn-ea"/>
                        </a:rPr>
                        <a:t> : </a:t>
                      </a:r>
                      <a:r>
                        <a:rPr kumimoji="0" lang="en-US" altLang="ko-KR" sz="1000" b="0" dirty="0" smtClean="0">
                          <a:solidFill>
                            <a:schemeClr val="bg1">
                              <a:lumMod val="50000"/>
                            </a:schemeClr>
                          </a:solidFill>
                          <a:latin typeface="맑은 고딕" panose="020B0503020000020004" pitchFamily="50" charset="-127"/>
                          <a:ea typeface="+mn-ea"/>
                        </a:rPr>
                        <a:t>64dp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2. Table header : 56dp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3. Data row :</a:t>
                      </a:r>
                      <a:r>
                        <a:rPr kumimoji="0" lang="en-US" altLang="ko-KR" sz="1000" b="0" baseline="0" dirty="0" smtClean="0">
                          <a:solidFill>
                            <a:schemeClr val="bg1">
                              <a:lumMod val="50000"/>
                            </a:schemeClr>
                          </a:solidFill>
                          <a:latin typeface="맑은 고딕" panose="020B0503020000020004" pitchFamily="50" charset="-127"/>
                          <a:ea typeface="+mn-ea"/>
                        </a:rPr>
                        <a:t> </a:t>
                      </a:r>
                      <a:r>
                        <a:rPr kumimoji="0" lang="en-US" altLang="ko-KR" sz="1000" b="0" dirty="0" smtClean="0">
                          <a:solidFill>
                            <a:schemeClr val="bg1">
                              <a:lumMod val="50000"/>
                            </a:schemeClr>
                          </a:solidFill>
                          <a:latin typeface="맑은 고딕" panose="020B0503020000020004" pitchFamily="50" charset="-127"/>
                          <a:ea typeface="+mn-ea"/>
                        </a:rPr>
                        <a:t>48dp</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2" name="표 11"/>
          <p:cNvGraphicFramePr>
            <a:graphicFrameLocks noGrp="1"/>
          </p:cNvGraphicFramePr>
          <p:nvPr>
            <p:extLst/>
          </p:nvPr>
        </p:nvGraphicFramePr>
        <p:xfrm>
          <a:off x="275667" y="841487"/>
          <a:ext cx="9322357" cy="2491917"/>
        </p:xfrm>
        <a:graphic>
          <a:graphicData uri="http://schemas.openxmlformats.org/drawingml/2006/table">
            <a:tbl>
              <a:tblPr firstRow="1" bandRow="1">
                <a:tableStyleId>{5C22544A-7EE6-4342-B048-85BDC9FD1C3A}</a:tableStyleId>
              </a:tblPr>
              <a:tblGrid>
                <a:gridCol w="9322357">
                  <a:extLst>
                    <a:ext uri="{9D8B030D-6E8A-4147-A177-3AD203B41FA5}">
                      <a16:colId xmlns:a16="http://schemas.microsoft.com/office/drawing/2014/main" val="2704522777"/>
                    </a:ext>
                  </a:extLst>
                </a:gridCol>
              </a:tblGrid>
              <a:tr h="249191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VERTICAL SPACING</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1. Table title</a:t>
                      </a:r>
                      <a:r>
                        <a:rPr kumimoji="0" lang="en-US" altLang="ko-KR" sz="1000" b="0" baseline="0" dirty="0" smtClean="0">
                          <a:solidFill>
                            <a:schemeClr val="bg1">
                              <a:lumMod val="50000"/>
                            </a:schemeClr>
                          </a:solidFill>
                          <a:latin typeface="맑은 고딕" panose="020B0503020000020004" pitchFamily="50" charset="-127"/>
                          <a:ea typeface="+mn-ea"/>
                        </a:rPr>
                        <a:t> : </a:t>
                      </a:r>
                      <a:r>
                        <a:rPr kumimoji="0" lang="en-US" altLang="ko-KR" sz="1000" b="0" dirty="0" smtClean="0">
                          <a:solidFill>
                            <a:schemeClr val="bg1">
                              <a:lumMod val="50000"/>
                            </a:schemeClr>
                          </a:solidFill>
                          <a:latin typeface="맑은 고딕" panose="020B0503020000020004" pitchFamily="50" charset="-127"/>
                          <a:ea typeface="+mn-ea"/>
                        </a:rPr>
                        <a:t>64dp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2. Table header : 56dp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3. Data row :</a:t>
                      </a:r>
                      <a:r>
                        <a:rPr kumimoji="0" lang="en-US" altLang="ko-KR" sz="1000" b="0" baseline="0" dirty="0" smtClean="0">
                          <a:solidFill>
                            <a:schemeClr val="bg1">
                              <a:lumMod val="50000"/>
                            </a:schemeClr>
                          </a:solidFill>
                          <a:latin typeface="맑은 고딕" panose="020B0503020000020004" pitchFamily="50" charset="-127"/>
                          <a:ea typeface="+mn-ea"/>
                        </a:rPr>
                        <a:t> </a:t>
                      </a:r>
                      <a:r>
                        <a:rPr kumimoji="0" lang="en-US" altLang="ko-KR" sz="1000" b="0" dirty="0" smtClean="0">
                          <a:solidFill>
                            <a:schemeClr val="bg1">
                              <a:lumMod val="50000"/>
                            </a:schemeClr>
                          </a:solidFill>
                          <a:latin typeface="맑은 고딕" panose="020B0503020000020004" pitchFamily="50" charset="-127"/>
                          <a:ea typeface="+mn-ea"/>
                        </a:rPr>
                        <a:t>48dp</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8-2. DATA TABLES - SPECS</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pic>
        <p:nvPicPr>
          <p:cNvPr id="2" name="그림 1"/>
          <p:cNvPicPr>
            <a:picLocks noChangeAspect="1"/>
          </p:cNvPicPr>
          <p:nvPr/>
        </p:nvPicPr>
        <p:blipFill rotWithShape="1">
          <a:blip r:embed="rId2"/>
          <a:srcRect l="3906" t="7459" r="4377" b="7194"/>
          <a:stretch/>
        </p:blipFill>
        <p:spPr>
          <a:xfrm>
            <a:off x="3293304" y="956221"/>
            <a:ext cx="5720212" cy="2179656"/>
          </a:xfrm>
          <a:prstGeom prst="rect">
            <a:avLst/>
          </a:prstGeom>
        </p:spPr>
      </p:pic>
      <p:pic>
        <p:nvPicPr>
          <p:cNvPr id="4" name="그림 3"/>
          <p:cNvPicPr>
            <a:picLocks noChangeAspect="1"/>
          </p:cNvPicPr>
          <p:nvPr/>
        </p:nvPicPr>
        <p:blipFill rotWithShape="1">
          <a:blip r:embed="rId3"/>
          <a:srcRect l="3311" t="5655" r="3956" b="5655"/>
          <a:stretch/>
        </p:blipFill>
        <p:spPr>
          <a:xfrm>
            <a:off x="3649201" y="3591719"/>
            <a:ext cx="5257800" cy="2843784"/>
          </a:xfrm>
          <a:prstGeom prst="rect">
            <a:avLst/>
          </a:prstGeom>
        </p:spPr>
      </p:pic>
    </p:spTree>
    <p:extLst>
      <p:ext uri="{BB962C8B-B14F-4D97-AF65-F5344CB8AC3E}">
        <p14:creationId xmlns:p14="http://schemas.microsoft.com/office/powerpoint/2010/main" val="3762697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92018" y="194209"/>
            <a:ext cx="665567" cy="400110"/>
          </a:xfrm>
          <a:prstGeom prst="rect">
            <a:avLst/>
          </a:prstGeom>
          <a:noFill/>
        </p:spPr>
        <p:txBody>
          <a:bodyPr wrap="none" rtlCol="0">
            <a:spAutoFit/>
          </a:bodyPr>
          <a:lstStyle/>
          <a:p>
            <a:r>
              <a:rPr lang="ko-KR" altLang="en-US" sz="2000" b="1" dirty="0" smtClean="0">
                <a:solidFill>
                  <a:schemeClr val="tx1">
                    <a:lumMod val="75000"/>
                    <a:lumOff val="25000"/>
                  </a:schemeClr>
                </a:solidFill>
              </a:rPr>
              <a:t>목차</a:t>
            </a:r>
            <a:endParaRPr lang="ko-KR" altLang="en-US" sz="2000" b="1" dirty="0">
              <a:solidFill>
                <a:schemeClr val="tx1">
                  <a:lumMod val="75000"/>
                  <a:lumOff val="25000"/>
                </a:schemeClr>
              </a:solidFill>
            </a:endParaRPr>
          </a:p>
        </p:txBody>
      </p:sp>
      <p:cxnSp>
        <p:nvCxnSpPr>
          <p:cNvPr id="8" name="직선 연결선 7"/>
          <p:cNvCxnSpPr/>
          <p:nvPr/>
        </p:nvCxnSpPr>
        <p:spPr>
          <a:xfrm>
            <a:off x="424801" y="655529"/>
            <a:ext cx="9000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4"/>
          <p:cNvSpPr txBox="1">
            <a:spLocks noChangeArrowheads="1"/>
          </p:cNvSpPr>
          <p:nvPr/>
        </p:nvSpPr>
        <p:spPr bwMode="auto">
          <a:xfrm>
            <a:off x="424801" y="874765"/>
            <a:ext cx="9000000" cy="1277273"/>
          </a:xfrm>
          <a:prstGeom prst="rect">
            <a:avLst/>
          </a:prstGeom>
          <a:noFill/>
          <a:ln w="9525">
            <a:noFill/>
            <a:miter lim="800000"/>
            <a:headEnd/>
            <a:tailEnd/>
          </a:ln>
        </p:spPr>
        <p:txBody>
          <a:bodyPr wrap="square">
            <a:spAutoFit/>
          </a:bodyPr>
          <a:lstStyle/>
          <a:p>
            <a:pPr algn="dist">
              <a:spcBef>
                <a:spcPct val="50000"/>
              </a:spcBef>
              <a:tabLst>
                <a:tab pos="0" algn="l"/>
              </a:tabLst>
              <a:defRPr/>
            </a:pPr>
            <a:r>
              <a:rPr lang="en-US" altLang="ko-KR" sz="1400" b="1" dirty="0" smtClean="0">
                <a:solidFill>
                  <a:schemeClr val="tx1">
                    <a:lumMod val="75000"/>
                    <a:lumOff val="25000"/>
                  </a:schemeClr>
                </a:solidFill>
                <a:latin typeface="+mn-ea"/>
                <a:sym typeface="Wingdings" pitchFamily="2" charset="2"/>
              </a:rPr>
              <a:t>1. </a:t>
            </a:r>
            <a:r>
              <a:rPr lang="ko-KR" altLang="en-US" sz="1400" b="1" dirty="0" smtClean="0">
                <a:solidFill>
                  <a:schemeClr val="tx1">
                    <a:lumMod val="75000"/>
                    <a:lumOff val="25000"/>
                  </a:schemeClr>
                </a:solidFill>
                <a:latin typeface="+mn-ea"/>
                <a:sym typeface="Wingdings" pitchFamily="2" charset="2"/>
              </a:rPr>
              <a:t>개 요</a:t>
            </a:r>
            <a:r>
              <a:rPr lang="en-US" altLang="ko-KR" sz="1400" b="1" dirty="0" smtClean="0">
                <a:solidFill>
                  <a:schemeClr val="tx1">
                    <a:lumMod val="75000"/>
                    <a:lumOff val="25000"/>
                  </a:schemeClr>
                </a:solidFill>
                <a:latin typeface="+mn-ea"/>
                <a:sym typeface="Wingdings" pitchFamily="2" charset="2"/>
              </a:rPr>
              <a:t> </a:t>
            </a:r>
            <a:r>
              <a:rPr lang="ko-KR" altLang="en-US" sz="1400" dirty="0" smtClean="0">
                <a:solidFill>
                  <a:schemeClr val="tx1">
                    <a:lumMod val="75000"/>
                    <a:lumOff val="25000"/>
                  </a:schemeClr>
                </a:solidFill>
                <a:latin typeface="+mn-ea"/>
                <a:sym typeface="Wingdings" pitchFamily="2" charset="2"/>
              </a:rPr>
              <a:t> </a:t>
            </a:r>
            <a:r>
              <a:rPr lang="ko-KR" altLang="en-US" sz="1400" dirty="0">
                <a:solidFill>
                  <a:schemeClr val="tx1">
                    <a:lumMod val="75000"/>
                    <a:lumOff val="25000"/>
                  </a:schemeClr>
                </a:solidFill>
                <a:latin typeface="+mn-ea"/>
                <a:sym typeface="Wingdings" pitchFamily="2" charset="2"/>
              </a:rPr>
              <a:t>                                                        </a:t>
            </a:r>
            <a:r>
              <a:rPr lang="en-US" altLang="ko-KR" sz="1400" b="1" dirty="0" smtClean="0">
                <a:solidFill>
                  <a:schemeClr val="tx1">
                    <a:lumMod val="75000"/>
                    <a:lumOff val="25000"/>
                  </a:schemeClr>
                </a:solidFill>
                <a:latin typeface="+mn-ea"/>
                <a:sym typeface="Wingdings" pitchFamily="2" charset="2"/>
              </a:rPr>
              <a:t>0</a:t>
            </a:r>
          </a:p>
          <a:p>
            <a:pPr algn="dist">
              <a:spcBef>
                <a:spcPct val="50000"/>
              </a:spcBef>
              <a:tabLst>
                <a:tab pos="0" algn="l"/>
              </a:tabLst>
              <a:defRPr/>
            </a:pPr>
            <a:r>
              <a:rPr lang="en-US" altLang="ko-KR" sz="1400" b="1" dirty="0" smtClean="0">
                <a:solidFill>
                  <a:schemeClr val="tx1">
                    <a:lumMod val="75000"/>
                    <a:lumOff val="25000"/>
                  </a:schemeClr>
                </a:solidFill>
                <a:latin typeface="+mn-ea"/>
                <a:sym typeface="Wingdings" pitchFamily="2" charset="2"/>
              </a:rPr>
              <a:t>2. </a:t>
            </a:r>
            <a:r>
              <a:rPr lang="ko-KR" altLang="en-US" sz="1400" b="1" dirty="0" smtClean="0">
                <a:solidFill>
                  <a:schemeClr val="tx1">
                    <a:lumMod val="75000"/>
                    <a:lumOff val="25000"/>
                  </a:schemeClr>
                </a:solidFill>
                <a:latin typeface="+mn-ea"/>
                <a:sym typeface="Wingdings" pitchFamily="2" charset="2"/>
              </a:rPr>
              <a:t>디자인 가이드  </a:t>
            </a:r>
            <a:r>
              <a:rPr lang="ko-KR" altLang="en-US" sz="1400" dirty="0">
                <a:solidFill>
                  <a:schemeClr val="tx1">
                    <a:lumMod val="75000"/>
                    <a:lumOff val="25000"/>
                  </a:schemeClr>
                </a:solidFill>
                <a:latin typeface="+mn-ea"/>
                <a:sym typeface="Wingdings" pitchFamily="2" charset="2"/>
              </a:rPr>
              <a:t>                            </a:t>
            </a:r>
            <a:r>
              <a:rPr lang="ko-KR" altLang="en-US" sz="1400" dirty="0" smtClean="0">
                <a:solidFill>
                  <a:schemeClr val="tx1">
                    <a:lumMod val="75000"/>
                    <a:lumOff val="25000"/>
                  </a:schemeClr>
                </a:solidFill>
                <a:latin typeface="+mn-ea"/>
                <a:sym typeface="Wingdings" pitchFamily="2" charset="2"/>
              </a:rPr>
              <a:t> </a:t>
            </a:r>
            <a:r>
              <a:rPr lang="ko-KR" altLang="en-US" sz="1400" dirty="0">
                <a:solidFill>
                  <a:schemeClr val="tx1">
                    <a:lumMod val="75000"/>
                    <a:lumOff val="25000"/>
                  </a:schemeClr>
                </a:solidFill>
                <a:latin typeface="+mn-ea"/>
                <a:sym typeface="Wingdings" pitchFamily="2" charset="2"/>
              </a:rPr>
              <a:t>                            </a:t>
            </a:r>
            <a:r>
              <a:rPr lang="en-US" altLang="ko-KR" sz="1400" b="1" dirty="0">
                <a:solidFill>
                  <a:schemeClr val="tx1">
                    <a:lumMod val="75000"/>
                    <a:lumOff val="25000"/>
                  </a:schemeClr>
                </a:solidFill>
                <a:latin typeface="+mn-ea"/>
                <a:sym typeface="Wingdings" pitchFamily="2" charset="2"/>
              </a:rPr>
              <a:t>0</a:t>
            </a:r>
            <a:endParaRPr lang="ko-KR" altLang="en-US" sz="1400" b="1" dirty="0">
              <a:solidFill>
                <a:schemeClr val="tx1">
                  <a:lumMod val="75000"/>
                  <a:lumOff val="25000"/>
                </a:schemeClr>
              </a:solidFill>
              <a:latin typeface="+mn-ea"/>
              <a:sym typeface="Wingdings" pitchFamily="2" charset="2"/>
            </a:endParaRPr>
          </a:p>
          <a:p>
            <a:pPr marL="190500" indent="-190500" algn="dist">
              <a:spcBef>
                <a:spcPct val="50000"/>
              </a:spcBef>
              <a:defRPr/>
            </a:pPr>
            <a:r>
              <a:rPr lang="en-US" altLang="ko-KR" sz="1400" b="1" dirty="0" smtClean="0">
                <a:solidFill>
                  <a:schemeClr val="tx1">
                    <a:lumMod val="75000"/>
                    <a:lumOff val="25000"/>
                  </a:schemeClr>
                </a:solidFill>
                <a:latin typeface="+mn-ea"/>
                <a:sym typeface="Wingdings" pitchFamily="2" charset="2"/>
              </a:rPr>
              <a:t>3. </a:t>
            </a:r>
            <a:r>
              <a:rPr lang="ko-KR" altLang="en-US" sz="1400" b="1" dirty="0" smtClean="0">
                <a:solidFill>
                  <a:schemeClr val="tx1">
                    <a:lumMod val="75000"/>
                    <a:lumOff val="25000"/>
                  </a:schemeClr>
                </a:solidFill>
                <a:latin typeface="+mn-ea"/>
                <a:sym typeface="Wingdings" pitchFamily="2" charset="2"/>
              </a:rPr>
              <a:t>구성요소 가이드 </a:t>
            </a:r>
            <a:r>
              <a:rPr lang="ko-KR" altLang="en-US" sz="1400" dirty="0" smtClean="0">
                <a:solidFill>
                  <a:schemeClr val="tx1">
                    <a:lumMod val="75000"/>
                    <a:lumOff val="25000"/>
                  </a:schemeClr>
                </a:solidFill>
                <a:latin typeface="+mn-ea"/>
                <a:sym typeface="Wingdings" pitchFamily="2" charset="2"/>
              </a:rPr>
              <a:t> </a:t>
            </a:r>
            <a:r>
              <a:rPr lang="ko-KR" altLang="en-US" sz="1400" dirty="0">
                <a:solidFill>
                  <a:schemeClr val="tx1">
                    <a:lumMod val="75000"/>
                    <a:lumOff val="25000"/>
                  </a:schemeClr>
                </a:solidFill>
                <a:latin typeface="+mn-ea"/>
                <a:sym typeface="Wingdings" pitchFamily="2" charset="2"/>
              </a:rPr>
              <a:t>                                                        </a:t>
            </a:r>
            <a:r>
              <a:rPr lang="en-US" altLang="ko-KR" sz="1400" b="1" dirty="0" smtClean="0">
                <a:solidFill>
                  <a:schemeClr val="tx1">
                    <a:lumMod val="75000"/>
                    <a:lumOff val="25000"/>
                  </a:schemeClr>
                </a:solidFill>
                <a:latin typeface="+mn-ea"/>
                <a:sym typeface="Wingdings" pitchFamily="2" charset="2"/>
              </a:rPr>
              <a:t>0</a:t>
            </a:r>
          </a:p>
          <a:p>
            <a:pPr marL="190500" indent="-190500" algn="dist">
              <a:spcBef>
                <a:spcPct val="50000"/>
              </a:spcBef>
              <a:defRPr/>
            </a:pPr>
            <a:r>
              <a:rPr lang="en-US" altLang="ko-KR" sz="1400" b="1" dirty="0" smtClean="0">
                <a:solidFill>
                  <a:schemeClr val="tx1">
                    <a:lumMod val="75000"/>
                    <a:lumOff val="25000"/>
                  </a:schemeClr>
                </a:solidFill>
                <a:latin typeface="+mn-ea"/>
                <a:sym typeface="Wingdings" pitchFamily="2" charset="2"/>
              </a:rPr>
              <a:t>4. </a:t>
            </a:r>
            <a:r>
              <a:rPr lang="ko-KR" altLang="en-US" sz="1400" b="1" dirty="0" smtClean="0">
                <a:solidFill>
                  <a:schemeClr val="tx1">
                    <a:lumMod val="75000"/>
                    <a:lumOff val="25000"/>
                  </a:schemeClr>
                </a:solidFill>
                <a:latin typeface="+mn-ea"/>
                <a:sym typeface="Wingdings" pitchFamily="2" charset="2"/>
              </a:rPr>
              <a:t>기타 가이드 </a:t>
            </a:r>
            <a:r>
              <a:rPr lang="ko-KR" altLang="en-US" sz="1400" dirty="0" smtClean="0">
                <a:solidFill>
                  <a:schemeClr val="tx1">
                    <a:lumMod val="75000"/>
                    <a:lumOff val="25000"/>
                  </a:schemeClr>
                </a:solidFill>
                <a:latin typeface="+mn-ea"/>
                <a:sym typeface="Wingdings" pitchFamily="2" charset="2"/>
              </a:rPr>
              <a:t> </a:t>
            </a:r>
            <a:r>
              <a:rPr lang="ko-KR" altLang="en-US" sz="1400" dirty="0">
                <a:solidFill>
                  <a:schemeClr val="tx1">
                    <a:lumMod val="75000"/>
                    <a:lumOff val="25000"/>
                  </a:schemeClr>
                </a:solidFill>
                <a:latin typeface="+mn-ea"/>
                <a:sym typeface="Wingdings" pitchFamily="2" charset="2"/>
              </a:rPr>
              <a:t>                                                       </a:t>
            </a:r>
            <a:r>
              <a:rPr lang="ko-KR" altLang="en-US" sz="1400" dirty="0" smtClean="0">
                <a:solidFill>
                  <a:schemeClr val="tx1">
                    <a:lumMod val="75000"/>
                    <a:lumOff val="25000"/>
                  </a:schemeClr>
                </a:solidFill>
                <a:latin typeface="+mn-ea"/>
                <a:sym typeface="Wingdings" pitchFamily="2" charset="2"/>
              </a:rPr>
              <a:t> </a:t>
            </a:r>
            <a:r>
              <a:rPr lang="en-US" altLang="ko-KR" sz="1400" b="1" dirty="0" smtClean="0">
                <a:solidFill>
                  <a:schemeClr val="tx1">
                    <a:lumMod val="75000"/>
                    <a:lumOff val="25000"/>
                  </a:schemeClr>
                </a:solidFill>
                <a:latin typeface="+mn-ea"/>
                <a:sym typeface="Wingdings" pitchFamily="2" charset="2"/>
              </a:rPr>
              <a:t>0</a:t>
            </a:r>
          </a:p>
        </p:txBody>
      </p:sp>
    </p:spTree>
    <p:extLst>
      <p:ext uri="{BB962C8B-B14F-4D97-AF65-F5344CB8AC3E}">
        <p14:creationId xmlns:p14="http://schemas.microsoft.com/office/powerpoint/2010/main" val="23406857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표 18"/>
          <p:cNvGraphicFramePr>
            <a:graphicFrameLocks noGrp="1"/>
          </p:cNvGraphicFramePr>
          <p:nvPr>
            <p:extLst/>
          </p:nvPr>
        </p:nvGraphicFramePr>
        <p:xfrm>
          <a:off x="275668" y="841487"/>
          <a:ext cx="4562340" cy="5700626"/>
        </p:xfrm>
        <a:graphic>
          <a:graphicData uri="http://schemas.openxmlformats.org/drawingml/2006/table">
            <a:tbl>
              <a:tblPr firstRow="1" bandRow="1">
                <a:tableStyleId>{5C22544A-7EE6-4342-B048-85BDC9FD1C3A}</a:tableStyleId>
              </a:tblPr>
              <a:tblGrid>
                <a:gridCol w="4562340">
                  <a:extLst>
                    <a:ext uri="{9D8B030D-6E8A-4147-A177-3AD203B41FA5}">
                      <a16:colId xmlns:a16="http://schemas.microsoft.com/office/drawing/2014/main" val="2704522777"/>
                    </a:ext>
                  </a:extLst>
                </a:gridCol>
              </a:tblGrid>
              <a:tr h="5700626">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CONTENT GUIDELINES</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타이틀 </a:t>
                      </a:r>
                      <a:r>
                        <a:rPr kumimoji="0" lang="en-US" altLang="ko-KR" sz="1000" b="0" dirty="0" smtClean="0">
                          <a:solidFill>
                            <a:schemeClr val="bg1">
                              <a:lumMod val="50000"/>
                            </a:schemeClr>
                          </a:solidFill>
                          <a:latin typeface="맑은 고딕" panose="020B0503020000020004" pitchFamily="50" charset="-127"/>
                          <a:ea typeface="+mn-ea"/>
                        </a:rPr>
                        <a:t>: 14sp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Medium, #000000</a:t>
                      </a:r>
                    </a:p>
                    <a:p>
                      <a:pPr marL="0" marR="0" indent="0" algn="l" defTabSz="914400" rtl="0" eaLnBrk="0" fontAlgn="auto" latinLnBrk="1" hangingPunct="0">
                        <a:lnSpc>
                          <a:spcPct val="100000"/>
                        </a:lnSpc>
                        <a:spcBef>
                          <a:spcPct val="20000"/>
                        </a:spcBef>
                        <a:spcAft>
                          <a:spcPts val="0"/>
                        </a:spcAft>
                        <a:buClrTx/>
                        <a:buSzTx/>
                        <a:buFontTx/>
                        <a:buNone/>
                        <a:tabLst/>
                        <a:defRPr/>
                      </a:pPr>
                      <a:r>
                        <a:rPr kumimoji="0" lang="ko-KR" altLang="en-US" sz="1000" b="0" dirty="0" smtClean="0">
                          <a:solidFill>
                            <a:schemeClr val="bg1">
                              <a:lumMod val="50000"/>
                            </a:schemeClr>
                          </a:solidFill>
                          <a:latin typeface="맑은 고딕" panose="020B0503020000020004" pitchFamily="50" charset="-127"/>
                          <a:ea typeface="+mn-ea"/>
                        </a:rPr>
                        <a:t>콘텐츠 </a:t>
                      </a:r>
                      <a:r>
                        <a:rPr kumimoji="0" lang="en-US" altLang="ko-KR" sz="1000" b="0" dirty="0" smtClean="0">
                          <a:solidFill>
                            <a:schemeClr val="bg1">
                              <a:lumMod val="50000"/>
                            </a:schemeClr>
                          </a:solidFill>
                          <a:latin typeface="맑은 고딕" panose="020B0503020000020004" pitchFamily="50" charset="-127"/>
                          <a:ea typeface="+mn-ea"/>
                        </a:rPr>
                        <a:t>: 14sp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Medium, #000000</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콘텐츠 여백 </a:t>
                      </a:r>
                      <a:r>
                        <a:rPr kumimoji="0" lang="en-US" altLang="ko-KR" sz="1000" b="0" dirty="0" smtClean="0">
                          <a:solidFill>
                            <a:schemeClr val="bg1">
                              <a:lumMod val="50000"/>
                            </a:schemeClr>
                          </a:solidFill>
                          <a:latin typeface="맑은 고딕" panose="020B0503020000020004" pitchFamily="50" charset="-127"/>
                          <a:ea typeface="+mn-ea"/>
                        </a:rPr>
                        <a:t>: 24dp</a:t>
                      </a:r>
                      <a:endParaRPr kumimoji="0" lang="ko-KR" altLang="en-US"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제목과 본문 사이의 여백 </a:t>
                      </a:r>
                      <a:r>
                        <a:rPr kumimoji="0" lang="en-US" altLang="ko-KR" sz="1000" b="0" dirty="0" smtClean="0">
                          <a:solidFill>
                            <a:schemeClr val="bg1">
                              <a:lumMod val="50000"/>
                            </a:schemeClr>
                          </a:solidFill>
                          <a:latin typeface="맑은 고딕" panose="020B0503020000020004" pitchFamily="50" charset="-127"/>
                          <a:ea typeface="+mn-ea"/>
                        </a:rPr>
                        <a:t>: 20dp</a:t>
                      </a:r>
                      <a:endParaRPr kumimoji="0" lang="ko-KR" altLang="en-US"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콘텐츠 영역 하단 여백 </a:t>
                      </a:r>
                      <a:r>
                        <a:rPr kumimoji="0" lang="en-US" altLang="ko-KR" sz="1000" b="0" dirty="0" smtClean="0">
                          <a:solidFill>
                            <a:schemeClr val="bg1">
                              <a:lumMod val="50000"/>
                            </a:schemeClr>
                          </a:solidFill>
                          <a:latin typeface="맑은 고딕" panose="020B0503020000020004" pitchFamily="50" charset="-127"/>
                          <a:ea typeface="+mn-ea"/>
                        </a:rPr>
                        <a:t>: 24dp</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marL="0" marR="0" indent="0" algn="l" defTabSz="914400" rtl="0" eaLnBrk="0" fontAlgn="auto" latinLnBrk="1" hangingPunct="0">
                        <a:lnSpc>
                          <a:spcPct val="100000"/>
                        </a:lnSpc>
                        <a:spcBef>
                          <a:spcPct val="20000"/>
                        </a:spcBef>
                        <a:spcAft>
                          <a:spcPts val="0"/>
                        </a:spcAft>
                        <a:buClrTx/>
                        <a:buSzTx/>
                        <a:buFontTx/>
                        <a:buNone/>
                        <a:tabLst/>
                        <a:defRPr/>
                      </a:pPr>
                      <a:r>
                        <a:rPr kumimoji="0" lang="ko-KR" altLang="en-US" sz="1000" b="0" dirty="0" smtClean="0">
                          <a:solidFill>
                            <a:schemeClr val="bg1">
                              <a:lumMod val="50000"/>
                            </a:schemeClr>
                          </a:solidFill>
                          <a:latin typeface="맑은 고딕" panose="020B0503020000020004" pitchFamily="50" charset="-127"/>
                          <a:ea typeface="+mn-ea"/>
                        </a:rPr>
                        <a:t>버튼 영역 높이 </a:t>
                      </a:r>
                      <a:r>
                        <a:rPr kumimoji="0" lang="en-US" altLang="ko-KR" sz="1000" b="0" dirty="0" smtClean="0">
                          <a:solidFill>
                            <a:schemeClr val="bg1">
                              <a:lumMod val="50000"/>
                            </a:schemeClr>
                          </a:solidFill>
                          <a:latin typeface="맑은 고딕" panose="020B0503020000020004" pitchFamily="50" charset="-127"/>
                          <a:ea typeface="+mn-ea"/>
                        </a:rPr>
                        <a:t>: 52dp </a:t>
                      </a:r>
                    </a:p>
                    <a:p>
                      <a:pPr marL="0" marR="0" indent="0" algn="l" defTabSz="914400" rtl="0" eaLnBrk="0" fontAlgn="auto" latinLnBrk="1" hangingPunct="0">
                        <a:lnSpc>
                          <a:spcPct val="100000"/>
                        </a:lnSpc>
                        <a:spcBef>
                          <a:spcPct val="20000"/>
                        </a:spcBef>
                        <a:spcAft>
                          <a:spcPts val="0"/>
                        </a:spcAft>
                        <a:buClrTx/>
                        <a:buSzTx/>
                        <a:buFontTx/>
                        <a:buNone/>
                        <a:tabLst/>
                        <a:defRPr/>
                      </a:pPr>
                      <a:r>
                        <a:rPr kumimoji="0" lang="ko-KR" altLang="en-US" sz="1000" b="0" dirty="0" smtClean="0">
                          <a:solidFill>
                            <a:schemeClr val="bg1">
                              <a:lumMod val="50000"/>
                            </a:schemeClr>
                          </a:solidFill>
                          <a:latin typeface="맑은 고딕" panose="020B0503020000020004" pitchFamily="50" charset="-127"/>
                          <a:ea typeface="+mn-ea"/>
                        </a:rPr>
                        <a:t>버튼 영역 너비 </a:t>
                      </a:r>
                      <a:r>
                        <a:rPr kumimoji="0" lang="en-US" altLang="ko-KR" sz="1000" b="0" dirty="0" smtClean="0">
                          <a:solidFill>
                            <a:schemeClr val="bg1">
                              <a:lumMod val="50000"/>
                            </a:schemeClr>
                          </a:solidFill>
                          <a:latin typeface="맑은 고딕" panose="020B0503020000020004" pitchFamily="50" charset="-127"/>
                          <a:ea typeface="+mn-ea"/>
                        </a:rPr>
                        <a:t>:</a:t>
                      </a:r>
                      <a:r>
                        <a:rPr kumimoji="0" lang="en-US" altLang="ko-KR" sz="1000" b="0" baseline="0" dirty="0" smtClean="0">
                          <a:solidFill>
                            <a:schemeClr val="bg1">
                              <a:lumMod val="50000"/>
                            </a:schemeClr>
                          </a:solidFill>
                          <a:latin typeface="맑은 고딕" panose="020B0503020000020004" pitchFamily="50" charset="-127"/>
                          <a:ea typeface="+mn-ea"/>
                        </a:rPr>
                        <a:t> </a:t>
                      </a:r>
                      <a:r>
                        <a:rPr kumimoji="0" lang="en-US" altLang="ko-KR" sz="1000" b="0" dirty="0" smtClean="0">
                          <a:solidFill>
                            <a:schemeClr val="bg1">
                              <a:lumMod val="50000"/>
                            </a:schemeClr>
                          </a:solidFill>
                          <a:latin typeface="맑은 고딕" panose="020B0503020000020004" pitchFamily="50" charset="-127"/>
                          <a:ea typeface="+mn-ea"/>
                        </a:rPr>
                        <a:t>8dp</a:t>
                      </a:r>
                      <a:endParaRPr kumimoji="0" lang="ko-KR" altLang="en-US" sz="1000" b="0" dirty="0" smtClean="0">
                        <a:solidFill>
                          <a:schemeClr val="bg1">
                            <a:lumMod val="50000"/>
                          </a:schemeClr>
                        </a:solidFill>
                        <a:latin typeface="맑은 고딕" panose="020B0503020000020004" pitchFamily="50" charset="-127"/>
                        <a:ea typeface="+mn-ea"/>
                      </a:endParaRPr>
                    </a:p>
                    <a:p>
                      <a:pPr eaLnBrk="0" hangingPunct="0">
                        <a:spcBef>
                          <a:spcPct val="20000"/>
                        </a:spcBef>
                      </a:pPr>
                      <a:endParaRPr kumimoji="0" lang="ko-KR" altLang="en-US" sz="1000" b="0" dirty="0" smtClean="0">
                        <a:solidFill>
                          <a:schemeClr val="bg1">
                            <a:lumMod val="50000"/>
                          </a:schemeClr>
                        </a:solidFill>
                        <a:latin typeface="맑은 고딕" panose="020B0503020000020004" pitchFamily="50" charset="-127"/>
                        <a:ea typeface="+mn-ea"/>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9. MODAL WINDOWS</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graphicFrame>
        <p:nvGraphicFramePr>
          <p:cNvPr id="11" name="표 10"/>
          <p:cNvGraphicFramePr>
            <a:graphicFrameLocks noGrp="1"/>
          </p:cNvGraphicFramePr>
          <p:nvPr>
            <p:extLst/>
          </p:nvPr>
        </p:nvGraphicFramePr>
        <p:xfrm>
          <a:off x="5178829" y="823198"/>
          <a:ext cx="4423037" cy="2529597"/>
        </p:xfrm>
        <a:graphic>
          <a:graphicData uri="http://schemas.openxmlformats.org/drawingml/2006/table">
            <a:tbl>
              <a:tblPr firstRow="1" bandRow="1">
                <a:tableStyleId>{5C22544A-7EE6-4342-B048-85BDC9FD1C3A}</a:tableStyleId>
              </a:tblPr>
              <a:tblGrid>
                <a:gridCol w="4423037">
                  <a:extLst>
                    <a:ext uri="{9D8B030D-6E8A-4147-A177-3AD203B41FA5}">
                      <a16:colId xmlns:a16="http://schemas.microsoft.com/office/drawing/2014/main" val="2704522777"/>
                    </a:ext>
                  </a:extLst>
                </a:gridCol>
              </a:tblGrid>
              <a:tr h="252959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BUTTON</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버튼 </a:t>
                      </a:r>
                      <a:r>
                        <a:rPr kumimoji="0" lang="en-US" altLang="ko-KR" sz="1000" b="0" dirty="0" smtClean="0">
                          <a:solidFill>
                            <a:schemeClr val="bg1">
                              <a:lumMod val="50000"/>
                            </a:schemeClr>
                          </a:solidFill>
                          <a:latin typeface="맑은 고딕" panose="020B0503020000020004" pitchFamily="50" charset="-127"/>
                          <a:ea typeface="+mn-ea"/>
                        </a:rPr>
                        <a:t>: 14sp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Medium, #000000</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버튼 높이 </a:t>
                      </a:r>
                      <a:r>
                        <a:rPr kumimoji="0" lang="en-US" altLang="ko-KR" sz="1000" b="0" dirty="0" smtClean="0">
                          <a:solidFill>
                            <a:schemeClr val="bg1">
                              <a:lumMod val="50000"/>
                            </a:schemeClr>
                          </a:solidFill>
                          <a:latin typeface="맑은 고딕" panose="020B0503020000020004" pitchFamily="50" charset="-127"/>
                          <a:ea typeface="+mn-ea"/>
                        </a:rPr>
                        <a:t>: 36dp </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최소 버튼 폭 </a:t>
                      </a:r>
                      <a:r>
                        <a:rPr kumimoji="0" lang="en-US" altLang="ko-KR" sz="1000" b="0" dirty="0" smtClean="0">
                          <a:solidFill>
                            <a:schemeClr val="bg1">
                              <a:lumMod val="50000"/>
                            </a:schemeClr>
                          </a:solidFill>
                          <a:latin typeface="맑은 고딕" panose="020B0503020000020004" pitchFamily="50" charset="-127"/>
                          <a:ea typeface="+mn-ea"/>
                        </a:rPr>
                        <a:t>: 64dp </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내부 버튼 패딩 </a:t>
                      </a:r>
                      <a:r>
                        <a:rPr kumimoji="0" lang="en-US" altLang="ko-KR" sz="1000" b="0" dirty="0" smtClean="0">
                          <a:solidFill>
                            <a:schemeClr val="bg1">
                              <a:lumMod val="50000"/>
                            </a:schemeClr>
                          </a:solidFill>
                          <a:latin typeface="맑은 고딕" panose="020B0503020000020004" pitchFamily="50" charset="-127"/>
                          <a:ea typeface="+mn-ea"/>
                        </a:rPr>
                        <a:t>: 8dp </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버튼 사이의 패딩 </a:t>
                      </a:r>
                      <a:r>
                        <a:rPr kumimoji="0" lang="en-US" altLang="ko-KR" sz="1000" b="0" dirty="0" smtClean="0">
                          <a:solidFill>
                            <a:schemeClr val="bg1">
                              <a:lumMod val="50000"/>
                            </a:schemeClr>
                          </a:solidFill>
                          <a:latin typeface="맑은 고딕" panose="020B0503020000020004" pitchFamily="50" charset="-127"/>
                          <a:ea typeface="+mn-ea"/>
                        </a:rPr>
                        <a:t>: 8dp</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3" name="그림 2"/>
          <p:cNvPicPr>
            <a:picLocks noChangeAspect="1"/>
          </p:cNvPicPr>
          <p:nvPr/>
        </p:nvPicPr>
        <p:blipFill>
          <a:blip r:embed="rId2"/>
          <a:stretch>
            <a:fillRect/>
          </a:stretch>
        </p:blipFill>
        <p:spPr>
          <a:xfrm>
            <a:off x="345079" y="3500584"/>
            <a:ext cx="4494850" cy="2336139"/>
          </a:xfrm>
          <a:prstGeom prst="rect">
            <a:avLst/>
          </a:prstGeom>
        </p:spPr>
      </p:pic>
      <p:graphicFrame>
        <p:nvGraphicFramePr>
          <p:cNvPr id="14" name="표 13"/>
          <p:cNvGraphicFramePr>
            <a:graphicFrameLocks noGrp="1"/>
          </p:cNvGraphicFramePr>
          <p:nvPr>
            <p:extLst/>
          </p:nvPr>
        </p:nvGraphicFramePr>
        <p:xfrm>
          <a:off x="5174988" y="3500584"/>
          <a:ext cx="4423037" cy="3041529"/>
        </p:xfrm>
        <a:graphic>
          <a:graphicData uri="http://schemas.openxmlformats.org/drawingml/2006/table">
            <a:tbl>
              <a:tblPr firstRow="1" bandRow="1">
                <a:tableStyleId>{5C22544A-7EE6-4342-B048-85BDC9FD1C3A}</a:tableStyleId>
              </a:tblPr>
              <a:tblGrid>
                <a:gridCol w="4423037">
                  <a:extLst>
                    <a:ext uri="{9D8B030D-6E8A-4147-A177-3AD203B41FA5}">
                      <a16:colId xmlns:a16="http://schemas.microsoft.com/office/drawing/2014/main" val="2704522777"/>
                    </a:ext>
                  </a:extLst>
                </a:gridCol>
              </a:tblGrid>
              <a:tr h="3041529">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KEYLINES</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좌우 여백 </a:t>
                      </a:r>
                      <a:r>
                        <a:rPr kumimoji="0" lang="en-US" altLang="ko-KR" sz="1000" b="0" dirty="0" smtClean="0">
                          <a:solidFill>
                            <a:schemeClr val="bg1">
                              <a:lumMod val="50000"/>
                            </a:schemeClr>
                          </a:solidFill>
                          <a:latin typeface="맑은 고딕" panose="020B0503020000020004" pitchFamily="50" charset="-127"/>
                          <a:ea typeface="+mn-ea"/>
                        </a:rPr>
                        <a:t>:</a:t>
                      </a:r>
                      <a:r>
                        <a:rPr kumimoji="0" lang="en-US" altLang="ko-KR" sz="1000" b="0" baseline="0" dirty="0" smtClean="0">
                          <a:solidFill>
                            <a:schemeClr val="bg1">
                              <a:lumMod val="50000"/>
                            </a:schemeClr>
                          </a:solidFill>
                          <a:latin typeface="맑은 고딕" panose="020B0503020000020004" pitchFamily="50" charset="-127"/>
                          <a:ea typeface="+mn-ea"/>
                        </a:rPr>
                        <a:t> 24dp</a:t>
                      </a:r>
                    </a:p>
                    <a:p>
                      <a:pPr eaLnBrk="0" hangingPunct="0">
                        <a:spcBef>
                          <a:spcPct val="20000"/>
                        </a:spcBef>
                      </a:pPr>
                      <a:r>
                        <a:rPr kumimoji="0" lang="ko-KR" altLang="en-US" sz="1000" b="0" baseline="0" dirty="0" smtClean="0">
                          <a:solidFill>
                            <a:schemeClr val="bg1">
                              <a:lumMod val="50000"/>
                            </a:schemeClr>
                          </a:solidFill>
                          <a:latin typeface="맑은 고딕" panose="020B0503020000020004" pitchFamily="50" charset="-127"/>
                          <a:ea typeface="+mn-ea"/>
                        </a:rPr>
                        <a:t>아이콘 너비</a:t>
                      </a:r>
                      <a:r>
                        <a:rPr kumimoji="0" lang="en-US" altLang="ko-KR" sz="1000" b="0" baseline="0" dirty="0" smtClean="0">
                          <a:solidFill>
                            <a:schemeClr val="bg1">
                              <a:lumMod val="50000"/>
                            </a:schemeClr>
                          </a:solidFill>
                          <a:latin typeface="맑은 고딕" panose="020B0503020000020004" pitchFamily="50" charset="-127"/>
                          <a:ea typeface="+mn-ea"/>
                        </a:rPr>
                        <a:t> : 80dp</a:t>
                      </a:r>
                      <a:endParaRPr kumimoji="0" lang="en-US" altLang="ko-KR" sz="1000" b="0" dirty="0" smtClean="0">
                        <a:solidFill>
                          <a:schemeClr val="bg1">
                            <a:lumMod val="50000"/>
                          </a:schemeClr>
                        </a:solidFill>
                        <a:latin typeface="맑은 고딕" panose="020B0503020000020004" pitchFamily="50" charset="-127"/>
                        <a:ea typeface="+mn-ea"/>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15" name="그림 14"/>
          <p:cNvPicPr>
            <a:picLocks noChangeAspect="1"/>
          </p:cNvPicPr>
          <p:nvPr/>
        </p:nvPicPr>
        <p:blipFill rotWithShape="1">
          <a:blip r:embed="rId3"/>
          <a:srcRect l="30987" t="15675" r="24411" b="16645"/>
          <a:stretch/>
        </p:blipFill>
        <p:spPr>
          <a:xfrm>
            <a:off x="7328882" y="3978434"/>
            <a:ext cx="2205277" cy="1937346"/>
          </a:xfrm>
          <a:prstGeom prst="rect">
            <a:avLst/>
          </a:prstGeom>
        </p:spPr>
      </p:pic>
      <p:pic>
        <p:nvPicPr>
          <p:cNvPr id="16" name="그림 15"/>
          <p:cNvPicPr>
            <a:picLocks noChangeAspect="1"/>
          </p:cNvPicPr>
          <p:nvPr/>
        </p:nvPicPr>
        <p:blipFill rotWithShape="1">
          <a:blip r:embed="rId4"/>
          <a:srcRect l="17142" t="9834" r="19032" b="8830"/>
          <a:stretch/>
        </p:blipFill>
        <p:spPr>
          <a:xfrm>
            <a:off x="7574683" y="1186148"/>
            <a:ext cx="1959476" cy="1728234"/>
          </a:xfrm>
          <a:prstGeom prst="rect">
            <a:avLst/>
          </a:prstGeom>
        </p:spPr>
      </p:pic>
    </p:spTree>
    <p:extLst>
      <p:ext uri="{BB962C8B-B14F-4D97-AF65-F5344CB8AC3E}">
        <p14:creationId xmlns:p14="http://schemas.microsoft.com/office/powerpoint/2010/main" val="996540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표 30"/>
          <p:cNvGraphicFramePr>
            <a:graphicFrameLocks noGrp="1"/>
          </p:cNvGraphicFramePr>
          <p:nvPr>
            <p:extLst/>
          </p:nvPr>
        </p:nvGraphicFramePr>
        <p:xfrm>
          <a:off x="5060623" y="3517012"/>
          <a:ext cx="4537402" cy="3025101"/>
        </p:xfrm>
        <a:graphic>
          <a:graphicData uri="http://schemas.openxmlformats.org/drawingml/2006/table">
            <a:tbl>
              <a:tblPr firstRow="1" bandRow="1">
                <a:tableStyleId>{5C22544A-7EE6-4342-B048-85BDC9FD1C3A}</a:tableStyleId>
              </a:tblPr>
              <a:tblGrid>
                <a:gridCol w="4537402">
                  <a:extLst>
                    <a:ext uri="{9D8B030D-6E8A-4147-A177-3AD203B41FA5}">
                      <a16:colId xmlns:a16="http://schemas.microsoft.com/office/drawing/2014/main" val="2704522777"/>
                    </a:ext>
                  </a:extLst>
                </a:gridCol>
              </a:tblGrid>
              <a:tr h="3025101">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SINGLE-LINE ITEM WITH AVATAR SPECS</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Font: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 16sp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Height: 56dp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Left avatar padding: 16dp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Text padding, left: 72dp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Top padding: 8dp</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32" name="표 31"/>
          <p:cNvGraphicFramePr>
            <a:graphicFrameLocks noGrp="1"/>
          </p:cNvGraphicFramePr>
          <p:nvPr>
            <p:extLst/>
          </p:nvPr>
        </p:nvGraphicFramePr>
        <p:xfrm>
          <a:off x="275668" y="3517012"/>
          <a:ext cx="4537402" cy="3025101"/>
        </p:xfrm>
        <a:graphic>
          <a:graphicData uri="http://schemas.openxmlformats.org/drawingml/2006/table">
            <a:tbl>
              <a:tblPr firstRow="1" bandRow="1">
                <a:tableStyleId>{5C22544A-7EE6-4342-B048-85BDC9FD1C3A}</a:tableStyleId>
              </a:tblPr>
              <a:tblGrid>
                <a:gridCol w="4537402">
                  <a:extLst>
                    <a:ext uri="{9D8B030D-6E8A-4147-A177-3AD203B41FA5}">
                      <a16:colId xmlns:a16="http://schemas.microsoft.com/office/drawing/2014/main" val="2704522777"/>
                    </a:ext>
                  </a:extLst>
                </a:gridCol>
              </a:tblGrid>
              <a:tr h="3025101">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TWO-LINE LIST SPECS</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Font: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 16sp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Height: 72dp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Left and right padding from screen edge: 16dp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Top padding: 8dp</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28" name="표 27"/>
          <p:cNvGraphicFramePr>
            <a:graphicFrameLocks noGrp="1"/>
          </p:cNvGraphicFramePr>
          <p:nvPr>
            <p:extLst/>
          </p:nvPr>
        </p:nvGraphicFramePr>
        <p:xfrm>
          <a:off x="5060623" y="841487"/>
          <a:ext cx="4537402" cy="2491917"/>
        </p:xfrm>
        <a:graphic>
          <a:graphicData uri="http://schemas.openxmlformats.org/drawingml/2006/table">
            <a:tbl>
              <a:tblPr firstRow="1" bandRow="1">
                <a:tableStyleId>{5C22544A-7EE6-4342-B048-85BDC9FD1C3A}</a:tableStyleId>
              </a:tblPr>
              <a:tblGrid>
                <a:gridCol w="4537402">
                  <a:extLst>
                    <a:ext uri="{9D8B030D-6E8A-4147-A177-3AD203B41FA5}">
                      <a16:colId xmlns:a16="http://schemas.microsoft.com/office/drawing/2014/main" val="2704522777"/>
                    </a:ext>
                  </a:extLst>
                </a:gridCol>
              </a:tblGrid>
              <a:tr h="249191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SINGLE-LINE ITEM WITH AVATAR SPECS</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Font: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 16sp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Height: 56dp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Left avatar padding: 16dp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Text padding, left: 72dp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Top padding: 8dp</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27" name="표 26"/>
          <p:cNvGraphicFramePr>
            <a:graphicFrameLocks noGrp="1"/>
          </p:cNvGraphicFramePr>
          <p:nvPr>
            <p:extLst/>
          </p:nvPr>
        </p:nvGraphicFramePr>
        <p:xfrm>
          <a:off x="275668" y="841487"/>
          <a:ext cx="4537402" cy="2491917"/>
        </p:xfrm>
        <a:graphic>
          <a:graphicData uri="http://schemas.openxmlformats.org/drawingml/2006/table">
            <a:tbl>
              <a:tblPr firstRow="1" bandRow="1">
                <a:tableStyleId>{5C22544A-7EE6-4342-B048-85BDC9FD1C3A}</a:tableStyleId>
              </a:tblPr>
              <a:tblGrid>
                <a:gridCol w="4537402">
                  <a:extLst>
                    <a:ext uri="{9D8B030D-6E8A-4147-A177-3AD203B41FA5}">
                      <a16:colId xmlns:a16="http://schemas.microsoft.com/office/drawing/2014/main" val="2704522777"/>
                    </a:ext>
                  </a:extLst>
                </a:gridCol>
              </a:tblGrid>
              <a:tr h="249191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SINGLE-LINE LIST</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Font: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 16sp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Height: 48dp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Left and right padding from screen edge: 16dp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Top padding: 8dp</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10. LISTS</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pic>
        <p:nvPicPr>
          <p:cNvPr id="4" name="그림 3"/>
          <p:cNvPicPr>
            <a:picLocks noChangeAspect="1"/>
          </p:cNvPicPr>
          <p:nvPr/>
        </p:nvPicPr>
        <p:blipFill>
          <a:blip r:embed="rId2"/>
          <a:stretch>
            <a:fillRect/>
          </a:stretch>
        </p:blipFill>
        <p:spPr>
          <a:xfrm>
            <a:off x="316627" y="2219074"/>
            <a:ext cx="2129140" cy="946285"/>
          </a:xfrm>
          <a:prstGeom prst="rect">
            <a:avLst/>
          </a:prstGeom>
        </p:spPr>
      </p:pic>
      <p:pic>
        <p:nvPicPr>
          <p:cNvPr id="6" name="그림 5"/>
          <p:cNvPicPr>
            <a:picLocks noChangeAspect="1"/>
          </p:cNvPicPr>
          <p:nvPr/>
        </p:nvPicPr>
        <p:blipFill>
          <a:blip r:embed="rId3"/>
          <a:stretch>
            <a:fillRect/>
          </a:stretch>
        </p:blipFill>
        <p:spPr>
          <a:xfrm>
            <a:off x="5458202" y="2129424"/>
            <a:ext cx="2129140" cy="1088227"/>
          </a:xfrm>
          <a:prstGeom prst="rect">
            <a:avLst/>
          </a:prstGeom>
        </p:spPr>
      </p:pic>
      <p:pic>
        <p:nvPicPr>
          <p:cNvPr id="9" name="그림 8"/>
          <p:cNvPicPr>
            <a:picLocks noChangeAspect="1"/>
          </p:cNvPicPr>
          <p:nvPr/>
        </p:nvPicPr>
        <p:blipFill>
          <a:blip r:embed="rId4"/>
          <a:stretch>
            <a:fillRect/>
          </a:stretch>
        </p:blipFill>
        <p:spPr>
          <a:xfrm>
            <a:off x="432000" y="4891906"/>
            <a:ext cx="2129141" cy="1383941"/>
          </a:xfrm>
          <a:prstGeom prst="rect">
            <a:avLst/>
          </a:prstGeom>
        </p:spPr>
      </p:pic>
      <p:pic>
        <p:nvPicPr>
          <p:cNvPr id="10" name="그림 9"/>
          <p:cNvPicPr>
            <a:picLocks noChangeAspect="1"/>
          </p:cNvPicPr>
          <p:nvPr/>
        </p:nvPicPr>
        <p:blipFill>
          <a:blip r:embed="rId5"/>
          <a:stretch>
            <a:fillRect/>
          </a:stretch>
        </p:blipFill>
        <p:spPr>
          <a:xfrm>
            <a:off x="5271158" y="4862084"/>
            <a:ext cx="1935582" cy="1247375"/>
          </a:xfrm>
          <a:prstGeom prst="rect">
            <a:avLst/>
          </a:prstGeom>
        </p:spPr>
      </p:pic>
      <p:pic>
        <p:nvPicPr>
          <p:cNvPr id="12" name="그림 11"/>
          <p:cNvPicPr>
            <a:picLocks noChangeAspect="1"/>
          </p:cNvPicPr>
          <p:nvPr/>
        </p:nvPicPr>
        <p:blipFill>
          <a:blip r:embed="rId6"/>
          <a:stretch>
            <a:fillRect/>
          </a:stretch>
        </p:blipFill>
        <p:spPr>
          <a:xfrm>
            <a:off x="7309421" y="4831956"/>
            <a:ext cx="2223768" cy="1318884"/>
          </a:xfrm>
          <a:prstGeom prst="rect">
            <a:avLst/>
          </a:prstGeom>
        </p:spPr>
      </p:pic>
      <p:pic>
        <p:nvPicPr>
          <p:cNvPr id="13" name="그림 12"/>
          <p:cNvPicPr>
            <a:picLocks noChangeAspect="1"/>
          </p:cNvPicPr>
          <p:nvPr/>
        </p:nvPicPr>
        <p:blipFill>
          <a:blip r:embed="rId7"/>
          <a:stretch>
            <a:fillRect/>
          </a:stretch>
        </p:blipFill>
        <p:spPr>
          <a:xfrm>
            <a:off x="2450543" y="4834940"/>
            <a:ext cx="2247425" cy="1448996"/>
          </a:xfrm>
          <a:prstGeom prst="rect">
            <a:avLst/>
          </a:prstGeom>
        </p:spPr>
      </p:pic>
      <p:pic>
        <p:nvPicPr>
          <p:cNvPr id="24" name="그림 23"/>
          <p:cNvPicPr>
            <a:picLocks noChangeAspect="1"/>
          </p:cNvPicPr>
          <p:nvPr/>
        </p:nvPicPr>
        <p:blipFill>
          <a:blip r:embed="rId8"/>
          <a:stretch>
            <a:fillRect/>
          </a:stretch>
        </p:blipFill>
        <p:spPr>
          <a:xfrm>
            <a:off x="2736998" y="2232654"/>
            <a:ext cx="2000101" cy="881766"/>
          </a:xfrm>
          <a:prstGeom prst="rect">
            <a:avLst/>
          </a:prstGeom>
        </p:spPr>
      </p:pic>
      <p:pic>
        <p:nvPicPr>
          <p:cNvPr id="25" name="그림 24"/>
          <p:cNvPicPr>
            <a:picLocks noChangeAspect="1"/>
          </p:cNvPicPr>
          <p:nvPr/>
        </p:nvPicPr>
        <p:blipFill>
          <a:blip r:embed="rId9"/>
          <a:stretch>
            <a:fillRect/>
          </a:stretch>
        </p:blipFill>
        <p:spPr>
          <a:xfrm>
            <a:off x="7822188" y="2070716"/>
            <a:ext cx="1711001" cy="1145005"/>
          </a:xfrm>
          <a:prstGeom prst="rect">
            <a:avLst/>
          </a:prstGeom>
        </p:spPr>
      </p:pic>
    </p:spTree>
    <p:extLst>
      <p:ext uri="{BB962C8B-B14F-4D97-AF65-F5344CB8AC3E}">
        <p14:creationId xmlns:p14="http://schemas.microsoft.com/office/powerpoint/2010/main" val="9683509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표 30"/>
          <p:cNvGraphicFramePr>
            <a:graphicFrameLocks noGrp="1"/>
          </p:cNvGraphicFramePr>
          <p:nvPr>
            <p:extLst/>
          </p:nvPr>
        </p:nvGraphicFramePr>
        <p:xfrm>
          <a:off x="5060623" y="3517012"/>
          <a:ext cx="4537402" cy="3025101"/>
        </p:xfrm>
        <a:graphic>
          <a:graphicData uri="http://schemas.openxmlformats.org/drawingml/2006/table">
            <a:tbl>
              <a:tblPr firstRow="1" bandRow="1">
                <a:tableStyleId>{5C22544A-7EE6-4342-B048-85BDC9FD1C3A}</a:tableStyleId>
              </a:tblPr>
              <a:tblGrid>
                <a:gridCol w="4537402">
                  <a:extLst>
                    <a:ext uri="{9D8B030D-6E8A-4147-A177-3AD203B41FA5}">
                      <a16:colId xmlns:a16="http://schemas.microsoft.com/office/drawing/2014/main" val="2704522777"/>
                    </a:ext>
                  </a:extLst>
                </a:gridCol>
              </a:tblGrid>
              <a:tr h="3025101">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EXPAND/COLLAPSE</a:t>
                      </a:r>
                    </a:p>
                    <a:p>
                      <a:pPr eaLnBrk="0" hangingPunct="0">
                        <a:spcBef>
                          <a:spcPct val="20000"/>
                        </a:spcBef>
                      </a:pPr>
                      <a:endParaRPr kumimoji="0" lang="en-US" altLang="ko-KR" sz="1000" b="1" baseline="0"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Font: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 16sp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Height: 56dp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Left avatar padding: 16dp</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32" name="표 31"/>
          <p:cNvGraphicFramePr>
            <a:graphicFrameLocks noGrp="1"/>
          </p:cNvGraphicFramePr>
          <p:nvPr>
            <p:extLst/>
          </p:nvPr>
        </p:nvGraphicFramePr>
        <p:xfrm>
          <a:off x="275668" y="3517012"/>
          <a:ext cx="4537402" cy="3025101"/>
        </p:xfrm>
        <a:graphic>
          <a:graphicData uri="http://schemas.openxmlformats.org/drawingml/2006/table">
            <a:tbl>
              <a:tblPr firstRow="1" bandRow="1">
                <a:tableStyleId>{5C22544A-7EE6-4342-B048-85BDC9FD1C3A}</a:tableStyleId>
              </a:tblPr>
              <a:tblGrid>
                <a:gridCol w="4537402">
                  <a:extLst>
                    <a:ext uri="{9D8B030D-6E8A-4147-A177-3AD203B41FA5}">
                      <a16:colId xmlns:a16="http://schemas.microsoft.com/office/drawing/2014/main" val="2704522777"/>
                    </a:ext>
                  </a:extLst>
                </a:gridCol>
              </a:tblGrid>
              <a:tr h="3025101">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REORDER</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Font: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 16sp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Height: 48dp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Left and right padding from screen edge: 16dp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Top padding: 8dp</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28" name="표 27"/>
          <p:cNvGraphicFramePr>
            <a:graphicFrameLocks noGrp="1"/>
          </p:cNvGraphicFramePr>
          <p:nvPr>
            <p:extLst/>
          </p:nvPr>
        </p:nvGraphicFramePr>
        <p:xfrm>
          <a:off x="5060623" y="841487"/>
          <a:ext cx="4537402" cy="2491917"/>
        </p:xfrm>
        <a:graphic>
          <a:graphicData uri="http://schemas.openxmlformats.org/drawingml/2006/table">
            <a:tbl>
              <a:tblPr firstRow="1" bandRow="1">
                <a:tableStyleId>{5C22544A-7EE6-4342-B048-85BDC9FD1C3A}</a:tableStyleId>
              </a:tblPr>
              <a:tblGrid>
                <a:gridCol w="4537402">
                  <a:extLst>
                    <a:ext uri="{9D8B030D-6E8A-4147-A177-3AD203B41FA5}">
                      <a16:colId xmlns:a16="http://schemas.microsoft.com/office/drawing/2014/main" val="2704522777"/>
                    </a:ext>
                  </a:extLst>
                </a:gridCol>
              </a:tblGrid>
              <a:tr h="249191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SWITCH</a:t>
                      </a:r>
                    </a:p>
                    <a:p>
                      <a:pPr eaLnBrk="0" hangingPunct="0">
                        <a:spcBef>
                          <a:spcPct val="20000"/>
                        </a:spcBef>
                      </a:pPr>
                      <a:endParaRPr kumimoji="0" lang="en-US" altLang="ko-KR" sz="1000" b="1" baseline="0"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Font: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 16sp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Height: 56dp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Left avatar padding: 16dp</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27" name="표 26"/>
          <p:cNvGraphicFramePr>
            <a:graphicFrameLocks noGrp="1"/>
          </p:cNvGraphicFramePr>
          <p:nvPr>
            <p:extLst/>
          </p:nvPr>
        </p:nvGraphicFramePr>
        <p:xfrm>
          <a:off x="275668" y="841487"/>
          <a:ext cx="4537402" cy="2491917"/>
        </p:xfrm>
        <a:graphic>
          <a:graphicData uri="http://schemas.openxmlformats.org/drawingml/2006/table">
            <a:tbl>
              <a:tblPr firstRow="1" bandRow="1">
                <a:tableStyleId>{5C22544A-7EE6-4342-B048-85BDC9FD1C3A}</a:tableStyleId>
              </a:tblPr>
              <a:tblGrid>
                <a:gridCol w="4537402">
                  <a:extLst>
                    <a:ext uri="{9D8B030D-6E8A-4147-A177-3AD203B41FA5}">
                      <a16:colId xmlns:a16="http://schemas.microsoft.com/office/drawing/2014/main" val="2704522777"/>
                    </a:ext>
                  </a:extLst>
                </a:gridCol>
              </a:tblGrid>
              <a:tr h="249191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CHECKBOX</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Font: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 16sp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Height: 48dp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Left and right padding from screen edge: 16dp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Top padding: 8dp</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11. </a:t>
            </a:r>
            <a:r>
              <a:rPr kumimoji="0" lang="en-US" altLang="ko-KR" b="1" dirty="0">
                <a:solidFill>
                  <a:schemeClr val="bg1"/>
                </a:solidFill>
                <a:latin typeface="맑은 고딕" panose="020B0503020000020004" pitchFamily="50" charset="-127"/>
              </a:rPr>
              <a:t>LISTS: CONTROLS</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pic>
        <p:nvPicPr>
          <p:cNvPr id="16" name="그림 15"/>
          <p:cNvPicPr>
            <a:picLocks noChangeAspect="1"/>
          </p:cNvPicPr>
          <p:nvPr/>
        </p:nvPicPr>
        <p:blipFill rotWithShape="1">
          <a:blip r:embed="rId2"/>
          <a:srcRect l="22000" t="16212" r="26670" b="18939"/>
          <a:stretch/>
        </p:blipFill>
        <p:spPr>
          <a:xfrm>
            <a:off x="852100" y="2023615"/>
            <a:ext cx="2537934" cy="1215030"/>
          </a:xfrm>
          <a:prstGeom prst="rect">
            <a:avLst/>
          </a:prstGeom>
        </p:spPr>
      </p:pic>
      <p:pic>
        <p:nvPicPr>
          <p:cNvPr id="17" name="그림 16"/>
          <p:cNvPicPr>
            <a:picLocks noChangeAspect="1"/>
          </p:cNvPicPr>
          <p:nvPr/>
        </p:nvPicPr>
        <p:blipFill rotWithShape="1">
          <a:blip r:embed="rId3"/>
          <a:srcRect l="20622" t="15303" r="26210" b="15606"/>
          <a:stretch/>
        </p:blipFill>
        <p:spPr>
          <a:xfrm>
            <a:off x="6243383" y="1944128"/>
            <a:ext cx="2628777" cy="1294517"/>
          </a:xfrm>
          <a:prstGeom prst="rect">
            <a:avLst/>
          </a:prstGeom>
        </p:spPr>
      </p:pic>
      <p:pic>
        <p:nvPicPr>
          <p:cNvPr id="18" name="그림 17"/>
          <p:cNvPicPr>
            <a:picLocks noChangeAspect="1"/>
          </p:cNvPicPr>
          <p:nvPr/>
        </p:nvPicPr>
        <p:blipFill rotWithShape="1">
          <a:blip r:embed="rId4"/>
          <a:srcRect l="22459" t="16574" r="26325" b="16574"/>
          <a:stretch/>
        </p:blipFill>
        <p:spPr>
          <a:xfrm>
            <a:off x="1005057" y="5029562"/>
            <a:ext cx="2532256" cy="1356972"/>
          </a:xfrm>
          <a:prstGeom prst="rect">
            <a:avLst/>
          </a:prstGeom>
        </p:spPr>
      </p:pic>
      <p:pic>
        <p:nvPicPr>
          <p:cNvPr id="19" name="그림 18"/>
          <p:cNvPicPr>
            <a:picLocks noChangeAspect="1"/>
          </p:cNvPicPr>
          <p:nvPr/>
        </p:nvPicPr>
        <p:blipFill>
          <a:blip r:embed="rId5"/>
          <a:stretch>
            <a:fillRect/>
          </a:stretch>
        </p:blipFill>
        <p:spPr>
          <a:xfrm>
            <a:off x="5753643" y="4944086"/>
            <a:ext cx="3118517" cy="1337085"/>
          </a:xfrm>
          <a:prstGeom prst="rect">
            <a:avLst/>
          </a:prstGeom>
        </p:spPr>
      </p:pic>
    </p:spTree>
    <p:extLst>
      <p:ext uri="{BB962C8B-B14F-4D97-AF65-F5344CB8AC3E}">
        <p14:creationId xmlns:p14="http://schemas.microsoft.com/office/powerpoint/2010/main" val="15207616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12. MENUS</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graphicFrame>
        <p:nvGraphicFramePr>
          <p:cNvPr id="25" name="표 24"/>
          <p:cNvGraphicFramePr>
            <a:graphicFrameLocks noGrp="1"/>
          </p:cNvGraphicFramePr>
          <p:nvPr>
            <p:extLst/>
          </p:nvPr>
        </p:nvGraphicFramePr>
        <p:xfrm>
          <a:off x="257695" y="823106"/>
          <a:ext cx="9434945" cy="5710698"/>
        </p:xfrm>
        <a:graphic>
          <a:graphicData uri="http://schemas.openxmlformats.org/drawingml/2006/table">
            <a:tbl>
              <a:tblPr firstRow="1" bandRow="1">
                <a:tableStyleId>{5C22544A-7EE6-4342-B048-85BDC9FD1C3A}</a:tableStyleId>
              </a:tblPr>
              <a:tblGrid>
                <a:gridCol w="9434945">
                  <a:extLst>
                    <a:ext uri="{9D8B030D-6E8A-4147-A177-3AD203B41FA5}">
                      <a16:colId xmlns:a16="http://schemas.microsoft.com/office/drawing/2014/main" val="2704522777"/>
                    </a:ext>
                  </a:extLst>
                </a:gridCol>
              </a:tblGrid>
              <a:tr h="5710698">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GUIDELINES</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Font: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 16sp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Menu item height: 48dp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Menu item text left padding: 16dp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Menu item text bottom padding: 20dp</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5" name="그림 4"/>
          <p:cNvPicPr>
            <a:picLocks noChangeAspect="1"/>
          </p:cNvPicPr>
          <p:nvPr/>
        </p:nvPicPr>
        <p:blipFill>
          <a:blip r:embed="rId2"/>
          <a:stretch>
            <a:fillRect/>
          </a:stretch>
        </p:blipFill>
        <p:spPr>
          <a:xfrm>
            <a:off x="6619986" y="2828298"/>
            <a:ext cx="2790946" cy="2374582"/>
          </a:xfrm>
          <a:prstGeom prst="rect">
            <a:avLst/>
          </a:prstGeom>
        </p:spPr>
      </p:pic>
      <p:pic>
        <p:nvPicPr>
          <p:cNvPr id="9" name="그림 8"/>
          <p:cNvPicPr>
            <a:picLocks noChangeAspect="1"/>
          </p:cNvPicPr>
          <p:nvPr/>
        </p:nvPicPr>
        <p:blipFill>
          <a:blip r:embed="rId3"/>
          <a:stretch>
            <a:fillRect/>
          </a:stretch>
        </p:blipFill>
        <p:spPr>
          <a:xfrm>
            <a:off x="1001169" y="2828298"/>
            <a:ext cx="4944335" cy="2498190"/>
          </a:xfrm>
          <a:prstGeom prst="rect">
            <a:avLst/>
          </a:prstGeom>
        </p:spPr>
      </p:pic>
    </p:spTree>
    <p:extLst>
      <p:ext uri="{BB962C8B-B14F-4D97-AF65-F5344CB8AC3E}">
        <p14:creationId xmlns:p14="http://schemas.microsoft.com/office/powerpoint/2010/main" val="16710995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13. SELECTION CONTROLS</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graphicFrame>
        <p:nvGraphicFramePr>
          <p:cNvPr id="25" name="표 24"/>
          <p:cNvGraphicFramePr>
            <a:graphicFrameLocks noGrp="1"/>
          </p:cNvGraphicFramePr>
          <p:nvPr>
            <p:extLst/>
          </p:nvPr>
        </p:nvGraphicFramePr>
        <p:xfrm>
          <a:off x="257695" y="823106"/>
          <a:ext cx="9434945" cy="1861905"/>
        </p:xfrm>
        <a:graphic>
          <a:graphicData uri="http://schemas.openxmlformats.org/drawingml/2006/table">
            <a:tbl>
              <a:tblPr firstRow="1" bandRow="1">
                <a:tableStyleId>{5C22544A-7EE6-4342-B048-85BDC9FD1C3A}</a:tableStyleId>
              </a:tblPr>
              <a:tblGrid>
                <a:gridCol w="9434945">
                  <a:extLst>
                    <a:ext uri="{9D8B030D-6E8A-4147-A177-3AD203B41FA5}">
                      <a16:colId xmlns:a16="http://schemas.microsoft.com/office/drawing/2014/main" val="2704522777"/>
                    </a:ext>
                  </a:extLst>
                </a:gridCol>
              </a:tblGrid>
              <a:tr h="1861905">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CHECKBOX</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On: Swatch 500, Opacity  100%</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Off: #000000, Opacity  54%</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Disabled: #000000, Opacity  26%</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2" name="그림 1"/>
          <p:cNvPicPr>
            <a:picLocks noChangeAspect="1"/>
          </p:cNvPicPr>
          <p:nvPr/>
        </p:nvPicPr>
        <p:blipFill rotWithShape="1">
          <a:blip r:embed="rId2"/>
          <a:srcRect l="4044" t="16711" r="2310" b="9679"/>
          <a:stretch/>
        </p:blipFill>
        <p:spPr>
          <a:xfrm>
            <a:off x="4385924" y="1147156"/>
            <a:ext cx="4630190" cy="1321724"/>
          </a:xfrm>
          <a:prstGeom prst="rect">
            <a:avLst/>
          </a:prstGeom>
        </p:spPr>
      </p:pic>
      <p:graphicFrame>
        <p:nvGraphicFramePr>
          <p:cNvPr id="10" name="표 9"/>
          <p:cNvGraphicFramePr>
            <a:graphicFrameLocks noGrp="1"/>
          </p:cNvGraphicFramePr>
          <p:nvPr>
            <p:extLst/>
          </p:nvPr>
        </p:nvGraphicFramePr>
        <p:xfrm>
          <a:off x="257695" y="2880503"/>
          <a:ext cx="9434945" cy="1666559"/>
        </p:xfrm>
        <a:graphic>
          <a:graphicData uri="http://schemas.openxmlformats.org/drawingml/2006/table">
            <a:tbl>
              <a:tblPr firstRow="1" bandRow="1">
                <a:tableStyleId>{5C22544A-7EE6-4342-B048-85BDC9FD1C3A}</a:tableStyleId>
              </a:tblPr>
              <a:tblGrid>
                <a:gridCol w="9434945">
                  <a:extLst>
                    <a:ext uri="{9D8B030D-6E8A-4147-A177-3AD203B41FA5}">
                      <a16:colId xmlns:a16="http://schemas.microsoft.com/office/drawing/2014/main" val="2704522777"/>
                    </a:ext>
                  </a:extLst>
                </a:gridCol>
              </a:tblGrid>
              <a:tr h="1666559">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RADIO BUTTON </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On: Swatch 500, Opacity 100%</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Off: #000000, Opacity  54%</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Disabled: #000000, Opacity  26%</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1" name="표 10"/>
          <p:cNvGraphicFramePr>
            <a:graphicFrameLocks noGrp="1"/>
          </p:cNvGraphicFramePr>
          <p:nvPr>
            <p:extLst/>
          </p:nvPr>
        </p:nvGraphicFramePr>
        <p:xfrm>
          <a:off x="257694" y="4742554"/>
          <a:ext cx="9434945" cy="1791249"/>
        </p:xfrm>
        <a:graphic>
          <a:graphicData uri="http://schemas.openxmlformats.org/drawingml/2006/table">
            <a:tbl>
              <a:tblPr firstRow="1" bandRow="1">
                <a:tableStyleId>{5C22544A-7EE6-4342-B048-85BDC9FD1C3A}</a:tableStyleId>
              </a:tblPr>
              <a:tblGrid>
                <a:gridCol w="9434945">
                  <a:extLst>
                    <a:ext uri="{9D8B030D-6E8A-4147-A177-3AD203B41FA5}">
                      <a16:colId xmlns:a16="http://schemas.microsoft.com/office/drawing/2014/main" val="2704522777"/>
                    </a:ext>
                  </a:extLst>
                </a:gridCol>
              </a:tblGrid>
              <a:tr h="1791249">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SWITCH</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Thumb On: Swatch 500, Opacity  100%</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Track On: Swatch 500, Opacity  50%</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Thumb Off: Grey 50, #FAFAFA, Opacity  100%</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Track Off: #000000, Opacity  26%</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Thumb Disabled: Grey 400, #BDBDBD, Opacity  100%</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Track Disabled: #000000, Opacity  12%</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3" name="그림 2"/>
          <p:cNvPicPr>
            <a:picLocks noChangeAspect="1"/>
          </p:cNvPicPr>
          <p:nvPr/>
        </p:nvPicPr>
        <p:blipFill rotWithShape="1">
          <a:blip r:embed="rId3"/>
          <a:srcRect l="5350" t="17274" r="3244" b="7786"/>
          <a:stretch/>
        </p:blipFill>
        <p:spPr>
          <a:xfrm>
            <a:off x="4441293" y="3032627"/>
            <a:ext cx="4519453" cy="1345615"/>
          </a:xfrm>
          <a:prstGeom prst="rect">
            <a:avLst/>
          </a:prstGeom>
        </p:spPr>
      </p:pic>
      <p:pic>
        <p:nvPicPr>
          <p:cNvPr id="4" name="그림 3"/>
          <p:cNvPicPr>
            <a:picLocks noChangeAspect="1"/>
          </p:cNvPicPr>
          <p:nvPr/>
        </p:nvPicPr>
        <p:blipFill rotWithShape="1">
          <a:blip r:embed="rId4"/>
          <a:srcRect l="4911" t="17926" r="2731" b="7009"/>
          <a:stretch/>
        </p:blipFill>
        <p:spPr>
          <a:xfrm>
            <a:off x="4417762" y="4980890"/>
            <a:ext cx="4566515" cy="1347828"/>
          </a:xfrm>
          <a:prstGeom prst="rect">
            <a:avLst/>
          </a:prstGeom>
        </p:spPr>
      </p:pic>
    </p:spTree>
    <p:extLst>
      <p:ext uri="{BB962C8B-B14F-4D97-AF65-F5344CB8AC3E}">
        <p14:creationId xmlns:p14="http://schemas.microsoft.com/office/powerpoint/2010/main" val="11583485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14. SUBHEADERS</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graphicFrame>
        <p:nvGraphicFramePr>
          <p:cNvPr id="25" name="표 24"/>
          <p:cNvGraphicFramePr>
            <a:graphicFrameLocks noGrp="1"/>
          </p:cNvGraphicFramePr>
          <p:nvPr>
            <p:extLst/>
          </p:nvPr>
        </p:nvGraphicFramePr>
        <p:xfrm>
          <a:off x="257696" y="823106"/>
          <a:ext cx="3059082" cy="5710697"/>
        </p:xfrm>
        <a:graphic>
          <a:graphicData uri="http://schemas.openxmlformats.org/drawingml/2006/table">
            <a:tbl>
              <a:tblPr firstRow="1" bandRow="1">
                <a:tableStyleId>{5C22544A-7EE6-4342-B048-85BDC9FD1C3A}</a:tableStyleId>
              </a:tblPr>
              <a:tblGrid>
                <a:gridCol w="3059082">
                  <a:extLst>
                    <a:ext uri="{9D8B030D-6E8A-4147-A177-3AD203B41FA5}">
                      <a16:colId xmlns:a16="http://schemas.microsoft.com/office/drawing/2014/main" val="2704522777"/>
                    </a:ext>
                  </a:extLst>
                </a:gridCol>
              </a:tblGrid>
              <a:tr h="571069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LIST SUBHEADERS</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Padding: 16dp</a:t>
                      </a:r>
                    </a:p>
                    <a:p>
                      <a:pPr eaLnBrk="0" hangingPunct="0">
                        <a:spcBef>
                          <a:spcPct val="20000"/>
                        </a:spcBef>
                      </a:pPr>
                      <a:r>
                        <a:rPr kumimoji="0" lang="en-US" altLang="ko-KR" sz="1000" b="0" dirty="0" err="1" smtClean="0">
                          <a:solidFill>
                            <a:schemeClr val="bg1">
                              <a:lumMod val="50000"/>
                            </a:schemeClr>
                          </a:solidFill>
                          <a:latin typeface="맑은 고딕" panose="020B0503020000020004" pitchFamily="50" charset="-127"/>
                          <a:ea typeface="+mn-ea"/>
                        </a:rPr>
                        <a:t>Subheader</a:t>
                      </a:r>
                      <a:r>
                        <a:rPr kumimoji="0" lang="en-US" altLang="ko-KR" sz="1000" b="0" dirty="0" smtClean="0">
                          <a:solidFill>
                            <a:schemeClr val="bg1">
                              <a:lumMod val="50000"/>
                            </a:schemeClr>
                          </a:solidFill>
                          <a:latin typeface="맑은 고딕" panose="020B0503020000020004" pitchFamily="50" charset="-127"/>
                          <a:ea typeface="+mn-ea"/>
                        </a:rPr>
                        <a:t> tile height: 48dp</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2" name="표 11"/>
          <p:cNvGraphicFramePr>
            <a:graphicFrameLocks noGrp="1"/>
          </p:cNvGraphicFramePr>
          <p:nvPr>
            <p:extLst/>
          </p:nvPr>
        </p:nvGraphicFramePr>
        <p:xfrm>
          <a:off x="6633556" y="823106"/>
          <a:ext cx="3059082" cy="5710697"/>
        </p:xfrm>
        <a:graphic>
          <a:graphicData uri="http://schemas.openxmlformats.org/drawingml/2006/table">
            <a:tbl>
              <a:tblPr firstRow="1" bandRow="1">
                <a:tableStyleId>{5C22544A-7EE6-4342-B048-85BDC9FD1C3A}</a:tableStyleId>
              </a:tblPr>
              <a:tblGrid>
                <a:gridCol w="3059082">
                  <a:extLst>
                    <a:ext uri="{9D8B030D-6E8A-4147-A177-3AD203B41FA5}">
                      <a16:colId xmlns:a16="http://schemas.microsoft.com/office/drawing/2014/main" val="2704522777"/>
                    </a:ext>
                  </a:extLst>
                </a:gridCol>
              </a:tblGrid>
              <a:tr h="571069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MENU SUBHEADERS </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Tile height: 48dp</a:t>
                      </a:r>
                    </a:p>
                    <a:p>
                      <a:pPr eaLnBrk="0" hangingPunct="0">
                        <a:spcBef>
                          <a:spcPct val="20000"/>
                        </a:spcBef>
                      </a:pPr>
                      <a:r>
                        <a:rPr kumimoji="0" lang="en-US" altLang="ko-KR" sz="1000" b="0" dirty="0" err="1" smtClean="0">
                          <a:solidFill>
                            <a:schemeClr val="bg1">
                              <a:lumMod val="50000"/>
                            </a:schemeClr>
                          </a:solidFill>
                          <a:latin typeface="맑은 고딕" panose="020B0503020000020004" pitchFamily="50" charset="-127"/>
                          <a:ea typeface="+mn-ea"/>
                        </a:rPr>
                        <a:t>Subheader</a:t>
                      </a:r>
                      <a:r>
                        <a:rPr kumimoji="0" lang="en-US" altLang="ko-KR" sz="1000" b="0" dirty="0" smtClean="0">
                          <a:solidFill>
                            <a:schemeClr val="bg1">
                              <a:lumMod val="50000"/>
                            </a:schemeClr>
                          </a:solidFill>
                          <a:latin typeface="맑은 고딕" panose="020B0503020000020004" pitchFamily="50" charset="-127"/>
                          <a:ea typeface="+mn-ea"/>
                        </a:rPr>
                        <a:t> font: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Medium 14sp</a:t>
                      </a:r>
                    </a:p>
                    <a:p>
                      <a:pPr eaLnBrk="0" hangingPunct="0">
                        <a:spcBef>
                          <a:spcPct val="20000"/>
                        </a:spcBef>
                      </a:pPr>
                      <a:r>
                        <a:rPr kumimoji="0" lang="en-US" altLang="ko-KR" sz="1000" b="0" dirty="0" err="1" smtClean="0">
                          <a:solidFill>
                            <a:schemeClr val="bg1">
                              <a:lumMod val="50000"/>
                            </a:schemeClr>
                          </a:solidFill>
                          <a:latin typeface="맑은 고딕" panose="020B0503020000020004" pitchFamily="50" charset="-127"/>
                          <a:ea typeface="+mn-ea"/>
                        </a:rPr>
                        <a:t>Subheader</a:t>
                      </a:r>
                      <a:r>
                        <a:rPr kumimoji="0" lang="en-US" altLang="ko-KR" sz="1000" b="0" dirty="0" smtClean="0">
                          <a:solidFill>
                            <a:schemeClr val="bg1">
                              <a:lumMod val="50000"/>
                            </a:schemeClr>
                          </a:solidFill>
                          <a:latin typeface="맑은 고딕" panose="020B0503020000020004" pitchFamily="50" charset="-127"/>
                          <a:ea typeface="+mn-ea"/>
                        </a:rPr>
                        <a:t> is aligned 16dp from the left edge</a:t>
                      </a:r>
                    </a:p>
                    <a:p>
                      <a:pPr eaLnBrk="0" hangingPunct="0">
                        <a:spcBef>
                          <a:spcPct val="20000"/>
                        </a:spcBef>
                      </a:pPr>
                      <a:r>
                        <a:rPr kumimoji="0" lang="en-US" altLang="ko-KR" sz="1000" b="0" dirty="0" err="1" smtClean="0">
                          <a:solidFill>
                            <a:schemeClr val="bg1">
                              <a:lumMod val="50000"/>
                            </a:schemeClr>
                          </a:solidFill>
                          <a:latin typeface="맑은 고딕" panose="020B0503020000020004" pitchFamily="50" charset="-127"/>
                          <a:ea typeface="+mn-ea"/>
                        </a:rPr>
                        <a:t>Subheader</a:t>
                      </a:r>
                      <a:r>
                        <a:rPr kumimoji="0" lang="en-US" altLang="ko-KR" sz="1000" b="0" dirty="0" smtClean="0">
                          <a:solidFill>
                            <a:schemeClr val="bg1">
                              <a:lumMod val="50000"/>
                            </a:schemeClr>
                          </a:solidFill>
                          <a:latin typeface="맑은 고딕" panose="020B0503020000020004" pitchFamily="50" charset="-127"/>
                          <a:ea typeface="+mn-ea"/>
                        </a:rPr>
                        <a:t> padding from left edge: 16dp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Tile height: 48dp</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3" name="표 12"/>
          <p:cNvGraphicFramePr>
            <a:graphicFrameLocks noGrp="1"/>
          </p:cNvGraphicFramePr>
          <p:nvPr>
            <p:extLst/>
          </p:nvPr>
        </p:nvGraphicFramePr>
        <p:xfrm>
          <a:off x="3445626" y="823106"/>
          <a:ext cx="3059082" cy="5710697"/>
        </p:xfrm>
        <a:graphic>
          <a:graphicData uri="http://schemas.openxmlformats.org/drawingml/2006/table">
            <a:tbl>
              <a:tblPr firstRow="1" bandRow="1">
                <a:tableStyleId>{5C22544A-7EE6-4342-B048-85BDC9FD1C3A}</a:tableStyleId>
              </a:tblPr>
              <a:tblGrid>
                <a:gridCol w="3059082">
                  <a:extLst>
                    <a:ext uri="{9D8B030D-6E8A-4147-A177-3AD203B41FA5}">
                      <a16:colId xmlns:a16="http://schemas.microsoft.com/office/drawing/2014/main" val="2704522777"/>
                    </a:ext>
                  </a:extLst>
                </a:gridCol>
              </a:tblGrid>
              <a:tr h="571069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GRID SUBHEADERS</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Tile height: 48dp</a:t>
                      </a:r>
                    </a:p>
                    <a:p>
                      <a:pPr eaLnBrk="0" hangingPunct="0">
                        <a:spcBef>
                          <a:spcPct val="20000"/>
                        </a:spcBef>
                      </a:pPr>
                      <a:r>
                        <a:rPr kumimoji="0" lang="en-US" altLang="ko-KR" sz="1000" b="0" dirty="0" err="1" smtClean="0">
                          <a:solidFill>
                            <a:schemeClr val="bg1">
                              <a:lumMod val="50000"/>
                            </a:schemeClr>
                          </a:solidFill>
                          <a:latin typeface="맑은 고딕" panose="020B0503020000020004" pitchFamily="50" charset="-127"/>
                          <a:ea typeface="+mn-ea"/>
                        </a:rPr>
                        <a:t>Subheader</a:t>
                      </a:r>
                      <a:r>
                        <a:rPr kumimoji="0" lang="en-US" altLang="ko-KR" sz="1000" b="0" dirty="0" smtClean="0">
                          <a:solidFill>
                            <a:schemeClr val="bg1">
                              <a:lumMod val="50000"/>
                            </a:schemeClr>
                          </a:solidFill>
                          <a:latin typeface="맑은 고딕" panose="020B0503020000020004" pitchFamily="50" charset="-127"/>
                          <a:ea typeface="+mn-ea"/>
                        </a:rPr>
                        <a:t> font: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Medium 14sp</a:t>
                      </a:r>
                    </a:p>
                    <a:p>
                      <a:pPr eaLnBrk="0" hangingPunct="0">
                        <a:spcBef>
                          <a:spcPct val="20000"/>
                        </a:spcBef>
                      </a:pPr>
                      <a:r>
                        <a:rPr kumimoji="0" lang="en-US" altLang="ko-KR" sz="1000" b="0" dirty="0" err="1" smtClean="0">
                          <a:solidFill>
                            <a:schemeClr val="bg1">
                              <a:lumMod val="50000"/>
                            </a:schemeClr>
                          </a:solidFill>
                          <a:latin typeface="맑은 고딕" panose="020B0503020000020004" pitchFamily="50" charset="-127"/>
                          <a:ea typeface="+mn-ea"/>
                        </a:rPr>
                        <a:t>Subheader</a:t>
                      </a:r>
                      <a:r>
                        <a:rPr kumimoji="0" lang="en-US" altLang="ko-KR" sz="1000" b="0" dirty="0" smtClean="0">
                          <a:solidFill>
                            <a:schemeClr val="bg1">
                              <a:lumMod val="50000"/>
                            </a:schemeClr>
                          </a:solidFill>
                          <a:latin typeface="맑은 고딕" panose="020B0503020000020004" pitchFamily="50" charset="-127"/>
                          <a:ea typeface="+mn-ea"/>
                        </a:rPr>
                        <a:t> is aligned 16dp from the left edge</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9" name="그림 8"/>
          <p:cNvPicPr>
            <a:picLocks noChangeAspect="1"/>
          </p:cNvPicPr>
          <p:nvPr/>
        </p:nvPicPr>
        <p:blipFill>
          <a:blip r:embed="rId2"/>
          <a:stretch>
            <a:fillRect/>
          </a:stretch>
        </p:blipFill>
        <p:spPr>
          <a:xfrm>
            <a:off x="491518" y="2204346"/>
            <a:ext cx="2342054" cy="1873642"/>
          </a:xfrm>
          <a:prstGeom prst="rect">
            <a:avLst/>
          </a:prstGeom>
        </p:spPr>
      </p:pic>
      <p:pic>
        <p:nvPicPr>
          <p:cNvPr id="14" name="그림 13"/>
          <p:cNvPicPr>
            <a:picLocks noChangeAspect="1"/>
          </p:cNvPicPr>
          <p:nvPr/>
        </p:nvPicPr>
        <p:blipFill rotWithShape="1">
          <a:blip r:embed="rId3"/>
          <a:srcRect r="3803"/>
          <a:stretch/>
        </p:blipFill>
        <p:spPr>
          <a:xfrm>
            <a:off x="491518" y="4171670"/>
            <a:ext cx="2409441" cy="1802079"/>
          </a:xfrm>
          <a:prstGeom prst="rect">
            <a:avLst/>
          </a:prstGeom>
        </p:spPr>
      </p:pic>
      <p:pic>
        <p:nvPicPr>
          <p:cNvPr id="15" name="그림 14"/>
          <p:cNvPicPr>
            <a:picLocks noChangeAspect="1"/>
          </p:cNvPicPr>
          <p:nvPr/>
        </p:nvPicPr>
        <p:blipFill>
          <a:blip r:embed="rId4"/>
          <a:stretch>
            <a:fillRect/>
          </a:stretch>
        </p:blipFill>
        <p:spPr>
          <a:xfrm>
            <a:off x="6824431" y="2328457"/>
            <a:ext cx="2342054" cy="1353186"/>
          </a:xfrm>
          <a:prstGeom prst="rect">
            <a:avLst/>
          </a:prstGeom>
        </p:spPr>
      </p:pic>
      <p:pic>
        <p:nvPicPr>
          <p:cNvPr id="16" name="그림 15"/>
          <p:cNvPicPr>
            <a:picLocks noChangeAspect="1"/>
          </p:cNvPicPr>
          <p:nvPr/>
        </p:nvPicPr>
        <p:blipFill>
          <a:blip r:embed="rId5"/>
          <a:stretch>
            <a:fillRect/>
          </a:stretch>
        </p:blipFill>
        <p:spPr>
          <a:xfrm>
            <a:off x="6956743" y="3773944"/>
            <a:ext cx="2158711" cy="2685081"/>
          </a:xfrm>
          <a:prstGeom prst="rect">
            <a:avLst/>
          </a:prstGeom>
        </p:spPr>
      </p:pic>
      <p:pic>
        <p:nvPicPr>
          <p:cNvPr id="17" name="그림 16"/>
          <p:cNvPicPr>
            <a:picLocks noChangeAspect="1"/>
          </p:cNvPicPr>
          <p:nvPr/>
        </p:nvPicPr>
        <p:blipFill>
          <a:blip r:embed="rId6"/>
          <a:stretch>
            <a:fillRect/>
          </a:stretch>
        </p:blipFill>
        <p:spPr>
          <a:xfrm>
            <a:off x="3781973" y="2204346"/>
            <a:ext cx="2342054" cy="1821596"/>
          </a:xfrm>
          <a:prstGeom prst="rect">
            <a:avLst/>
          </a:prstGeom>
        </p:spPr>
      </p:pic>
      <p:pic>
        <p:nvPicPr>
          <p:cNvPr id="18" name="그림 17"/>
          <p:cNvPicPr>
            <a:picLocks noChangeAspect="1"/>
          </p:cNvPicPr>
          <p:nvPr/>
        </p:nvPicPr>
        <p:blipFill rotWithShape="1">
          <a:blip r:embed="rId7"/>
          <a:srcRect b="4990"/>
          <a:stretch/>
        </p:blipFill>
        <p:spPr>
          <a:xfrm>
            <a:off x="3826329" y="4025942"/>
            <a:ext cx="2253340" cy="2433083"/>
          </a:xfrm>
          <a:prstGeom prst="rect">
            <a:avLst/>
          </a:prstGeom>
        </p:spPr>
      </p:pic>
    </p:spTree>
    <p:extLst>
      <p:ext uri="{BB962C8B-B14F-4D97-AF65-F5344CB8AC3E}">
        <p14:creationId xmlns:p14="http://schemas.microsoft.com/office/powerpoint/2010/main" val="30417143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15. STEPPERS</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graphicFrame>
        <p:nvGraphicFramePr>
          <p:cNvPr id="25" name="표 24"/>
          <p:cNvGraphicFramePr>
            <a:graphicFrameLocks noGrp="1"/>
          </p:cNvGraphicFramePr>
          <p:nvPr>
            <p:extLst/>
          </p:nvPr>
        </p:nvGraphicFramePr>
        <p:xfrm>
          <a:off x="257696" y="823106"/>
          <a:ext cx="3059082" cy="5710697"/>
        </p:xfrm>
        <a:graphic>
          <a:graphicData uri="http://schemas.openxmlformats.org/drawingml/2006/table">
            <a:tbl>
              <a:tblPr firstRow="1" bandRow="1">
                <a:tableStyleId>{5C22544A-7EE6-4342-B048-85BDC9FD1C3A}</a:tableStyleId>
              </a:tblPr>
              <a:tblGrid>
                <a:gridCol w="3059082">
                  <a:extLst>
                    <a:ext uri="{9D8B030D-6E8A-4147-A177-3AD203B41FA5}">
                      <a16:colId xmlns:a16="http://schemas.microsoft.com/office/drawing/2014/main" val="2704522777"/>
                    </a:ext>
                  </a:extLst>
                </a:gridCol>
              </a:tblGrid>
              <a:tr h="5710697">
                <a:tc>
                  <a:txBody>
                    <a:bodyPr/>
                    <a:lstStyle/>
                    <a:p>
                      <a:pPr eaLnBrk="0" hangingPunct="0">
                        <a:spcBef>
                          <a:spcPct val="20000"/>
                        </a:spcBef>
                      </a:pPr>
                      <a:r>
                        <a:rPr kumimoji="0" lang="en-US" altLang="ko-KR" sz="1000" b="1" dirty="0" smtClean="0">
                          <a:solidFill>
                            <a:srgbClr val="00695C"/>
                          </a:solidFill>
                          <a:latin typeface="맑은 고딕" panose="020B0503020000020004" pitchFamily="50" charset="-127"/>
                          <a:ea typeface="+mn-ea"/>
                        </a:rPr>
                        <a:t>TYPES OF STEPS</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활성화</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- 24dp x 24dp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- 12sp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Inherits primary color</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Default color is Google Blue 500</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비활성화</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- 24dp x 24dp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- 12sp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- 100% white</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Grey 500 color value</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2" name="표 11"/>
          <p:cNvGraphicFramePr>
            <a:graphicFrameLocks noGrp="1"/>
          </p:cNvGraphicFramePr>
          <p:nvPr>
            <p:extLst/>
          </p:nvPr>
        </p:nvGraphicFramePr>
        <p:xfrm>
          <a:off x="6633556" y="823106"/>
          <a:ext cx="3059082" cy="5710697"/>
        </p:xfrm>
        <a:graphic>
          <a:graphicData uri="http://schemas.openxmlformats.org/drawingml/2006/table">
            <a:tbl>
              <a:tblPr firstRow="1" bandRow="1">
                <a:tableStyleId>{5C22544A-7EE6-4342-B048-85BDC9FD1C3A}</a:tableStyleId>
              </a:tblPr>
              <a:tblGrid>
                <a:gridCol w="3059082">
                  <a:extLst>
                    <a:ext uri="{9D8B030D-6E8A-4147-A177-3AD203B41FA5}">
                      <a16:colId xmlns:a16="http://schemas.microsoft.com/office/drawing/2014/main" val="2704522777"/>
                    </a:ext>
                  </a:extLst>
                </a:gridCol>
              </a:tblGrid>
              <a:tr h="571069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MOBILE STEPS</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활성화</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- 24dp x 24dp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- 12sp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Inherits primary color</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Default color is Google Blue 500</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비활성화</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- 24dp x 24dp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- 12sp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- 100% white</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Grey 500 color value</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3" name="표 12"/>
          <p:cNvGraphicFramePr>
            <a:graphicFrameLocks noGrp="1"/>
          </p:cNvGraphicFramePr>
          <p:nvPr>
            <p:extLst/>
          </p:nvPr>
        </p:nvGraphicFramePr>
        <p:xfrm>
          <a:off x="3445626" y="823106"/>
          <a:ext cx="3059082" cy="5710697"/>
        </p:xfrm>
        <a:graphic>
          <a:graphicData uri="http://schemas.openxmlformats.org/drawingml/2006/table">
            <a:tbl>
              <a:tblPr firstRow="1" bandRow="1">
                <a:tableStyleId>{5C22544A-7EE6-4342-B048-85BDC9FD1C3A}</a:tableStyleId>
              </a:tblPr>
              <a:tblGrid>
                <a:gridCol w="3059082">
                  <a:extLst>
                    <a:ext uri="{9D8B030D-6E8A-4147-A177-3AD203B41FA5}">
                      <a16:colId xmlns:a16="http://schemas.microsoft.com/office/drawing/2014/main" val="2704522777"/>
                    </a:ext>
                  </a:extLst>
                </a:gridCol>
              </a:tblGrid>
              <a:tr h="571069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VERTICAL STEPPERS</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활성화</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- 24dp x 24dp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- 12sp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Inherits primary color</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Default color is Google Blue 500</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비활성화</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- 24dp x 24dp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- 12sp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- 100% white</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Grey 500 color value</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2" name="그림 1"/>
          <p:cNvPicPr>
            <a:picLocks noChangeAspect="1"/>
          </p:cNvPicPr>
          <p:nvPr/>
        </p:nvPicPr>
        <p:blipFill>
          <a:blip r:embed="rId3"/>
          <a:stretch>
            <a:fillRect/>
          </a:stretch>
        </p:blipFill>
        <p:spPr>
          <a:xfrm>
            <a:off x="4039969" y="3455017"/>
            <a:ext cx="1599655" cy="2843829"/>
          </a:xfrm>
          <a:prstGeom prst="rect">
            <a:avLst/>
          </a:prstGeom>
        </p:spPr>
      </p:pic>
      <p:grpSp>
        <p:nvGrpSpPr>
          <p:cNvPr id="10" name="그룹 9"/>
          <p:cNvGrpSpPr/>
          <p:nvPr/>
        </p:nvGrpSpPr>
        <p:grpSpPr>
          <a:xfrm>
            <a:off x="7317170" y="3401985"/>
            <a:ext cx="1759620" cy="2843829"/>
            <a:chOff x="3658988" y="1949631"/>
            <a:chExt cx="2576259" cy="4580015"/>
          </a:xfrm>
        </p:grpSpPr>
        <p:pic>
          <p:nvPicPr>
            <p:cNvPr id="9" name="그림 8"/>
            <p:cNvPicPr>
              <a:picLocks noChangeAspect="1"/>
            </p:cNvPicPr>
            <p:nvPr/>
          </p:nvPicPr>
          <p:blipFill>
            <a:blip r:embed="rId4"/>
            <a:stretch>
              <a:fillRect/>
            </a:stretch>
          </p:blipFill>
          <p:spPr>
            <a:xfrm>
              <a:off x="3658988" y="1949631"/>
              <a:ext cx="2576259" cy="4580015"/>
            </a:xfrm>
            <a:prstGeom prst="rect">
              <a:avLst/>
            </a:prstGeom>
          </p:spPr>
        </p:pic>
        <p:graphicFrame>
          <p:nvGraphicFramePr>
            <p:cNvPr id="15" name="개체 14"/>
            <p:cNvGraphicFramePr>
              <a:graphicFrameLocks noChangeAspect="1"/>
            </p:cNvGraphicFramePr>
            <p:nvPr>
              <p:extLst/>
            </p:nvPr>
          </p:nvGraphicFramePr>
          <p:xfrm>
            <a:off x="3883596" y="5799829"/>
            <a:ext cx="2183141" cy="398843"/>
          </p:xfrm>
          <a:graphic>
            <a:graphicData uri="http://schemas.openxmlformats.org/presentationml/2006/ole">
              <mc:AlternateContent xmlns:mc="http://schemas.openxmlformats.org/markup-compatibility/2006">
                <mc:Choice xmlns:v="urn:schemas-microsoft-com:vml" Requires="v">
                  <p:oleObj spid="_x0000_s1054" name="Image" r:id="rId5" imgW="2640960" imgH="482400" progId="Photoshop.Image.13">
                    <p:embed/>
                  </p:oleObj>
                </mc:Choice>
                <mc:Fallback>
                  <p:oleObj name="Image" r:id="rId5" imgW="2640960" imgH="482400" progId="Photoshop.Image.13">
                    <p:embed/>
                    <p:pic>
                      <p:nvPicPr>
                        <p:cNvPr id="15" name="개체 14"/>
                        <p:cNvPicPr/>
                        <p:nvPr/>
                      </p:nvPicPr>
                      <p:blipFill>
                        <a:blip r:embed="rId6"/>
                        <a:stretch>
                          <a:fillRect/>
                        </a:stretch>
                      </p:blipFill>
                      <p:spPr>
                        <a:xfrm>
                          <a:off x="3883596" y="5799829"/>
                          <a:ext cx="2183141" cy="398843"/>
                        </a:xfrm>
                        <a:prstGeom prst="rect">
                          <a:avLst/>
                        </a:prstGeom>
                      </p:spPr>
                    </p:pic>
                  </p:oleObj>
                </mc:Fallback>
              </mc:AlternateContent>
            </a:graphicData>
          </a:graphic>
        </p:graphicFrame>
      </p:grpSp>
      <p:pic>
        <p:nvPicPr>
          <p:cNvPr id="16" name="그림 15"/>
          <p:cNvPicPr>
            <a:picLocks noChangeAspect="1"/>
          </p:cNvPicPr>
          <p:nvPr/>
        </p:nvPicPr>
        <p:blipFill rotWithShape="1">
          <a:blip r:embed="rId7"/>
          <a:srcRect l="1790" t="12335" r="2784" b="12230"/>
          <a:stretch/>
        </p:blipFill>
        <p:spPr>
          <a:xfrm>
            <a:off x="302650" y="4876932"/>
            <a:ext cx="2929614" cy="1145758"/>
          </a:xfrm>
          <a:prstGeom prst="rect">
            <a:avLst/>
          </a:prstGeom>
        </p:spPr>
      </p:pic>
      <p:pic>
        <p:nvPicPr>
          <p:cNvPr id="17" name="그림 16"/>
          <p:cNvPicPr>
            <a:picLocks noChangeAspect="1"/>
          </p:cNvPicPr>
          <p:nvPr/>
        </p:nvPicPr>
        <p:blipFill rotWithShape="1">
          <a:blip r:embed="rId8"/>
          <a:srcRect l="15722" t="5979" r="9522" b="17288"/>
          <a:stretch/>
        </p:blipFill>
        <p:spPr>
          <a:xfrm>
            <a:off x="257696" y="3702014"/>
            <a:ext cx="3054699" cy="1093310"/>
          </a:xfrm>
          <a:prstGeom prst="rect">
            <a:avLst/>
          </a:prstGeom>
        </p:spPr>
      </p:pic>
    </p:spTree>
    <p:extLst>
      <p:ext uri="{BB962C8B-B14F-4D97-AF65-F5344CB8AC3E}">
        <p14:creationId xmlns:p14="http://schemas.microsoft.com/office/powerpoint/2010/main" val="14878603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표 23"/>
          <p:cNvGraphicFramePr>
            <a:graphicFrameLocks noGrp="1"/>
          </p:cNvGraphicFramePr>
          <p:nvPr>
            <p:extLst/>
          </p:nvPr>
        </p:nvGraphicFramePr>
        <p:xfrm>
          <a:off x="275667" y="3610555"/>
          <a:ext cx="9322357" cy="2948673"/>
        </p:xfrm>
        <a:graphic>
          <a:graphicData uri="http://schemas.openxmlformats.org/drawingml/2006/table">
            <a:tbl>
              <a:tblPr firstRow="1" bandRow="1">
                <a:tableStyleId>{5C22544A-7EE6-4342-B048-85BDC9FD1C3A}</a:tableStyleId>
              </a:tblPr>
              <a:tblGrid>
                <a:gridCol w="9322357">
                  <a:extLst>
                    <a:ext uri="{9D8B030D-6E8A-4147-A177-3AD203B41FA5}">
                      <a16:colId xmlns:a16="http://schemas.microsoft.com/office/drawing/2014/main" val="2704522777"/>
                    </a:ext>
                  </a:extLst>
                </a:gridCol>
              </a:tblGrid>
              <a:tr h="2948673">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TABS WITH ICONS AND TEXT</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비활성화</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Font :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 16sp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Color : #</a:t>
                      </a:r>
                      <a:r>
                        <a:rPr kumimoji="0" lang="en-US" altLang="ko-KR" sz="1000" b="0" dirty="0" err="1" smtClean="0">
                          <a:solidFill>
                            <a:schemeClr val="bg1">
                              <a:lumMod val="50000"/>
                            </a:schemeClr>
                          </a:solidFill>
                          <a:latin typeface="맑은 고딕" panose="020B0503020000020004" pitchFamily="50" charset="-127"/>
                          <a:ea typeface="+mn-ea"/>
                        </a:rPr>
                        <a:t>ffffff</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Text-align : center</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Width : 160dp ~ 264dp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Height : 72dp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Padding : auto, 26dp, 20dp, 26dp (top, right, bottom, left)</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Icon</a:t>
                      </a:r>
                      <a:r>
                        <a:rPr kumimoji="0" lang="en-US" altLang="ko-KR" sz="1000" b="0" baseline="0" dirty="0" smtClean="0">
                          <a:solidFill>
                            <a:schemeClr val="bg1">
                              <a:lumMod val="50000"/>
                            </a:schemeClr>
                          </a:solidFill>
                          <a:latin typeface="맑은 고딕" panose="020B0503020000020004" pitchFamily="50" charset="-127"/>
                          <a:ea typeface="+mn-ea"/>
                        </a:rPr>
                        <a:t> : 24dp * 24dp, #</a:t>
                      </a:r>
                      <a:r>
                        <a:rPr kumimoji="0" lang="en-US" altLang="ko-KR" sz="1000" b="0" baseline="0" dirty="0" err="1" smtClean="0">
                          <a:solidFill>
                            <a:schemeClr val="bg1">
                              <a:lumMod val="50000"/>
                            </a:schemeClr>
                          </a:solidFill>
                          <a:latin typeface="맑은 고딕" panose="020B0503020000020004" pitchFamily="50" charset="-127"/>
                          <a:ea typeface="+mn-ea"/>
                        </a:rPr>
                        <a:t>ffffff</a:t>
                      </a:r>
                      <a:endParaRPr kumimoji="0" lang="en-US" altLang="ko-KR" sz="1000" b="0" baseline="0" dirty="0" smtClean="0">
                        <a:solidFill>
                          <a:schemeClr val="bg1">
                            <a:lumMod val="50000"/>
                          </a:schemeClr>
                        </a:solidFill>
                        <a:latin typeface="맑은 고딕" panose="020B0503020000020004" pitchFamily="50" charset="-127"/>
                        <a:ea typeface="+mn-ea"/>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활성화</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Border-Bottom: 2dp solid #</a:t>
                      </a:r>
                      <a:r>
                        <a:rPr kumimoji="0" lang="en-US" altLang="ko-KR" sz="1000" b="0" dirty="0" err="1" smtClean="0">
                          <a:solidFill>
                            <a:schemeClr val="bg1">
                              <a:lumMod val="50000"/>
                            </a:schemeClr>
                          </a:solidFill>
                          <a:latin typeface="맑은 고딕" panose="020B0503020000020004" pitchFamily="50" charset="-127"/>
                          <a:ea typeface="+mn-ea"/>
                        </a:rPr>
                        <a:t>ffffff</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Color : #</a:t>
                      </a:r>
                      <a:r>
                        <a:rPr kumimoji="0" lang="en-US" altLang="ko-KR" sz="1000" b="0" dirty="0" err="1" smtClean="0">
                          <a:solidFill>
                            <a:schemeClr val="bg1">
                              <a:lumMod val="50000"/>
                            </a:schemeClr>
                          </a:solidFill>
                          <a:latin typeface="맑은 고딕" panose="020B0503020000020004" pitchFamily="50" charset="-127"/>
                          <a:ea typeface="+mn-ea"/>
                        </a:rPr>
                        <a:t>ffffff</a:t>
                      </a:r>
                      <a:endParaRPr kumimoji="0" lang="en-US" altLang="ko-KR" sz="1000" b="0" dirty="0" smtClean="0">
                        <a:solidFill>
                          <a:schemeClr val="bg1">
                            <a:lumMod val="50000"/>
                          </a:schemeClr>
                        </a:solidFill>
                        <a:latin typeface="맑은 고딕" panose="020B0503020000020004" pitchFamily="50" charset="-127"/>
                        <a:ea typeface="+mn-ea"/>
                      </a:endParaRPr>
                    </a:p>
                    <a:p>
                      <a:pPr marL="0" marR="0" indent="0" algn="l" defTabSz="914400" rtl="0" eaLnBrk="0" fontAlgn="auto" latinLnBrk="1" hangingPunct="0">
                        <a:lnSpc>
                          <a:spcPct val="100000"/>
                        </a:lnSpc>
                        <a:spcBef>
                          <a:spcPct val="20000"/>
                        </a:spcBef>
                        <a:spcAft>
                          <a:spcPts val="0"/>
                        </a:spcAft>
                        <a:buClrTx/>
                        <a:buSzTx/>
                        <a:buFontTx/>
                        <a:buNone/>
                        <a:tabLst/>
                        <a:defRPr/>
                      </a:pPr>
                      <a:r>
                        <a:rPr kumimoji="0" lang="en-US" altLang="ko-KR" sz="1000" b="0" dirty="0" smtClean="0">
                          <a:solidFill>
                            <a:schemeClr val="bg1">
                              <a:lumMod val="50000"/>
                            </a:schemeClr>
                          </a:solidFill>
                          <a:latin typeface="맑은 고딕" panose="020B0503020000020004" pitchFamily="50" charset="-127"/>
                          <a:ea typeface="+mn-ea"/>
                        </a:rPr>
                        <a:t>Icon</a:t>
                      </a:r>
                      <a:r>
                        <a:rPr kumimoji="0" lang="en-US" altLang="ko-KR" sz="1000" b="0" baseline="0" dirty="0" smtClean="0">
                          <a:solidFill>
                            <a:schemeClr val="bg1">
                              <a:lumMod val="50000"/>
                            </a:schemeClr>
                          </a:solidFill>
                          <a:latin typeface="맑은 고딕" panose="020B0503020000020004" pitchFamily="50" charset="-127"/>
                          <a:ea typeface="+mn-ea"/>
                        </a:rPr>
                        <a:t> : 24dp * 24dp, #</a:t>
                      </a:r>
                      <a:r>
                        <a:rPr kumimoji="0" lang="en-US" altLang="ko-KR" sz="1000" b="0" baseline="0" dirty="0" err="1" smtClean="0">
                          <a:solidFill>
                            <a:schemeClr val="bg1">
                              <a:lumMod val="50000"/>
                            </a:schemeClr>
                          </a:solidFill>
                          <a:latin typeface="맑은 고딕" panose="020B0503020000020004" pitchFamily="50" charset="-127"/>
                          <a:ea typeface="+mn-ea"/>
                        </a:rPr>
                        <a:t>ffffff</a:t>
                      </a:r>
                      <a:endParaRPr kumimoji="0" lang="en-US" altLang="ko-KR" sz="1000" b="0" baseline="0" dirty="0" smtClean="0">
                        <a:solidFill>
                          <a:schemeClr val="bg1">
                            <a:lumMod val="50000"/>
                          </a:schemeClr>
                        </a:solidFill>
                        <a:latin typeface="맑은 고딕" panose="020B0503020000020004" pitchFamily="50" charset="-127"/>
                        <a:ea typeface="+mn-ea"/>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26" name="표 25"/>
          <p:cNvGraphicFramePr>
            <a:graphicFrameLocks noGrp="1"/>
          </p:cNvGraphicFramePr>
          <p:nvPr>
            <p:extLst/>
          </p:nvPr>
        </p:nvGraphicFramePr>
        <p:xfrm>
          <a:off x="275667" y="841487"/>
          <a:ext cx="9322357" cy="2621280"/>
        </p:xfrm>
        <a:graphic>
          <a:graphicData uri="http://schemas.openxmlformats.org/drawingml/2006/table">
            <a:tbl>
              <a:tblPr firstRow="1" bandRow="1">
                <a:tableStyleId>{5C22544A-7EE6-4342-B048-85BDC9FD1C3A}</a:tableStyleId>
              </a:tblPr>
              <a:tblGrid>
                <a:gridCol w="9322357">
                  <a:extLst>
                    <a:ext uri="{9D8B030D-6E8A-4147-A177-3AD203B41FA5}">
                      <a16:colId xmlns:a16="http://schemas.microsoft.com/office/drawing/2014/main" val="2704522777"/>
                    </a:ext>
                  </a:extLst>
                </a:gridCol>
              </a:tblGrid>
              <a:tr h="2574178">
                <a:tc>
                  <a:txBody>
                    <a:bodyPr/>
                    <a:lstStyle/>
                    <a:p>
                      <a:pPr eaLnBrk="0" hangingPunct="0">
                        <a:spcBef>
                          <a:spcPct val="20000"/>
                        </a:spcBef>
                      </a:pPr>
                      <a:r>
                        <a:rPr kumimoji="0" lang="en-US" altLang="ko-KR" sz="1000" b="1" dirty="0" smtClean="0">
                          <a:solidFill>
                            <a:srgbClr val="00695C"/>
                          </a:solidFill>
                          <a:latin typeface="맑은 고딕" panose="020B0503020000020004" pitchFamily="50" charset="-127"/>
                          <a:ea typeface="+mn-ea"/>
                        </a:rPr>
                        <a:t>FIXED TABS</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비활성화</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Font</a:t>
                      </a:r>
                      <a:r>
                        <a:rPr kumimoji="0" lang="en-US" altLang="ko-KR" sz="1000" b="0" baseline="0" dirty="0" smtClean="0">
                          <a:solidFill>
                            <a:schemeClr val="bg1">
                              <a:lumMod val="50000"/>
                            </a:schemeClr>
                          </a:solidFill>
                          <a:latin typeface="맑은 고딕" panose="020B0503020000020004" pitchFamily="50" charset="-127"/>
                          <a:ea typeface="+mn-ea"/>
                        </a:rPr>
                        <a:t> :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Regular 16sp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Color : #</a:t>
                      </a:r>
                      <a:r>
                        <a:rPr kumimoji="0" lang="en-US" altLang="ko-KR" sz="1000" b="0" dirty="0" err="1" smtClean="0">
                          <a:solidFill>
                            <a:schemeClr val="bg1">
                              <a:lumMod val="50000"/>
                            </a:schemeClr>
                          </a:solidFill>
                          <a:latin typeface="맑은 고딕" panose="020B0503020000020004" pitchFamily="50" charset="-127"/>
                          <a:ea typeface="+mn-ea"/>
                        </a:rPr>
                        <a:t>ffffff</a:t>
                      </a:r>
                      <a:endParaRPr kumimoji="0" lang="en-US" altLang="ko-KR" sz="1000" b="0" dirty="0" smtClean="0">
                        <a:solidFill>
                          <a:schemeClr val="bg1">
                            <a:lumMod val="50000"/>
                          </a:schemeClr>
                        </a:solidFill>
                        <a:latin typeface="맑은 고딕" panose="020B0503020000020004" pitchFamily="50" charset="-127"/>
                        <a:ea typeface="+mn-ea"/>
                      </a:endParaRPr>
                    </a:p>
                    <a:p>
                      <a:pPr marL="0" marR="0" indent="0" algn="l" defTabSz="914400" rtl="0" eaLnBrk="0" fontAlgn="auto" latinLnBrk="1" hangingPunct="0">
                        <a:lnSpc>
                          <a:spcPct val="100000"/>
                        </a:lnSpc>
                        <a:spcBef>
                          <a:spcPct val="20000"/>
                        </a:spcBef>
                        <a:spcAft>
                          <a:spcPts val="0"/>
                        </a:spcAft>
                        <a:buClrTx/>
                        <a:buSzTx/>
                        <a:buFontTx/>
                        <a:buNone/>
                        <a:tabLst/>
                        <a:defRPr/>
                      </a:pPr>
                      <a:r>
                        <a:rPr kumimoji="0" lang="en-US" altLang="ko-KR" sz="1000" b="0" dirty="0" smtClean="0">
                          <a:solidFill>
                            <a:schemeClr val="bg1">
                              <a:lumMod val="50000"/>
                            </a:schemeClr>
                          </a:solidFill>
                          <a:latin typeface="맑은 고딕" panose="020B0503020000020004" pitchFamily="50" charset="-127"/>
                          <a:ea typeface="+mn-ea"/>
                        </a:rPr>
                        <a:t>Text-align :</a:t>
                      </a:r>
                      <a:r>
                        <a:rPr kumimoji="0" lang="en-US" altLang="ko-KR" sz="1000" b="0" baseline="0" dirty="0" smtClean="0">
                          <a:solidFill>
                            <a:schemeClr val="bg1">
                              <a:lumMod val="50000"/>
                            </a:schemeClr>
                          </a:solidFill>
                          <a:latin typeface="맑은 고딕" panose="020B0503020000020004" pitchFamily="50" charset="-127"/>
                          <a:ea typeface="+mn-ea"/>
                        </a:rPr>
                        <a:t> center</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Width</a:t>
                      </a:r>
                      <a:r>
                        <a:rPr kumimoji="0" lang="ko-KR" altLang="en-US" sz="1000" b="0" dirty="0" smtClean="0">
                          <a:solidFill>
                            <a:schemeClr val="bg1">
                              <a:lumMod val="50000"/>
                            </a:schemeClr>
                          </a:solidFill>
                          <a:latin typeface="맑은 고딕" panose="020B0503020000020004" pitchFamily="50" charset="-127"/>
                          <a:ea typeface="+mn-ea"/>
                        </a:rPr>
                        <a:t> </a:t>
                      </a:r>
                      <a:r>
                        <a:rPr kumimoji="0" lang="en-US" altLang="ko-KR" sz="1000" b="0" dirty="0" smtClean="0">
                          <a:solidFill>
                            <a:schemeClr val="bg1">
                              <a:lumMod val="50000"/>
                            </a:schemeClr>
                          </a:solidFill>
                          <a:latin typeface="맑은 고딕" panose="020B0503020000020004" pitchFamily="50" charset="-127"/>
                          <a:ea typeface="+mn-ea"/>
                        </a:rPr>
                        <a:t>: 160dp ~ 264dp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Height</a:t>
                      </a:r>
                      <a:r>
                        <a:rPr kumimoji="0" lang="ko-KR" altLang="en-US" sz="1000" b="0" dirty="0" smtClean="0">
                          <a:solidFill>
                            <a:schemeClr val="bg1">
                              <a:lumMod val="50000"/>
                            </a:schemeClr>
                          </a:solidFill>
                          <a:latin typeface="맑은 고딕" panose="020B0503020000020004" pitchFamily="50" charset="-127"/>
                          <a:ea typeface="+mn-ea"/>
                        </a:rPr>
                        <a:t> </a:t>
                      </a:r>
                      <a:r>
                        <a:rPr kumimoji="0" lang="en-US" altLang="ko-KR" sz="1000" b="0" dirty="0" smtClean="0">
                          <a:solidFill>
                            <a:schemeClr val="bg1">
                              <a:lumMod val="50000"/>
                            </a:schemeClr>
                          </a:solidFill>
                          <a:latin typeface="맑은 고딕" panose="020B0503020000020004" pitchFamily="50" charset="-127"/>
                          <a:ea typeface="+mn-ea"/>
                        </a:rPr>
                        <a:t>: 48dp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Padding : auto, 26dp, 20dp, 26dp (top, right,</a:t>
                      </a:r>
                      <a:r>
                        <a:rPr kumimoji="0" lang="en-US" altLang="ko-KR" sz="1000" b="0" baseline="0" dirty="0" smtClean="0">
                          <a:solidFill>
                            <a:schemeClr val="bg1">
                              <a:lumMod val="50000"/>
                            </a:schemeClr>
                          </a:solidFill>
                          <a:latin typeface="맑은 고딕" panose="020B0503020000020004" pitchFamily="50" charset="-127"/>
                          <a:ea typeface="+mn-ea"/>
                        </a:rPr>
                        <a:t> bottom, left)</a:t>
                      </a:r>
                    </a:p>
                    <a:p>
                      <a:pPr eaLnBrk="0" hangingPunct="0">
                        <a:spcBef>
                          <a:spcPct val="20000"/>
                        </a:spcBef>
                      </a:pPr>
                      <a:endParaRPr kumimoji="0" lang="en-US" altLang="ko-KR" sz="1000" b="0" baseline="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baseline="0" dirty="0" smtClean="0">
                          <a:solidFill>
                            <a:schemeClr val="bg1">
                              <a:lumMod val="50000"/>
                            </a:schemeClr>
                          </a:solidFill>
                          <a:latin typeface="맑은 고딕" panose="020B0503020000020004" pitchFamily="50" charset="-127"/>
                          <a:ea typeface="+mn-ea"/>
                        </a:rPr>
                        <a:t>활성화</a:t>
                      </a:r>
                      <a:endParaRPr kumimoji="0" lang="en-US" altLang="ko-KR" sz="1000" b="0" baseline="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baseline="0" dirty="0" smtClean="0">
                          <a:solidFill>
                            <a:schemeClr val="bg1">
                              <a:lumMod val="50000"/>
                            </a:schemeClr>
                          </a:solidFill>
                          <a:latin typeface="맑은 고딕" panose="020B0503020000020004" pitchFamily="50" charset="-127"/>
                          <a:ea typeface="+mn-ea"/>
                        </a:rPr>
                        <a:t>Border-Bottom: 2dp solid #</a:t>
                      </a:r>
                      <a:r>
                        <a:rPr kumimoji="0" lang="en-US" altLang="ko-KR" sz="1000" b="0" baseline="0" dirty="0" err="1" smtClean="0">
                          <a:solidFill>
                            <a:schemeClr val="bg1">
                              <a:lumMod val="50000"/>
                            </a:schemeClr>
                          </a:solidFill>
                          <a:latin typeface="맑은 고딕" panose="020B0503020000020004" pitchFamily="50" charset="-127"/>
                          <a:ea typeface="+mn-ea"/>
                        </a:rPr>
                        <a:t>ffffff</a:t>
                      </a:r>
                      <a:endParaRPr kumimoji="0" lang="en-US" altLang="ko-KR" sz="1000" b="0" baseline="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baseline="0" dirty="0" smtClean="0">
                          <a:solidFill>
                            <a:schemeClr val="bg1">
                              <a:lumMod val="50000"/>
                            </a:schemeClr>
                          </a:solidFill>
                          <a:latin typeface="맑은 고딕" panose="020B0503020000020004" pitchFamily="50" charset="-127"/>
                          <a:ea typeface="+mn-ea"/>
                        </a:rPr>
                        <a:t>Color : #</a:t>
                      </a:r>
                      <a:r>
                        <a:rPr kumimoji="0" lang="en-US" altLang="ko-KR" sz="1000" b="0" baseline="0" dirty="0" err="1" smtClean="0">
                          <a:solidFill>
                            <a:schemeClr val="bg1">
                              <a:lumMod val="50000"/>
                            </a:schemeClr>
                          </a:solidFill>
                          <a:latin typeface="맑은 고딕" panose="020B0503020000020004" pitchFamily="50" charset="-127"/>
                          <a:ea typeface="+mn-ea"/>
                        </a:rPr>
                        <a:t>ffffff</a:t>
                      </a:r>
                      <a:endParaRPr kumimoji="0" lang="en-US" altLang="ko-KR" sz="1000" b="0" baseline="0" dirty="0" smtClean="0">
                        <a:solidFill>
                          <a:schemeClr val="bg1">
                            <a:lumMod val="50000"/>
                          </a:schemeClr>
                        </a:solidFill>
                        <a:latin typeface="맑은 고딕" panose="020B0503020000020004" pitchFamily="50" charset="-127"/>
                        <a:ea typeface="+mn-ea"/>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16. TABS</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pic>
        <p:nvPicPr>
          <p:cNvPr id="3" name="그림 2"/>
          <p:cNvPicPr>
            <a:picLocks noChangeAspect="1"/>
          </p:cNvPicPr>
          <p:nvPr/>
        </p:nvPicPr>
        <p:blipFill>
          <a:blip r:embed="rId2"/>
          <a:stretch>
            <a:fillRect/>
          </a:stretch>
        </p:blipFill>
        <p:spPr>
          <a:xfrm>
            <a:off x="6684223" y="989275"/>
            <a:ext cx="2576259" cy="2175507"/>
          </a:xfrm>
          <a:prstGeom prst="rect">
            <a:avLst/>
          </a:prstGeom>
        </p:spPr>
      </p:pic>
      <p:pic>
        <p:nvPicPr>
          <p:cNvPr id="5" name="그림 4"/>
          <p:cNvPicPr>
            <a:picLocks noChangeAspect="1"/>
          </p:cNvPicPr>
          <p:nvPr/>
        </p:nvPicPr>
        <p:blipFill>
          <a:blip r:embed="rId3"/>
          <a:stretch>
            <a:fillRect/>
          </a:stretch>
        </p:blipFill>
        <p:spPr>
          <a:xfrm>
            <a:off x="3934632" y="3828764"/>
            <a:ext cx="2576259" cy="2175507"/>
          </a:xfrm>
          <a:prstGeom prst="rect">
            <a:avLst/>
          </a:prstGeom>
        </p:spPr>
      </p:pic>
      <p:pic>
        <p:nvPicPr>
          <p:cNvPr id="6" name="그림 5"/>
          <p:cNvPicPr>
            <a:picLocks noChangeAspect="1"/>
          </p:cNvPicPr>
          <p:nvPr/>
        </p:nvPicPr>
        <p:blipFill>
          <a:blip r:embed="rId4"/>
          <a:stretch>
            <a:fillRect/>
          </a:stretch>
        </p:blipFill>
        <p:spPr>
          <a:xfrm>
            <a:off x="6684222" y="3828764"/>
            <a:ext cx="2576259" cy="2175507"/>
          </a:xfrm>
          <a:prstGeom prst="rect">
            <a:avLst/>
          </a:prstGeom>
        </p:spPr>
      </p:pic>
      <p:pic>
        <p:nvPicPr>
          <p:cNvPr id="11" name="그림 10"/>
          <p:cNvPicPr>
            <a:picLocks noChangeAspect="1"/>
          </p:cNvPicPr>
          <p:nvPr/>
        </p:nvPicPr>
        <p:blipFill>
          <a:blip r:embed="rId5"/>
          <a:stretch>
            <a:fillRect/>
          </a:stretch>
        </p:blipFill>
        <p:spPr>
          <a:xfrm>
            <a:off x="3934632" y="989275"/>
            <a:ext cx="2576259" cy="2175507"/>
          </a:xfrm>
          <a:prstGeom prst="rect">
            <a:avLst/>
          </a:prstGeom>
        </p:spPr>
      </p:pic>
    </p:spTree>
    <p:extLst>
      <p:ext uri="{BB962C8B-B14F-4D97-AF65-F5344CB8AC3E}">
        <p14:creationId xmlns:p14="http://schemas.microsoft.com/office/powerpoint/2010/main" val="21560038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표 13"/>
          <p:cNvGraphicFramePr>
            <a:graphicFrameLocks noGrp="1"/>
          </p:cNvGraphicFramePr>
          <p:nvPr>
            <p:extLst/>
          </p:nvPr>
        </p:nvGraphicFramePr>
        <p:xfrm>
          <a:off x="257696" y="823106"/>
          <a:ext cx="3059082" cy="5710697"/>
        </p:xfrm>
        <a:graphic>
          <a:graphicData uri="http://schemas.openxmlformats.org/drawingml/2006/table">
            <a:tbl>
              <a:tblPr firstRow="1" bandRow="1">
                <a:tableStyleId>{5C22544A-7EE6-4342-B048-85BDC9FD1C3A}</a:tableStyleId>
              </a:tblPr>
              <a:tblGrid>
                <a:gridCol w="3059082">
                  <a:extLst>
                    <a:ext uri="{9D8B030D-6E8A-4147-A177-3AD203B41FA5}">
                      <a16:colId xmlns:a16="http://schemas.microsoft.com/office/drawing/2014/main" val="2704522777"/>
                    </a:ext>
                  </a:extLst>
                </a:gridCol>
              </a:tblGrid>
              <a:tr h="5710697">
                <a:tc>
                  <a:txBody>
                    <a:bodyPr/>
                    <a:lstStyle/>
                    <a:p>
                      <a:pPr eaLnBrk="0" hangingPunct="0">
                        <a:spcBef>
                          <a:spcPct val="20000"/>
                        </a:spcBef>
                      </a:pPr>
                      <a:r>
                        <a:rPr kumimoji="0" lang="en-US" altLang="ko-KR" sz="1000" b="1" dirty="0" smtClean="0">
                          <a:solidFill>
                            <a:srgbClr val="00695C"/>
                          </a:solidFill>
                          <a:latin typeface="맑은 고딕" panose="020B0503020000020004" pitchFamily="50" charset="-127"/>
                          <a:ea typeface="+mn-ea"/>
                        </a:rPr>
                        <a:t>TITLE TEXT FIELD</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Label height: 72dp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Padding above label text: 16dp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Padding between label and input text: 8dp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Padding below input text (including divider): 16dp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Padding below text divider: 8dp</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5" name="표 14"/>
          <p:cNvGraphicFramePr>
            <a:graphicFrameLocks noGrp="1"/>
          </p:cNvGraphicFramePr>
          <p:nvPr>
            <p:extLst/>
          </p:nvPr>
        </p:nvGraphicFramePr>
        <p:xfrm>
          <a:off x="6633556" y="823106"/>
          <a:ext cx="3059082" cy="5710697"/>
        </p:xfrm>
        <a:graphic>
          <a:graphicData uri="http://schemas.openxmlformats.org/drawingml/2006/table">
            <a:tbl>
              <a:tblPr firstRow="1" bandRow="1">
                <a:tableStyleId>{5C22544A-7EE6-4342-B048-85BDC9FD1C3A}</a:tableStyleId>
              </a:tblPr>
              <a:tblGrid>
                <a:gridCol w="3059082">
                  <a:extLst>
                    <a:ext uri="{9D8B030D-6E8A-4147-A177-3AD203B41FA5}">
                      <a16:colId xmlns:a16="http://schemas.microsoft.com/office/drawing/2014/main" val="2704522777"/>
                    </a:ext>
                  </a:extLst>
                </a:gridCol>
              </a:tblGrid>
              <a:tr h="571069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MULTI-LINE INPUT TEXT</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Padding above and below label: 16dp</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6" name="표 15"/>
          <p:cNvGraphicFramePr>
            <a:graphicFrameLocks noGrp="1"/>
          </p:cNvGraphicFramePr>
          <p:nvPr>
            <p:extLst/>
          </p:nvPr>
        </p:nvGraphicFramePr>
        <p:xfrm>
          <a:off x="3445626" y="823106"/>
          <a:ext cx="3059082" cy="5710697"/>
        </p:xfrm>
        <a:graphic>
          <a:graphicData uri="http://schemas.openxmlformats.org/drawingml/2006/table">
            <a:tbl>
              <a:tblPr firstRow="1" bandRow="1">
                <a:tableStyleId>{5C22544A-7EE6-4342-B048-85BDC9FD1C3A}</a:tableStyleId>
              </a:tblPr>
              <a:tblGrid>
                <a:gridCol w="3059082">
                  <a:extLst>
                    <a:ext uri="{9D8B030D-6E8A-4147-A177-3AD203B41FA5}">
                      <a16:colId xmlns:a16="http://schemas.microsoft.com/office/drawing/2014/main" val="2704522777"/>
                    </a:ext>
                  </a:extLst>
                </a:gridCol>
              </a:tblGrid>
              <a:tr h="571069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SINGLE-LINE TEXT FIELD</a:t>
                      </a: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Height: 48dp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Padding above and below text: 16dp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Padding below divider: 8dp</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17. TEXT FIELDS</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pic>
        <p:nvPicPr>
          <p:cNvPr id="4" name="그림 3"/>
          <p:cNvPicPr>
            <a:picLocks noChangeAspect="1"/>
          </p:cNvPicPr>
          <p:nvPr/>
        </p:nvPicPr>
        <p:blipFill>
          <a:blip r:embed="rId2"/>
          <a:stretch>
            <a:fillRect/>
          </a:stretch>
        </p:blipFill>
        <p:spPr>
          <a:xfrm>
            <a:off x="375585" y="2962992"/>
            <a:ext cx="2576259" cy="515252"/>
          </a:xfrm>
          <a:prstGeom prst="rect">
            <a:avLst/>
          </a:prstGeom>
        </p:spPr>
      </p:pic>
      <p:pic>
        <p:nvPicPr>
          <p:cNvPr id="9" name="그림 8"/>
          <p:cNvPicPr>
            <a:picLocks noChangeAspect="1"/>
          </p:cNvPicPr>
          <p:nvPr/>
        </p:nvPicPr>
        <p:blipFill>
          <a:blip r:embed="rId3"/>
          <a:stretch>
            <a:fillRect/>
          </a:stretch>
        </p:blipFill>
        <p:spPr>
          <a:xfrm>
            <a:off x="3670823" y="3031693"/>
            <a:ext cx="2833885" cy="377851"/>
          </a:xfrm>
          <a:prstGeom prst="rect">
            <a:avLst/>
          </a:prstGeom>
        </p:spPr>
      </p:pic>
      <p:pic>
        <p:nvPicPr>
          <p:cNvPr id="10" name="그림 9"/>
          <p:cNvPicPr>
            <a:picLocks noChangeAspect="1"/>
          </p:cNvPicPr>
          <p:nvPr/>
        </p:nvPicPr>
        <p:blipFill>
          <a:blip r:embed="rId4"/>
          <a:stretch>
            <a:fillRect/>
          </a:stretch>
        </p:blipFill>
        <p:spPr>
          <a:xfrm>
            <a:off x="6874967" y="2784087"/>
            <a:ext cx="2576259" cy="873065"/>
          </a:xfrm>
          <a:prstGeom prst="rect">
            <a:avLst/>
          </a:prstGeom>
        </p:spPr>
      </p:pic>
      <p:pic>
        <p:nvPicPr>
          <p:cNvPr id="17" name="그림 16"/>
          <p:cNvPicPr>
            <a:picLocks noChangeAspect="1"/>
          </p:cNvPicPr>
          <p:nvPr/>
        </p:nvPicPr>
        <p:blipFill rotWithShape="1">
          <a:blip r:embed="rId5"/>
          <a:srcRect b="55966"/>
          <a:stretch/>
        </p:blipFill>
        <p:spPr>
          <a:xfrm>
            <a:off x="414060" y="3943795"/>
            <a:ext cx="2342054" cy="1833435"/>
          </a:xfrm>
          <a:prstGeom prst="rect">
            <a:avLst/>
          </a:prstGeom>
        </p:spPr>
      </p:pic>
      <p:pic>
        <p:nvPicPr>
          <p:cNvPr id="12" name="그림 11"/>
          <p:cNvPicPr>
            <a:picLocks noChangeAspect="1"/>
          </p:cNvPicPr>
          <p:nvPr/>
        </p:nvPicPr>
        <p:blipFill>
          <a:blip r:embed="rId6"/>
          <a:stretch>
            <a:fillRect/>
          </a:stretch>
        </p:blipFill>
        <p:spPr>
          <a:xfrm>
            <a:off x="3679881" y="3952379"/>
            <a:ext cx="2590572" cy="1824851"/>
          </a:xfrm>
          <a:prstGeom prst="rect">
            <a:avLst/>
          </a:prstGeom>
        </p:spPr>
      </p:pic>
      <p:pic>
        <p:nvPicPr>
          <p:cNvPr id="13" name="그림 12"/>
          <p:cNvPicPr>
            <a:picLocks noChangeAspect="1"/>
          </p:cNvPicPr>
          <p:nvPr/>
        </p:nvPicPr>
        <p:blipFill>
          <a:blip r:embed="rId7"/>
          <a:stretch>
            <a:fillRect/>
          </a:stretch>
        </p:blipFill>
        <p:spPr>
          <a:xfrm>
            <a:off x="7004516" y="4130980"/>
            <a:ext cx="2517706" cy="1301141"/>
          </a:xfrm>
          <a:prstGeom prst="rect">
            <a:avLst/>
          </a:prstGeom>
        </p:spPr>
      </p:pic>
    </p:spTree>
    <p:extLst>
      <p:ext uri="{BB962C8B-B14F-4D97-AF65-F5344CB8AC3E}">
        <p14:creationId xmlns:p14="http://schemas.microsoft.com/office/powerpoint/2010/main" val="42088195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표 29"/>
          <p:cNvGraphicFramePr>
            <a:graphicFrameLocks noGrp="1"/>
          </p:cNvGraphicFramePr>
          <p:nvPr>
            <p:extLst>
              <p:ext uri="{D42A27DB-BD31-4B8C-83A1-F6EECF244321}">
                <p14:modId xmlns:p14="http://schemas.microsoft.com/office/powerpoint/2010/main" val="3000287805"/>
              </p:ext>
            </p:extLst>
          </p:nvPr>
        </p:nvGraphicFramePr>
        <p:xfrm>
          <a:off x="341454" y="3353798"/>
          <a:ext cx="2915526" cy="3205120"/>
        </p:xfrm>
        <a:graphic>
          <a:graphicData uri="http://schemas.openxmlformats.org/drawingml/2006/table">
            <a:tbl>
              <a:tblPr firstRow="1" bandRow="1">
                <a:tableStyleId>{5C22544A-7EE6-4342-B048-85BDC9FD1C3A}</a:tableStyleId>
              </a:tblPr>
              <a:tblGrid>
                <a:gridCol w="2915526">
                  <a:extLst>
                    <a:ext uri="{9D8B030D-6E8A-4147-A177-3AD203B41FA5}">
                      <a16:colId xmlns:a16="http://schemas.microsoft.com/office/drawing/2014/main" val="2704522777"/>
                    </a:ext>
                  </a:extLst>
                </a:gridCol>
              </a:tblGrid>
              <a:tr h="3205120">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COMMENT – WITH REPLIES</a:t>
                      </a:r>
                    </a:p>
                    <a:p>
                      <a:pPr eaLnBrk="0" hangingPunct="0">
                        <a:spcBef>
                          <a:spcPct val="20000"/>
                        </a:spcBef>
                      </a:pPr>
                      <a:endParaRPr kumimoji="0" lang="en-US" altLang="ko-KR" sz="1000" b="0" baseline="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baseline="0" dirty="0" smtClean="0">
                          <a:solidFill>
                            <a:schemeClr val="bg1">
                              <a:lumMod val="50000"/>
                            </a:schemeClr>
                          </a:solidFill>
                          <a:latin typeface="맑은 고딕" panose="020B0503020000020004" pitchFamily="50" charset="-127"/>
                          <a:ea typeface="+mn-ea"/>
                        </a:rPr>
                        <a:t>COMMENT</a:t>
                      </a:r>
                      <a:r>
                        <a:rPr kumimoji="0" lang="ko-KR" altLang="en-US" sz="1000" b="0" baseline="0" dirty="0" smtClean="0">
                          <a:solidFill>
                            <a:schemeClr val="bg1">
                              <a:lumMod val="50000"/>
                            </a:schemeClr>
                          </a:solidFill>
                          <a:latin typeface="맑은 고딕" panose="020B0503020000020004" pitchFamily="50" charset="-127"/>
                          <a:ea typeface="+mn-ea"/>
                        </a:rPr>
                        <a:t>에 댓글이 있을 경우 </a:t>
                      </a:r>
                      <a:r>
                        <a:rPr kumimoji="0" lang="en-US" altLang="ko-KR" sz="1000" b="0" baseline="0" dirty="0" smtClean="0">
                          <a:solidFill>
                            <a:schemeClr val="bg1">
                              <a:lumMod val="50000"/>
                            </a:schemeClr>
                          </a:solidFill>
                          <a:latin typeface="맑은 고딕" panose="020B0503020000020004" pitchFamily="50" charset="-127"/>
                          <a:ea typeface="+mn-ea"/>
                        </a:rPr>
                        <a:t>COMMENT </a:t>
                      </a:r>
                      <a:r>
                        <a:rPr kumimoji="0" lang="ko-KR" altLang="en-US" sz="1000" b="0" baseline="0" dirty="0" smtClean="0">
                          <a:solidFill>
                            <a:schemeClr val="bg1">
                              <a:lumMod val="50000"/>
                            </a:schemeClr>
                          </a:solidFill>
                          <a:latin typeface="맑은 고딕" panose="020B0503020000020004" pitchFamily="50" charset="-127"/>
                          <a:ea typeface="+mn-ea"/>
                        </a:rPr>
                        <a:t>내용 아래에 표시 합니다</a:t>
                      </a:r>
                      <a:r>
                        <a:rPr kumimoji="0" lang="en-US" altLang="ko-KR" sz="1000" b="0" baseline="0" dirty="0" smtClean="0">
                          <a:solidFill>
                            <a:schemeClr val="bg1">
                              <a:lumMod val="50000"/>
                            </a:schemeClr>
                          </a:solidFill>
                          <a:latin typeface="맑은 고딕" panose="020B0503020000020004" pitchFamily="50" charset="-127"/>
                          <a:ea typeface="+mn-ea"/>
                        </a:rPr>
                        <a:t>.</a:t>
                      </a:r>
                      <a:endParaRPr kumimoji="0" lang="en-US" altLang="ko-KR" sz="1000" b="1" baseline="0" dirty="0" smtClean="0">
                        <a:solidFill>
                          <a:srgbClr val="00695C"/>
                        </a:solidFill>
                        <a:latin typeface="맑은 고딕" panose="020B0503020000020004" pitchFamily="50" charset="-127"/>
                        <a:ea typeface="+mn-ea"/>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2" name="슬라이드 번호 개체 틀 1"/>
          <p:cNvSpPr>
            <a:spLocks noGrp="1"/>
          </p:cNvSpPr>
          <p:nvPr>
            <p:ph type="sldNum" sz="quarter" idx="4"/>
          </p:nvPr>
        </p:nvSpPr>
        <p:spPr>
          <a:xfrm>
            <a:off x="7477125" y="6591736"/>
            <a:ext cx="2228850" cy="256739"/>
          </a:xfrm>
        </p:spPr>
        <p:txBody>
          <a:bodyPr/>
          <a:lstStyle/>
          <a:p>
            <a:fld id="{275AD203-111F-462D-8971-20D83D982433}" type="slidenum">
              <a:rPr lang="ko-KR" altLang="en-US" smtClean="0"/>
              <a:pPr/>
              <a:t>39</a:t>
            </a:fld>
            <a:endParaRPr lang="ko-KR" altLang="en-US" dirty="0"/>
          </a:p>
        </p:txBody>
      </p:sp>
      <p:graphicFrame>
        <p:nvGraphicFramePr>
          <p:cNvPr id="17" name="표 16"/>
          <p:cNvGraphicFramePr>
            <a:graphicFrameLocks noGrp="1"/>
          </p:cNvGraphicFramePr>
          <p:nvPr>
            <p:extLst>
              <p:ext uri="{D42A27DB-BD31-4B8C-83A1-F6EECF244321}">
                <p14:modId xmlns:p14="http://schemas.microsoft.com/office/powerpoint/2010/main" val="3973249106"/>
              </p:ext>
            </p:extLst>
          </p:nvPr>
        </p:nvGraphicFramePr>
        <p:xfrm>
          <a:off x="6546075" y="4441073"/>
          <a:ext cx="3051950" cy="2117844"/>
        </p:xfrm>
        <a:graphic>
          <a:graphicData uri="http://schemas.openxmlformats.org/drawingml/2006/table">
            <a:tbl>
              <a:tblPr firstRow="1" bandRow="1">
                <a:tableStyleId>{5C22544A-7EE6-4342-B048-85BDC9FD1C3A}</a:tableStyleId>
              </a:tblPr>
              <a:tblGrid>
                <a:gridCol w="3051950">
                  <a:extLst>
                    <a:ext uri="{9D8B030D-6E8A-4147-A177-3AD203B41FA5}">
                      <a16:colId xmlns:a16="http://schemas.microsoft.com/office/drawing/2014/main" val="2704522777"/>
                    </a:ext>
                  </a:extLst>
                </a:gridCol>
              </a:tblGrid>
              <a:tr h="2117844">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COMMENT – MINIMAL</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err="1" smtClean="0">
                          <a:solidFill>
                            <a:schemeClr val="bg1">
                              <a:lumMod val="50000"/>
                            </a:schemeClr>
                          </a:solidFill>
                          <a:latin typeface="맑은 고딕" panose="020B0503020000020004" pitchFamily="50" charset="-127"/>
                          <a:ea typeface="+mn-ea"/>
                        </a:rPr>
                        <a:t>게시글이</a:t>
                      </a:r>
                      <a:r>
                        <a:rPr kumimoji="0" lang="ko-KR" altLang="en-US" sz="1000" b="0" dirty="0" smtClean="0">
                          <a:solidFill>
                            <a:schemeClr val="bg1">
                              <a:lumMod val="50000"/>
                            </a:schemeClr>
                          </a:solidFill>
                          <a:latin typeface="맑은 고딕" panose="020B0503020000020004" pitchFamily="50" charset="-127"/>
                          <a:ea typeface="+mn-ea"/>
                        </a:rPr>
                        <a:t> 축소되었을 경우 확장할 수 있는 버튼을 함께 표시하여 </a:t>
                      </a:r>
                      <a:r>
                        <a:rPr kumimoji="0" lang="ko-KR" altLang="en-US" sz="1000" b="0" dirty="0" err="1" smtClean="0">
                          <a:solidFill>
                            <a:schemeClr val="bg1">
                              <a:lumMod val="50000"/>
                            </a:schemeClr>
                          </a:solidFill>
                          <a:latin typeface="맑은 고딕" panose="020B0503020000020004" pitchFamily="50" charset="-127"/>
                          <a:ea typeface="+mn-ea"/>
                        </a:rPr>
                        <a:t>게시글이</a:t>
                      </a:r>
                      <a:r>
                        <a:rPr kumimoji="0" lang="ko-KR" altLang="en-US" sz="1000" b="0" dirty="0" smtClean="0">
                          <a:solidFill>
                            <a:schemeClr val="bg1">
                              <a:lumMod val="50000"/>
                            </a:schemeClr>
                          </a:solidFill>
                          <a:latin typeface="맑은 고딕" panose="020B0503020000020004" pitchFamily="50" charset="-127"/>
                          <a:ea typeface="+mn-ea"/>
                        </a:rPr>
                        <a:t> 축소되어 숨겨져 있음을 알려줍니다</a:t>
                      </a:r>
                      <a:r>
                        <a:rPr kumimoji="0" lang="en-US" altLang="ko-KR" sz="1000" b="0" dirty="0" smtClean="0">
                          <a:solidFill>
                            <a:schemeClr val="bg1">
                              <a:lumMod val="50000"/>
                            </a:schemeClr>
                          </a:solidFill>
                          <a:latin typeface="맑은 고딕" panose="020B0503020000020004" pitchFamily="50" charset="-127"/>
                          <a:ea typeface="+mn-ea"/>
                        </a:rPr>
                        <a:t>.</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8" name="표 17"/>
          <p:cNvGraphicFramePr>
            <a:graphicFrameLocks noGrp="1"/>
          </p:cNvGraphicFramePr>
          <p:nvPr>
            <p:extLst>
              <p:ext uri="{D42A27DB-BD31-4B8C-83A1-F6EECF244321}">
                <p14:modId xmlns:p14="http://schemas.microsoft.com/office/powerpoint/2010/main" val="3068152094"/>
              </p:ext>
            </p:extLst>
          </p:nvPr>
        </p:nvGraphicFramePr>
        <p:xfrm>
          <a:off x="6546075" y="841487"/>
          <a:ext cx="3051949" cy="3381378"/>
        </p:xfrm>
        <a:graphic>
          <a:graphicData uri="http://schemas.openxmlformats.org/drawingml/2006/table">
            <a:tbl>
              <a:tblPr firstRow="1" bandRow="1">
                <a:tableStyleId>{5C22544A-7EE6-4342-B048-85BDC9FD1C3A}</a:tableStyleId>
              </a:tblPr>
              <a:tblGrid>
                <a:gridCol w="3051949">
                  <a:extLst>
                    <a:ext uri="{9D8B030D-6E8A-4147-A177-3AD203B41FA5}">
                      <a16:colId xmlns:a16="http://schemas.microsoft.com/office/drawing/2014/main" val="2704522777"/>
                    </a:ext>
                  </a:extLst>
                </a:gridCol>
              </a:tblGrid>
              <a:tr h="3381378">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COMMENT - IMGAE</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err="1" smtClean="0">
                          <a:solidFill>
                            <a:schemeClr val="bg1">
                              <a:lumMod val="50000"/>
                            </a:schemeClr>
                          </a:solidFill>
                          <a:latin typeface="맑은 고딕" panose="020B0503020000020004" pitchFamily="50" charset="-127"/>
                          <a:ea typeface="+mn-ea"/>
                        </a:rPr>
                        <a:t>게시글에</a:t>
                      </a:r>
                      <a:r>
                        <a:rPr kumimoji="0" lang="ko-KR" altLang="en-US" sz="1000" b="0" dirty="0" smtClean="0">
                          <a:solidFill>
                            <a:schemeClr val="bg1">
                              <a:lumMod val="50000"/>
                            </a:schemeClr>
                          </a:solidFill>
                          <a:latin typeface="맑은 고딕" panose="020B0503020000020004" pitchFamily="50" charset="-127"/>
                          <a:ea typeface="+mn-ea"/>
                        </a:rPr>
                        <a:t> 이미지가 포함되어있을 경우 이미지의 일부를 표시합니다</a:t>
                      </a:r>
                      <a:r>
                        <a:rPr kumimoji="0" lang="en-US" altLang="ko-KR" sz="1000" b="0" dirty="0" smtClean="0">
                          <a:solidFill>
                            <a:schemeClr val="bg1">
                              <a:lumMod val="50000"/>
                            </a:schemeClr>
                          </a:solidFill>
                          <a:latin typeface="맑은 고딕" panose="020B0503020000020004" pitchFamily="50" charset="-127"/>
                          <a:ea typeface="+mn-ea"/>
                        </a:rPr>
                        <a:t>.</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9" name="표 18"/>
          <p:cNvGraphicFramePr>
            <a:graphicFrameLocks noGrp="1"/>
          </p:cNvGraphicFramePr>
          <p:nvPr>
            <p:extLst>
              <p:ext uri="{D42A27DB-BD31-4B8C-83A1-F6EECF244321}">
                <p14:modId xmlns:p14="http://schemas.microsoft.com/office/powerpoint/2010/main" val="559782138"/>
              </p:ext>
            </p:extLst>
          </p:nvPr>
        </p:nvGraphicFramePr>
        <p:xfrm>
          <a:off x="3508274" y="841486"/>
          <a:ext cx="2815770" cy="3381379"/>
        </p:xfrm>
        <a:graphic>
          <a:graphicData uri="http://schemas.openxmlformats.org/drawingml/2006/table">
            <a:tbl>
              <a:tblPr firstRow="1" bandRow="1">
                <a:tableStyleId>{5C22544A-7EE6-4342-B048-85BDC9FD1C3A}</a:tableStyleId>
              </a:tblPr>
              <a:tblGrid>
                <a:gridCol w="2815770">
                  <a:extLst>
                    <a:ext uri="{9D8B030D-6E8A-4147-A177-3AD203B41FA5}">
                      <a16:colId xmlns:a16="http://schemas.microsoft.com/office/drawing/2014/main" val="2704522777"/>
                    </a:ext>
                  </a:extLst>
                </a:gridCol>
              </a:tblGrid>
              <a:tr h="3381379">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COMMENT - OVERFLOW</a:t>
                      </a:r>
                    </a:p>
                    <a:p>
                      <a:pPr eaLnBrk="0" hangingPunct="0">
                        <a:spcBef>
                          <a:spcPct val="20000"/>
                        </a:spcBef>
                      </a:pPr>
                      <a:endParaRPr kumimoji="0" lang="en-US" altLang="ko-KR" sz="1000" b="0" baseline="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baseline="0" dirty="0" smtClean="0">
                          <a:solidFill>
                            <a:schemeClr val="bg1">
                              <a:lumMod val="50000"/>
                            </a:schemeClr>
                          </a:solidFill>
                          <a:latin typeface="맑은 고딕" panose="020B0503020000020004" pitchFamily="50" charset="-127"/>
                          <a:ea typeface="+mn-ea"/>
                        </a:rPr>
                        <a:t>COMMENT</a:t>
                      </a:r>
                      <a:r>
                        <a:rPr kumimoji="0" lang="ko-KR" altLang="en-US" sz="1000" b="0" baseline="0" dirty="0" smtClean="0">
                          <a:solidFill>
                            <a:schemeClr val="bg1">
                              <a:lumMod val="50000"/>
                            </a:schemeClr>
                          </a:solidFill>
                          <a:latin typeface="맑은 고딕" panose="020B0503020000020004" pitchFamily="50" charset="-127"/>
                          <a:ea typeface="+mn-ea"/>
                        </a:rPr>
                        <a:t>에 대한 댓글이 </a:t>
                      </a:r>
                      <a:r>
                        <a:rPr kumimoji="0" lang="en-US" altLang="ko-KR" sz="1000" b="0" baseline="0" dirty="0" smtClean="0">
                          <a:solidFill>
                            <a:schemeClr val="bg1">
                              <a:lumMod val="50000"/>
                            </a:schemeClr>
                          </a:solidFill>
                          <a:latin typeface="맑은 고딕" panose="020B0503020000020004" pitchFamily="50" charset="-127"/>
                          <a:ea typeface="+mn-ea"/>
                        </a:rPr>
                        <a:t>3</a:t>
                      </a:r>
                      <a:r>
                        <a:rPr kumimoji="0" lang="ko-KR" altLang="en-US" sz="1000" b="0" baseline="0" dirty="0" smtClean="0">
                          <a:solidFill>
                            <a:schemeClr val="bg1">
                              <a:lumMod val="50000"/>
                            </a:schemeClr>
                          </a:solidFill>
                          <a:latin typeface="맑은 고딕" panose="020B0503020000020004" pitchFamily="50" charset="-127"/>
                          <a:ea typeface="+mn-ea"/>
                        </a:rPr>
                        <a:t>개 이상일 경우 숨겨진 댓글의 수를 표시하는 버튼으로 대체합니다</a:t>
                      </a:r>
                      <a:r>
                        <a:rPr kumimoji="0" lang="en-US" altLang="ko-KR" sz="1000" b="0" baseline="0" dirty="0" smtClean="0">
                          <a:solidFill>
                            <a:schemeClr val="bg1">
                              <a:lumMod val="50000"/>
                            </a:schemeClr>
                          </a:solidFill>
                          <a:latin typeface="맑은 고딕" panose="020B0503020000020004" pitchFamily="50" charset="-127"/>
                          <a:ea typeface="+mn-ea"/>
                        </a:rPr>
                        <a:t>.</a:t>
                      </a:r>
                      <a:endParaRPr kumimoji="0" lang="en-US" altLang="ko-KR" sz="1000" b="1" baseline="0" dirty="0" smtClean="0">
                        <a:solidFill>
                          <a:srgbClr val="00695C"/>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20" name="TextBox 1"/>
          <p:cNvSpPr txBox="1">
            <a:spLocks noChangeArrowheads="1"/>
          </p:cNvSpPr>
          <p:nvPr/>
        </p:nvSpPr>
        <p:spPr bwMode="auto">
          <a:xfrm>
            <a:off x="148069" y="106158"/>
            <a:ext cx="38171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18. FEEDS</a:t>
            </a:r>
          </a:p>
        </p:txBody>
      </p:sp>
      <p:sp>
        <p:nvSpPr>
          <p:cNvPr id="21"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grpSp>
        <p:nvGrpSpPr>
          <p:cNvPr id="22" name="그룹 21"/>
          <p:cNvGrpSpPr/>
          <p:nvPr/>
        </p:nvGrpSpPr>
        <p:grpSpPr>
          <a:xfrm>
            <a:off x="281002" y="823106"/>
            <a:ext cx="2975979" cy="2294167"/>
            <a:chOff x="545551" y="962486"/>
            <a:chExt cx="3584489" cy="1520349"/>
          </a:xfrm>
        </p:grpSpPr>
        <p:sp>
          <p:nvSpPr>
            <p:cNvPr id="23" name="모서리가 둥근 직사각형 22"/>
            <p:cNvSpPr/>
            <p:nvPr/>
          </p:nvSpPr>
          <p:spPr>
            <a:xfrm>
              <a:off x="545551" y="1257712"/>
              <a:ext cx="3584489" cy="1225123"/>
            </a:xfrm>
            <a:prstGeom prst="roundRect">
              <a:avLst>
                <a:gd name="adj" fmla="val 0"/>
              </a:avLst>
            </a:prstGeom>
            <a:solidFill>
              <a:schemeClr val="bg1"/>
            </a:solidFill>
            <a:ln w="9525" cap="flat" cmpd="sng" algn="ctr">
              <a:solidFill>
                <a:srgbClr val="00695C"/>
              </a:solidFill>
              <a:prstDash val="solid"/>
            </a:ln>
            <a:effectLst/>
          </p:spPr>
          <p:txBody>
            <a:bodyPr anchor="ctr"/>
            <a:lstStyle/>
            <a:p>
              <a:pPr marL="85725" indent="-85725" eaLnBrk="0" fontAlgn="auto" latinLnBrk="0" hangingPunct="0">
                <a:lnSpc>
                  <a:spcPct val="150000"/>
                </a:lnSpc>
                <a:spcBef>
                  <a:spcPts val="0"/>
                </a:spcBef>
                <a:spcAft>
                  <a:spcPts val="0"/>
                </a:spcAft>
                <a:buFont typeface="Arial" pitchFamily="34" charset="0"/>
                <a:buChar char="•"/>
                <a:defRPr/>
              </a:pPr>
              <a:endParaRPr lang="en-US" altLang="ko-KR" sz="1000" b="1" kern="0" dirty="0">
                <a:solidFill>
                  <a:srgbClr val="00695C"/>
                </a:solidFill>
                <a:latin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smtClean="0">
                  <a:solidFill>
                    <a:srgbClr val="00695C"/>
                  </a:solidFill>
                  <a:latin typeface="맑은 고딕" panose="020B0503020000020004" pitchFamily="50" charset="-127"/>
                </a:rPr>
                <a:t>FEEDS</a:t>
              </a:r>
              <a:r>
                <a:rPr lang="ko-KR" altLang="en-US" sz="1000" b="1" kern="0" dirty="0" smtClean="0">
                  <a:solidFill>
                    <a:srgbClr val="00695C"/>
                  </a:solidFill>
                  <a:latin typeface="맑은 고딕" panose="020B0503020000020004" pitchFamily="50" charset="-127"/>
                </a:rPr>
                <a:t>는 비슷한 유형의 요소를 반복적인 목록으로 구성한 것을 말합니다</a:t>
              </a:r>
              <a:r>
                <a:rPr lang="en-US" altLang="ko-KR" sz="1000" b="1" kern="0" dirty="0" smtClean="0">
                  <a:solidFill>
                    <a:srgbClr val="00695C"/>
                  </a:solidFill>
                  <a:latin typeface="맑은 고딕" panose="020B0503020000020004" pitchFamily="50" charset="-127"/>
                </a:rPr>
                <a:t>. FEEDS</a:t>
              </a:r>
              <a:r>
                <a:rPr lang="ko-KR" altLang="en-US" sz="1000" b="1" kern="0" dirty="0" smtClean="0">
                  <a:solidFill>
                    <a:srgbClr val="00695C"/>
                  </a:solidFill>
                  <a:latin typeface="맑은 고딕" panose="020B0503020000020004" pitchFamily="50" charset="-127"/>
                </a:rPr>
                <a:t>에는 토론이나 </a:t>
              </a:r>
              <a:r>
                <a:rPr lang="en-US" altLang="ko-KR" sz="1000" b="1" kern="0" dirty="0" smtClean="0">
                  <a:solidFill>
                    <a:srgbClr val="00695C"/>
                  </a:solidFill>
                  <a:latin typeface="맑은 고딕" panose="020B0503020000020004" pitchFamily="50" charset="-127"/>
                </a:rPr>
                <a:t>TIMELINE </a:t>
              </a:r>
              <a:r>
                <a:rPr lang="ko-KR" altLang="en-US" sz="1000" b="1" kern="0" dirty="0" smtClean="0">
                  <a:solidFill>
                    <a:srgbClr val="00695C"/>
                  </a:solidFill>
                  <a:latin typeface="맑은 고딕" panose="020B0503020000020004" pitchFamily="50" charset="-127"/>
                </a:rPr>
                <a:t>등이</a:t>
              </a:r>
              <a:r>
                <a:rPr lang="en-US" altLang="ko-KR" sz="1000" b="1" kern="0" dirty="0" smtClean="0">
                  <a:solidFill>
                    <a:srgbClr val="00695C"/>
                  </a:solidFill>
                  <a:latin typeface="맑은 고딕" panose="020B0503020000020004" pitchFamily="50" charset="-127"/>
                </a:rPr>
                <a:t> </a:t>
              </a:r>
              <a:r>
                <a:rPr lang="ko-KR" altLang="en-US" sz="1000" b="1" kern="0" dirty="0" smtClean="0">
                  <a:solidFill>
                    <a:srgbClr val="00695C"/>
                  </a:solidFill>
                  <a:latin typeface="맑은 고딕" panose="020B0503020000020004" pitchFamily="50" charset="-127"/>
                </a:rPr>
                <a:t>포함될 수 있습니다</a:t>
              </a:r>
              <a:r>
                <a:rPr lang="en-US" altLang="ko-KR" sz="1000" b="1" kern="0" dirty="0" smtClean="0">
                  <a:solidFill>
                    <a:srgbClr val="00695C"/>
                  </a:solidFill>
                  <a:latin typeface="맑은 고딕" panose="020B0503020000020004" pitchFamily="50" charset="-127"/>
                </a:rPr>
                <a:t>.</a:t>
              </a:r>
              <a:endParaRPr lang="en-US" altLang="ko-KR" sz="1000" b="1" kern="0" dirty="0">
                <a:solidFill>
                  <a:srgbClr val="00695C"/>
                </a:solidFill>
                <a:latin typeface="맑은 고딕" panose="020B0503020000020004" pitchFamily="50" charset="-127"/>
              </a:endParaRPr>
            </a:p>
          </p:txBody>
        </p:sp>
        <p:sp>
          <p:nvSpPr>
            <p:cNvPr id="24" name="모서리가 둥근 직사각형 23"/>
            <p:cNvSpPr/>
            <p:nvPr/>
          </p:nvSpPr>
          <p:spPr>
            <a:xfrm>
              <a:off x="545551" y="962486"/>
              <a:ext cx="3584488"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pic>
        <p:nvPicPr>
          <p:cNvPr id="25" name="그림 24"/>
          <p:cNvPicPr>
            <a:picLocks noChangeAspect="1"/>
          </p:cNvPicPr>
          <p:nvPr/>
        </p:nvPicPr>
        <p:blipFill>
          <a:blip r:embed="rId2"/>
          <a:stretch>
            <a:fillRect/>
          </a:stretch>
        </p:blipFill>
        <p:spPr>
          <a:xfrm>
            <a:off x="3508274" y="1766483"/>
            <a:ext cx="2564477" cy="2312609"/>
          </a:xfrm>
          <a:prstGeom prst="rect">
            <a:avLst/>
          </a:prstGeom>
        </p:spPr>
      </p:pic>
      <p:pic>
        <p:nvPicPr>
          <p:cNvPr id="26" name="그림 25"/>
          <p:cNvPicPr>
            <a:picLocks noChangeAspect="1"/>
          </p:cNvPicPr>
          <p:nvPr/>
        </p:nvPicPr>
        <p:blipFill>
          <a:blip r:embed="rId3"/>
          <a:stretch>
            <a:fillRect/>
          </a:stretch>
        </p:blipFill>
        <p:spPr>
          <a:xfrm>
            <a:off x="6705877" y="1693951"/>
            <a:ext cx="2440448" cy="2445896"/>
          </a:xfrm>
          <a:prstGeom prst="rect">
            <a:avLst/>
          </a:prstGeom>
        </p:spPr>
      </p:pic>
      <p:pic>
        <p:nvPicPr>
          <p:cNvPr id="27" name="그림 26"/>
          <p:cNvPicPr>
            <a:picLocks noChangeAspect="1"/>
          </p:cNvPicPr>
          <p:nvPr/>
        </p:nvPicPr>
        <p:blipFill>
          <a:blip r:embed="rId4"/>
          <a:stretch>
            <a:fillRect/>
          </a:stretch>
        </p:blipFill>
        <p:spPr>
          <a:xfrm>
            <a:off x="6787201" y="5555962"/>
            <a:ext cx="2810823" cy="701729"/>
          </a:xfrm>
          <a:prstGeom prst="rect">
            <a:avLst/>
          </a:prstGeom>
        </p:spPr>
      </p:pic>
      <p:graphicFrame>
        <p:nvGraphicFramePr>
          <p:cNvPr id="28" name="표 27"/>
          <p:cNvGraphicFramePr>
            <a:graphicFrameLocks noGrp="1"/>
          </p:cNvGraphicFramePr>
          <p:nvPr>
            <p:extLst>
              <p:ext uri="{D42A27DB-BD31-4B8C-83A1-F6EECF244321}">
                <p14:modId xmlns:p14="http://schemas.microsoft.com/office/powerpoint/2010/main" val="3257456658"/>
              </p:ext>
            </p:extLst>
          </p:nvPr>
        </p:nvGraphicFramePr>
        <p:xfrm>
          <a:off x="3508273" y="4441073"/>
          <a:ext cx="2815771" cy="2117844"/>
        </p:xfrm>
        <a:graphic>
          <a:graphicData uri="http://schemas.openxmlformats.org/drawingml/2006/table">
            <a:tbl>
              <a:tblPr firstRow="1" bandRow="1">
                <a:tableStyleId>{5C22544A-7EE6-4342-B048-85BDC9FD1C3A}</a:tableStyleId>
              </a:tblPr>
              <a:tblGrid>
                <a:gridCol w="2815771">
                  <a:extLst>
                    <a:ext uri="{9D8B030D-6E8A-4147-A177-3AD203B41FA5}">
                      <a16:colId xmlns:a16="http://schemas.microsoft.com/office/drawing/2014/main" val="2704522777"/>
                    </a:ext>
                  </a:extLst>
                </a:gridCol>
              </a:tblGrid>
              <a:tr h="2117844">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맑은 고딕" panose="020B0503020000020004" pitchFamily="50" charset="-127"/>
                        </a:rPr>
                        <a:t>COMMENT – ATTACHMENTS</a:t>
                      </a:r>
                    </a:p>
                    <a:p>
                      <a:pPr eaLnBrk="0" hangingPunct="0">
                        <a:spcBef>
                          <a:spcPct val="20000"/>
                        </a:spcBef>
                      </a:pPr>
                      <a:endParaRPr kumimoji="0" lang="en-US" altLang="ko-KR" sz="1000" b="1" baseline="0"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err="1" smtClean="0">
                          <a:solidFill>
                            <a:schemeClr val="bg1">
                              <a:lumMod val="50000"/>
                            </a:schemeClr>
                          </a:solidFill>
                          <a:latin typeface="맑은 고딕" panose="020B0503020000020004" pitchFamily="50" charset="-127"/>
                          <a:ea typeface="+mn-ea"/>
                        </a:rPr>
                        <a:t>게시글에</a:t>
                      </a:r>
                      <a:r>
                        <a:rPr kumimoji="0" lang="ko-KR" altLang="en-US" sz="1000" b="0" dirty="0" smtClean="0">
                          <a:solidFill>
                            <a:schemeClr val="bg1">
                              <a:lumMod val="50000"/>
                            </a:schemeClr>
                          </a:solidFill>
                          <a:latin typeface="맑은 고딕" panose="020B0503020000020004" pitchFamily="50" charset="-127"/>
                          <a:ea typeface="+mn-ea"/>
                        </a:rPr>
                        <a:t> 첨부파일이 포함되어 있을 경우 파일명과 아이콘을 표시합니다</a:t>
                      </a:r>
                      <a:r>
                        <a:rPr kumimoji="0" lang="en-US" altLang="ko-KR" sz="1000" b="0" dirty="0" smtClean="0">
                          <a:solidFill>
                            <a:schemeClr val="bg1">
                              <a:lumMod val="50000"/>
                            </a:schemeClr>
                          </a:solidFill>
                          <a:latin typeface="맑은 고딕" panose="020B0503020000020004" pitchFamily="50" charset="-127"/>
                          <a:ea typeface="+mn-ea"/>
                        </a:rPr>
                        <a:t>.</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29" name="그림 28"/>
          <p:cNvPicPr>
            <a:picLocks noChangeAspect="1"/>
          </p:cNvPicPr>
          <p:nvPr/>
        </p:nvPicPr>
        <p:blipFill>
          <a:blip r:embed="rId5"/>
          <a:stretch>
            <a:fillRect/>
          </a:stretch>
        </p:blipFill>
        <p:spPr>
          <a:xfrm>
            <a:off x="3447028" y="5253822"/>
            <a:ext cx="2877017" cy="1186769"/>
          </a:xfrm>
          <a:prstGeom prst="rect">
            <a:avLst/>
          </a:prstGeom>
        </p:spPr>
      </p:pic>
      <p:pic>
        <p:nvPicPr>
          <p:cNvPr id="15" name="그림 14"/>
          <p:cNvPicPr>
            <a:picLocks noChangeAspect="1"/>
          </p:cNvPicPr>
          <p:nvPr/>
        </p:nvPicPr>
        <p:blipFill>
          <a:blip r:embed="rId6"/>
          <a:stretch>
            <a:fillRect/>
          </a:stretch>
        </p:blipFill>
        <p:spPr>
          <a:xfrm>
            <a:off x="334695" y="4269564"/>
            <a:ext cx="2711082" cy="1988127"/>
          </a:xfrm>
          <a:prstGeom prst="rect">
            <a:avLst/>
          </a:prstGeom>
        </p:spPr>
      </p:pic>
    </p:spTree>
    <p:extLst>
      <p:ext uri="{BB962C8B-B14F-4D97-AF65-F5344CB8AC3E}">
        <p14:creationId xmlns:p14="http://schemas.microsoft.com/office/powerpoint/2010/main" val="1831086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7" name="그림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solidFill>
            <a:srgbClr val="009688"/>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6978" name="TextBox 6"/>
          <p:cNvSpPr txBox="1">
            <a:spLocks noChangeArrowheads="1"/>
          </p:cNvSpPr>
          <p:nvPr/>
        </p:nvSpPr>
        <p:spPr bwMode="auto">
          <a:xfrm>
            <a:off x="-16623" y="401268"/>
            <a:ext cx="4089343" cy="89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ctr">
              <a:lnSpc>
                <a:spcPct val="150000"/>
              </a:lnSpc>
            </a:pPr>
            <a:r>
              <a:rPr kumimoji="0" lang="en-US" altLang="ko-KR" sz="4000" b="1" dirty="0" smtClean="0">
                <a:solidFill>
                  <a:schemeClr val="bg1"/>
                </a:solidFill>
                <a:latin typeface="+mn-ea"/>
                <a:ea typeface="+mn-ea"/>
              </a:rPr>
              <a:t>I.</a:t>
            </a:r>
            <a:r>
              <a:rPr kumimoji="0" lang="ko-KR" altLang="en-US" sz="4000" b="1" dirty="0" smtClean="0">
                <a:solidFill>
                  <a:schemeClr val="bg1"/>
                </a:solidFill>
                <a:latin typeface="+mn-ea"/>
                <a:ea typeface="+mn-ea"/>
              </a:rPr>
              <a:t> 개 요</a:t>
            </a:r>
            <a:endParaRPr kumimoji="0" lang="en-US" altLang="ko-KR" sz="4000" b="1" dirty="0">
              <a:solidFill>
                <a:schemeClr val="bg1"/>
              </a:solidFill>
              <a:latin typeface="+mn-ea"/>
              <a:ea typeface="+mn-ea"/>
            </a:endParaRPr>
          </a:p>
        </p:txBody>
      </p:sp>
      <p:sp>
        <p:nvSpPr>
          <p:cNvPr id="126979" name="TextBox 13"/>
          <p:cNvSpPr txBox="1">
            <a:spLocks noChangeArrowheads="1"/>
          </p:cNvSpPr>
          <p:nvPr/>
        </p:nvSpPr>
        <p:spPr bwMode="auto">
          <a:xfrm>
            <a:off x="2228979" y="1699257"/>
            <a:ext cx="3321715"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marL="342900" indent="-342900">
              <a:lnSpc>
                <a:spcPct val="150000"/>
              </a:lnSpc>
              <a:buAutoNum type="arabicPeriod"/>
            </a:pPr>
            <a:r>
              <a:rPr kumimoji="0" lang="ko-KR" altLang="en-US" b="1" dirty="0" smtClean="0">
                <a:solidFill>
                  <a:schemeClr val="bg1"/>
                </a:solidFill>
                <a:latin typeface="+mn-ea"/>
                <a:ea typeface="+mn-ea"/>
              </a:rPr>
              <a:t>디자인 전략</a:t>
            </a:r>
            <a:endParaRPr kumimoji="0" lang="en-US" altLang="ko-KR" b="1" dirty="0" smtClean="0">
              <a:solidFill>
                <a:schemeClr val="bg1"/>
              </a:solidFill>
              <a:latin typeface="+mn-ea"/>
              <a:ea typeface="+mn-ea"/>
            </a:endParaRPr>
          </a:p>
          <a:p>
            <a:pPr marL="342900" indent="-342900">
              <a:lnSpc>
                <a:spcPct val="150000"/>
              </a:lnSpc>
              <a:buAutoNum type="arabicPeriod"/>
            </a:pPr>
            <a:r>
              <a:rPr kumimoji="0" lang="ko-KR" altLang="en-US" b="1" dirty="0" smtClean="0">
                <a:solidFill>
                  <a:schemeClr val="bg1"/>
                </a:solidFill>
                <a:latin typeface="+mn-ea"/>
                <a:ea typeface="+mn-ea"/>
              </a:rPr>
              <a:t>디자인 컨셉</a:t>
            </a:r>
            <a:endParaRPr kumimoji="0" lang="en-US" altLang="ko-KR" b="1" dirty="0" smtClean="0">
              <a:solidFill>
                <a:schemeClr val="bg1"/>
              </a:solidFill>
              <a:latin typeface="+mn-ea"/>
              <a:ea typeface="+mn-ea"/>
            </a:endParaRPr>
          </a:p>
          <a:p>
            <a:pPr marL="342900" indent="-342900">
              <a:lnSpc>
                <a:spcPct val="150000"/>
              </a:lnSpc>
              <a:buAutoNum type="arabicPeriod"/>
            </a:pPr>
            <a:r>
              <a:rPr kumimoji="0" lang="ko-KR" altLang="en-US" b="1" dirty="0" smtClean="0">
                <a:solidFill>
                  <a:schemeClr val="bg1"/>
                </a:solidFill>
                <a:latin typeface="+mn-ea"/>
                <a:ea typeface="+mn-ea"/>
              </a:rPr>
              <a:t>벤치마킹</a:t>
            </a:r>
            <a:endParaRPr kumimoji="0" lang="en-US" altLang="ko-KR" b="1" dirty="0" smtClean="0">
              <a:solidFill>
                <a:schemeClr val="bg1"/>
              </a:solidFill>
              <a:latin typeface="+mn-ea"/>
              <a:ea typeface="+mn-ea"/>
            </a:endParaRPr>
          </a:p>
          <a:p>
            <a:pPr marL="342900" indent="-342900">
              <a:lnSpc>
                <a:spcPct val="150000"/>
              </a:lnSpc>
              <a:buAutoNum type="arabicPeriod"/>
            </a:pPr>
            <a:r>
              <a:rPr kumimoji="0" lang="en-US" altLang="ko-KR" b="1" dirty="0" smtClean="0">
                <a:solidFill>
                  <a:schemeClr val="bg1"/>
                </a:solidFill>
                <a:latin typeface="+mn-ea"/>
                <a:ea typeface="+mn-ea"/>
              </a:rPr>
              <a:t>SAMPLE </a:t>
            </a:r>
            <a:r>
              <a:rPr kumimoji="0" lang="ko-KR" altLang="en-US" b="1" dirty="0" smtClean="0">
                <a:solidFill>
                  <a:schemeClr val="bg1"/>
                </a:solidFill>
                <a:latin typeface="+mn-ea"/>
                <a:ea typeface="+mn-ea"/>
              </a:rPr>
              <a:t>시안</a:t>
            </a:r>
            <a:endParaRPr kumimoji="0" lang="en-US" altLang="ko-KR" b="1" dirty="0" smtClean="0">
              <a:solidFill>
                <a:schemeClr val="bg1"/>
              </a:solidFill>
              <a:latin typeface="+mn-ea"/>
              <a:ea typeface="+mn-ea"/>
            </a:endParaRPr>
          </a:p>
          <a:p>
            <a:pPr marL="342900" indent="-342900">
              <a:lnSpc>
                <a:spcPct val="150000"/>
              </a:lnSpc>
              <a:buAutoNum type="arabicPeriod"/>
            </a:pPr>
            <a:r>
              <a:rPr kumimoji="0" lang="ko-KR" altLang="en-US" b="1" dirty="0" smtClean="0">
                <a:solidFill>
                  <a:schemeClr val="bg1"/>
                </a:solidFill>
                <a:latin typeface="+mn-ea"/>
                <a:ea typeface="+mn-ea"/>
              </a:rPr>
              <a:t>용어 정의</a:t>
            </a:r>
            <a:endParaRPr kumimoji="0" lang="en-US" altLang="ko-KR" b="1" dirty="0">
              <a:solidFill>
                <a:schemeClr val="bg1"/>
              </a:solidFill>
              <a:latin typeface="+mn-ea"/>
              <a:ea typeface="+mn-ea"/>
            </a:endParaRPr>
          </a:p>
        </p:txBody>
      </p:sp>
      <p:sp>
        <p:nvSpPr>
          <p:cNvPr id="126980" name="슬라이드 번호 개체 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fontAlgn="base">
              <a:spcBef>
                <a:spcPct val="0"/>
              </a:spcBef>
              <a:spcAft>
                <a:spcPct val="0"/>
              </a:spcAft>
            </a:pPr>
            <a:fld id="{13C0C63E-D67D-427A-807E-11A734E04C94}" type="slidenum">
              <a:rPr kumimoji="0">
                <a:solidFill>
                  <a:srgbClr val="009688"/>
                </a:solidFill>
                <a:latin typeface="나눔바른고딕" charset="-127"/>
                <a:ea typeface="나눔바른고딕" charset="-127"/>
              </a:rPr>
              <a:pPr fontAlgn="base">
                <a:spcBef>
                  <a:spcPct val="0"/>
                </a:spcBef>
                <a:spcAft>
                  <a:spcPct val="0"/>
                </a:spcAft>
              </a:pPr>
              <a:t>4</a:t>
            </a:fld>
            <a:endParaRPr kumimoji="0" lang="en-US" altLang="ko-KR" dirty="0">
              <a:solidFill>
                <a:srgbClr val="009688"/>
              </a:solidFill>
              <a:latin typeface="나눔바른고딕" charset="-127"/>
              <a:ea typeface="나눔바른고딕" charset="-127"/>
            </a:endParaRPr>
          </a:p>
        </p:txBody>
      </p:sp>
    </p:spTree>
    <p:extLst>
      <p:ext uri="{BB962C8B-B14F-4D97-AF65-F5344CB8AC3E}">
        <p14:creationId xmlns:p14="http://schemas.microsoft.com/office/powerpoint/2010/main" val="37508703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표 23"/>
          <p:cNvGraphicFramePr>
            <a:graphicFrameLocks noGrp="1"/>
          </p:cNvGraphicFramePr>
          <p:nvPr>
            <p:extLst/>
          </p:nvPr>
        </p:nvGraphicFramePr>
        <p:xfrm>
          <a:off x="3495277" y="3940884"/>
          <a:ext cx="6102748" cy="2601230"/>
        </p:xfrm>
        <a:graphic>
          <a:graphicData uri="http://schemas.openxmlformats.org/drawingml/2006/table">
            <a:tbl>
              <a:tblPr firstRow="1" bandRow="1">
                <a:tableStyleId>{5C22544A-7EE6-4342-B048-85BDC9FD1C3A}</a:tableStyleId>
              </a:tblPr>
              <a:tblGrid>
                <a:gridCol w="6102748">
                  <a:extLst>
                    <a:ext uri="{9D8B030D-6E8A-4147-A177-3AD203B41FA5}">
                      <a16:colId xmlns:a16="http://schemas.microsoft.com/office/drawing/2014/main" val="2704522777"/>
                    </a:ext>
                  </a:extLst>
                </a:gridCol>
              </a:tblGrid>
              <a:tr h="2601230">
                <a:tc>
                  <a:txBody>
                    <a:bodyPr/>
                    <a:lstStyle/>
                    <a:p>
                      <a:pPr eaLnBrk="0" hangingPunct="0">
                        <a:spcBef>
                          <a:spcPct val="20000"/>
                        </a:spcBef>
                      </a:pPr>
                      <a:r>
                        <a:rPr kumimoji="0" lang="ko-KR" altLang="en-US" sz="1000" b="1" baseline="0" dirty="0" smtClean="0">
                          <a:solidFill>
                            <a:srgbClr val="00695C"/>
                          </a:solidFill>
                          <a:latin typeface="맑은 고딕" panose="020B0503020000020004" pitchFamily="50" charset="-127"/>
                          <a:ea typeface="+mn-ea"/>
                        </a:rPr>
                        <a:t>일반 응용 프로그램 오류</a:t>
                      </a:r>
                      <a:endParaRPr kumimoji="0" lang="en-US" altLang="ko-KR" sz="1000" b="1" baseline="0" dirty="0" smtClean="0">
                        <a:solidFill>
                          <a:srgbClr val="00695C"/>
                        </a:solidFill>
                        <a:latin typeface="맑은 고딕" panose="020B0503020000020004" pitchFamily="50" charset="-127"/>
                        <a:ea typeface="+mn-ea"/>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오류가 발생하면 오류 메시지가 나타날 때까지 </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응용 프로그램은 로드 표시기를 표시해야 합니다</a:t>
                      </a:r>
                      <a:r>
                        <a:rPr kumimoji="0" lang="en-US" altLang="ko-KR" sz="1000" b="0" dirty="0" smtClean="0">
                          <a:solidFill>
                            <a:schemeClr val="bg1">
                              <a:lumMod val="50000"/>
                            </a:schemeClr>
                          </a:solidFill>
                          <a:latin typeface="맑은 고딕" panose="020B0503020000020004" pitchFamily="50" charset="-127"/>
                          <a:ea typeface="+mn-ea"/>
                        </a:rPr>
                        <a:t>.</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사용할 수 없는 기능은 </a:t>
                      </a:r>
                      <a:r>
                        <a:rPr kumimoji="0" lang="en-US" altLang="ko-KR" sz="1000" b="0" dirty="0" smtClean="0">
                          <a:solidFill>
                            <a:schemeClr val="bg1">
                              <a:lumMod val="50000"/>
                            </a:schemeClr>
                          </a:solidFill>
                          <a:latin typeface="맑은 고딕" panose="020B0503020000020004" pitchFamily="50" charset="-127"/>
                          <a:ea typeface="+mn-ea"/>
                        </a:rPr>
                        <a:t>UI</a:t>
                      </a:r>
                      <a:r>
                        <a:rPr kumimoji="0" lang="ko-KR" altLang="en-US" sz="1000" b="0" dirty="0" smtClean="0">
                          <a:solidFill>
                            <a:schemeClr val="bg1">
                              <a:lumMod val="50000"/>
                            </a:schemeClr>
                          </a:solidFill>
                          <a:latin typeface="맑은 고딕" panose="020B0503020000020004" pitchFamily="50" charset="-127"/>
                          <a:ea typeface="+mn-ea"/>
                        </a:rPr>
                        <a:t>에서 비활성화로 표시 </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합니다</a:t>
                      </a:r>
                      <a:r>
                        <a:rPr kumimoji="0" lang="en-US" altLang="ko-KR" sz="1000" b="0" dirty="0" smtClean="0">
                          <a:solidFill>
                            <a:schemeClr val="bg1">
                              <a:lumMod val="50000"/>
                            </a:schemeClr>
                          </a:solidFill>
                          <a:latin typeface="맑은 고딕" panose="020B0503020000020004" pitchFamily="50" charset="-127"/>
                          <a:ea typeface="+mn-ea"/>
                        </a:rPr>
                        <a:t>.</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19. ERRORS </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grpSp>
        <p:nvGrpSpPr>
          <p:cNvPr id="10" name="그룹 9"/>
          <p:cNvGrpSpPr/>
          <p:nvPr/>
        </p:nvGrpSpPr>
        <p:grpSpPr>
          <a:xfrm>
            <a:off x="281002" y="823106"/>
            <a:ext cx="2819645" cy="5719008"/>
            <a:chOff x="545551" y="962486"/>
            <a:chExt cx="3584489" cy="3789999"/>
          </a:xfrm>
        </p:grpSpPr>
        <p:sp>
          <p:nvSpPr>
            <p:cNvPr id="11" name="모서리가 둥근 직사각형 10"/>
            <p:cNvSpPr/>
            <p:nvPr/>
          </p:nvSpPr>
          <p:spPr>
            <a:xfrm>
              <a:off x="545551" y="1257711"/>
              <a:ext cx="3584489" cy="3494774"/>
            </a:xfrm>
            <a:prstGeom prst="roundRect">
              <a:avLst>
                <a:gd name="adj" fmla="val 0"/>
              </a:avLst>
            </a:prstGeom>
            <a:solidFill>
              <a:schemeClr val="bg1"/>
            </a:solidFill>
            <a:ln w="9525" cap="flat" cmpd="sng" algn="ctr">
              <a:solidFill>
                <a:srgbClr val="00695C"/>
              </a:solidFill>
              <a:prstDash val="solid"/>
            </a:ln>
            <a:effectLst/>
          </p:spPr>
          <p:txBody>
            <a:bodyPr anchor="ctr"/>
            <a:lstStyle/>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a:solidFill>
                    <a:srgbClr val="00695C"/>
                  </a:solidFill>
                  <a:latin typeface="맑은 고딕" panose="020B0503020000020004" pitchFamily="50" charset="-127"/>
                </a:rPr>
                <a:t>Errors occur when an app fails to complete what is expected, such </a:t>
              </a:r>
              <a:r>
                <a:rPr lang="en-US" altLang="ko-KR" sz="1000" b="1" kern="0" dirty="0" smtClean="0">
                  <a:solidFill>
                    <a:srgbClr val="00695C"/>
                  </a:solidFill>
                  <a:latin typeface="맑은 고딕" panose="020B0503020000020004" pitchFamily="50" charset="-127"/>
                </a:rPr>
                <a:t>as:</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The </a:t>
              </a:r>
              <a:r>
                <a:rPr lang="en-US" altLang="ko-KR" sz="1000" b="1" kern="0" dirty="0">
                  <a:solidFill>
                    <a:srgbClr val="00695C"/>
                  </a:solidFill>
                  <a:latin typeface="맑은 고딕" panose="020B0503020000020004" pitchFamily="50" charset="-127"/>
                </a:rPr>
                <a:t>app does not understand user </a:t>
              </a:r>
              <a:r>
                <a:rPr lang="en-US" altLang="ko-KR" sz="1000" b="1" kern="0" dirty="0" smtClean="0">
                  <a:solidFill>
                    <a:srgbClr val="00695C"/>
                  </a:solidFill>
                  <a:latin typeface="맑은 고딕" panose="020B0503020000020004" pitchFamily="50" charset="-127"/>
                </a:rPr>
                <a:t>input</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The </a:t>
              </a:r>
              <a:r>
                <a:rPr lang="en-US" altLang="ko-KR" sz="1000" b="1" kern="0" dirty="0">
                  <a:solidFill>
                    <a:srgbClr val="00695C"/>
                  </a:solidFill>
                  <a:latin typeface="맑은 고딕" panose="020B0503020000020004" pitchFamily="50" charset="-127"/>
                </a:rPr>
                <a:t>system or app </a:t>
              </a:r>
              <a:r>
                <a:rPr lang="en-US" altLang="ko-KR" sz="1000" b="1" kern="0" dirty="0" smtClean="0">
                  <a:solidFill>
                    <a:srgbClr val="00695C"/>
                  </a:solidFill>
                  <a:latin typeface="맑은 고딕" panose="020B0503020000020004" pitchFamily="50" charset="-127"/>
                </a:rPr>
                <a:t>fails</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A </a:t>
              </a:r>
              <a:r>
                <a:rPr lang="en-US" altLang="ko-KR" sz="1000" b="1" kern="0" dirty="0">
                  <a:solidFill>
                    <a:srgbClr val="00695C"/>
                  </a:solidFill>
                  <a:latin typeface="맑은 고딕" panose="020B0503020000020004" pitchFamily="50" charset="-127"/>
                </a:rPr>
                <a:t>user intends to run incompatible operations concurrently</a:t>
              </a:r>
            </a:p>
            <a:p>
              <a:pPr marL="85725" indent="-85725" eaLnBrk="0" fontAlgn="auto" latinLnBrk="0" hangingPunct="0">
                <a:lnSpc>
                  <a:spcPct val="150000"/>
                </a:lnSpc>
                <a:spcBef>
                  <a:spcPts val="0"/>
                </a:spcBef>
                <a:spcAft>
                  <a:spcPts val="0"/>
                </a:spcAft>
                <a:buFont typeface="Arial" pitchFamily="34" charset="0"/>
                <a:buChar char="•"/>
                <a:defRPr/>
              </a:pPr>
              <a:endParaRPr lang="en-US" altLang="ko-KR" sz="1000" b="1" kern="0" dirty="0">
                <a:solidFill>
                  <a:srgbClr val="00695C"/>
                </a:solidFill>
                <a:latin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a:solidFill>
                    <a:srgbClr val="00695C"/>
                  </a:solidFill>
                  <a:latin typeface="맑은 고딕" panose="020B0503020000020004" pitchFamily="50" charset="-127"/>
                </a:rPr>
                <a:t>Minimize errors by designing apps that make it easy for users to input information flexibly. Apps should accept common data formats that use affordances to improve user understanding. </a:t>
              </a:r>
            </a:p>
            <a:p>
              <a:pPr marL="85725" indent="-85725" eaLnBrk="0" fontAlgn="auto" latinLnBrk="0" hangingPunct="0">
                <a:lnSpc>
                  <a:spcPct val="150000"/>
                </a:lnSpc>
                <a:spcBef>
                  <a:spcPts val="0"/>
                </a:spcBef>
                <a:spcAft>
                  <a:spcPts val="0"/>
                </a:spcAft>
                <a:buFont typeface="Arial" pitchFamily="34" charset="0"/>
                <a:buChar char="•"/>
                <a:defRPr/>
              </a:pPr>
              <a:endParaRPr lang="en-US" altLang="ko-KR" sz="1000" b="1" kern="0" dirty="0">
                <a:solidFill>
                  <a:srgbClr val="00695C"/>
                </a:solidFill>
                <a:latin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a:solidFill>
                    <a:srgbClr val="00695C"/>
                  </a:solidFill>
                  <a:latin typeface="맑은 고딕" panose="020B0503020000020004" pitchFamily="50" charset="-127"/>
                </a:rPr>
                <a:t>How to address errors</a:t>
              </a:r>
              <a:r>
                <a:rPr lang="en-US" altLang="ko-KR" sz="1000" b="1" kern="0" dirty="0" smtClean="0">
                  <a:solidFill>
                    <a:srgbClr val="00695C"/>
                  </a:solidFill>
                  <a:latin typeface="맑은 고딕" panose="020B0503020000020004" pitchFamily="50" charset="-127"/>
                </a:rPr>
                <a:t>:</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Clearly </a:t>
              </a:r>
              <a:r>
                <a:rPr lang="en-US" altLang="ko-KR" sz="1000" b="1" kern="0" dirty="0">
                  <a:solidFill>
                    <a:srgbClr val="00695C"/>
                  </a:solidFill>
                  <a:latin typeface="맑은 고딕" panose="020B0503020000020004" pitchFamily="50" charset="-127"/>
                </a:rPr>
                <a:t>communicate what is </a:t>
              </a:r>
              <a:r>
                <a:rPr lang="en-US" altLang="ko-KR" sz="1000" b="1" kern="0" dirty="0" smtClean="0">
                  <a:solidFill>
                    <a:srgbClr val="00695C"/>
                  </a:solidFill>
                  <a:latin typeface="맑은 고딕" panose="020B0503020000020004" pitchFamily="50" charset="-127"/>
                </a:rPr>
                <a:t>happening</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Describe </a:t>
              </a:r>
              <a:r>
                <a:rPr lang="en-US" altLang="ko-KR" sz="1000" b="1" kern="0" dirty="0">
                  <a:solidFill>
                    <a:srgbClr val="00695C"/>
                  </a:solidFill>
                  <a:latin typeface="맑은 고딕" panose="020B0503020000020004" pitchFamily="50" charset="-127"/>
                </a:rPr>
                <a:t>how a user can resolve </a:t>
              </a:r>
              <a:r>
                <a:rPr lang="en-US" altLang="ko-KR" sz="1000" b="1" kern="0" dirty="0" smtClean="0">
                  <a:solidFill>
                    <a:srgbClr val="00695C"/>
                  </a:solidFill>
                  <a:latin typeface="맑은 고딕" panose="020B0503020000020004" pitchFamily="50" charset="-127"/>
                </a:rPr>
                <a:t>it</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Preserve </a:t>
              </a:r>
              <a:r>
                <a:rPr lang="en-US" altLang="ko-KR" sz="1000" b="1" kern="0" dirty="0">
                  <a:solidFill>
                    <a:srgbClr val="00695C"/>
                  </a:solidFill>
                  <a:latin typeface="맑은 고딕" panose="020B0503020000020004" pitchFamily="50" charset="-127"/>
                </a:rPr>
                <a:t>as much user-entered input as possible</a:t>
              </a:r>
            </a:p>
            <a:p>
              <a:pPr marL="85725" indent="-85725" eaLnBrk="0" fontAlgn="auto" latinLnBrk="0" hangingPunct="0">
                <a:lnSpc>
                  <a:spcPct val="150000"/>
                </a:lnSpc>
                <a:spcBef>
                  <a:spcPts val="0"/>
                </a:spcBef>
                <a:spcAft>
                  <a:spcPts val="0"/>
                </a:spcAft>
                <a:buFont typeface="Arial" pitchFamily="34" charset="0"/>
                <a:buChar char="•"/>
                <a:defRPr/>
              </a:pPr>
              <a:endParaRPr lang="en-US" altLang="ko-KR" sz="1000" b="1" kern="0" dirty="0">
                <a:solidFill>
                  <a:srgbClr val="00695C"/>
                </a:solidFill>
                <a:latin typeface="맑은 고딕" panose="020B0503020000020004" pitchFamily="50" charset="-127"/>
              </a:endParaRPr>
            </a:p>
          </p:txBody>
        </p:sp>
        <p:sp>
          <p:nvSpPr>
            <p:cNvPr id="12" name="모서리가 둥근 직사각형 11"/>
            <p:cNvSpPr/>
            <p:nvPr/>
          </p:nvSpPr>
          <p:spPr>
            <a:xfrm>
              <a:off x="545551" y="962486"/>
              <a:ext cx="3584488"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graphicFrame>
        <p:nvGraphicFramePr>
          <p:cNvPr id="14" name="표 13"/>
          <p:cNvGraphicFramePr>
            <a:graphicFrameLocks noGrp="1"/>
          </p:cNvGraphicFramePr>
          <p:nvPr>
            <p:extLst/>
          </p:nvPr>
        </p:nvGraphicFramePr>
        <p:xfrm>
          <a:off x="3495278" y="841487"/>
          <a:ext cx="6102747" cy="2824426"/>
        </p:xfrm>
        <a:graphic>
          <a:graphicData uri="http://schemas.openxmlformats.org/drawingml/2006/table">
            <a:tbl>
              <a:tblPr firstRow="1" bandRow="1">
                <a:tableStyleId>{5C22544A-7EE6-4342-B048-85BDC9FD1C3A}</a:tableStyleId>
              </a:tblPr>
              <a:tblGrid>
                <a:gridCol w="6102747">
                  <a:extLst>
                    <a:ext uri="{9D8B030D-6E8A-4147-A177-3AD203B41FA5}">
                      <a16:colId xmlns:a16="http://schemas.microsoft.com/office/drawing/2014/main" val="2704522777"/>
                    </a:ext>
                  </a:extLst>
                </a:gridCol>
              </a:tblGrid>
              <a:tr h="2824426">
                <a:tc>
                  <a:txBody>
                    <a:bodyPr/>
                    <a:lstStyle/>
                    <a:p>
                      <a:pPr eaLnBrk="0" hangingPunct="0">
                        <a:spcBef>
                          <a:spcPct val="20000"/>
                        </a:spcBef>
                      </a:pPr>
                      <a:r>
                        <a:rPr kumimoji="0" lang="ko-KR" altLang="en-US" sz="1000" b="1" baseline="0" dirty="0" smtClean="0">
                          <a:solidFill>
                            <a:srgbClr val="00695C"/>
                          </a:solidFill>
                          <a:latin typeface="맑은 고딕" panose="020B0503020000020004" pitchFamily="50" charset="-127"/>
                          <a:ea typeface="+mn-ea"/>
                        </a:rPr>
                        <a:t>사용자 입력 에러</a:t>
                      </a:r>
                      <a:endParaRPr kumimoji="0" lang="en-US" altLang="ko-KR" sz="1000" b="1" baseline="0" dirty="0" smtClean="0">
                        <a:solidFill>
                          <a:srgbClr val="00695C"/>
                        </a:solidFill>
                        <a:latin typeface="맑은 고딕" panose="020B0503020000020004" pitchFamily="50" charset="-127"/>
                        <a:ea typeface="+mn-ea"/>
                      </a:endParaRP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사용자 도움말은 검출되는 즉시 </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입력 된 오류를 수정</a:t>
                      </a:r>
                      <a:r>
                        <a:rPr kumimoji="0" lang="en-US" altLang="ko-KR" sz="1000" b="0" dirty="0" smtClean="0">
                          <a:solidFill>
                            <a:schemeClr val="bg1">
                              <a:lumMod val="50000"/>
                            </a:schemeClr>
                          </a:solidFill>
                          <a:latin typeface="맑은 고딕" panose="020B0503020000020004" pitchFamily="50" charset="-127"/>
                          <a:ea typeface="+mn-ea"/>
                        </a:rPr>
                        <a:t>. </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양식을 제출​​하기 전에 오류가 감지</a:t>
                      </a:r>
                      <a:r>
                        <a:rPr kumimoji="0" lang="en-US" altLang="ko-KR" sz="1000" b="0" dirty="0" smtClean="0">
                          <a:solidFill>
                            <a:schemeClr val="bg1">
                              <a:lumMod val="50000"/>
                            </a:schemeClr>
                          </a:solidFill>
                          <a:latin typeface="맑은 고딕" panose="020B0503020000020004" pitchFamily="50" charset="-127"/>
                          <a:ea typeface="+mn-ea"/>
                        </a:rPr>
                        <a:t>,</a:t>
                      </a:r>
                      <a:br>
                        <a:rPr kumimoji="0" lang="en-US" altLang="ko-KR" sz="1000" b="0" dirty="0" smtClean="0">
                          <a:solidFill>
                            <a:schemeClr val="bg1">
                              <a:lumMod val="50000"/>
                            </a:schemeClr>
                          </a:solidFill>
                          <a:latin typeface="맑은 고딕" panose="020B0503020000020004" pitchFamily="50" charset="-127"/>
                          <a:ea typeface="+mn-ea"/>
                        </a:rPr>
                      </a:br>
                      <a:r>
                        <a:rPr kumimoji="0" lang="ko-KR" altLang="en-US" sz="1000" b="0" dirty="0" smtClean="0">
                          <a:solidFill>
                            <a:schemeClr val="bg1">
                              <a:lumMod val="50000"/>
                            </a:schemeClr>
                          </a:solidFill>
                          <a:latin typeface="맑은 고딕" panose="020B0503020000020004" pitchFamily="50" charset="-127"/>
                          <a:ea typeface="+mn-ea"/>
                        </a:rPr>
                        <a:t>양식 제출 후 발견하는 경우</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명확하게 </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오류 해결 방법을 설명</a:t>
                      </a:r>
                      <a:r>
                        <a:rPr kumimoji="0" lang="en-US" altLang="ko-KR" sz="1000" b="0" dirty="0" smtClean="0">
                          <a:solidFill>
                            <a:schemeClr val="bg1">
                              <a:lumMod val="50000"/>
                            </a:schemeClr>
                          </a:solidFill>
                          <a:latin typeface="맑은 고딕" panose="020B0503020000020004" pitchFamily="50" charset="-127"/>
                          <a:ea typeface="+mn-ea"/>
                        </a:rPr>
                        <a:t>.</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사용자가 문자 제한에 도달 할 때까지</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카운터를 표시하지 않으며</a:t>
                      </a:r>
                      <a:r>
                        <a:rPr kumimoji="0" lang="en-US" altLang="ko-KR" sz="1000" b="0" dirty="0" smtClean="0">
                          <a:solidFill>
                            <a:schemeClr val="bg1">
                              <a:lumMod val="50000"/>
                            </a:schemeClr>
                          </a:solidFill>
                          <a:latin typeface="맑은 고딕" panose="020B0503020000020004" pitchFamily="50" charset="-127"/>
                          <a:ea typeface="+mn-ea"/>
                        </a:rPr>
                        <a:t>,</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문자 제한에 도달 시 오류를 표기</a:t>
                      </a:r>
                      <a:r>
                        <a:rPr kumimoji="0" lang="en-US" altLang="ko-KR" sz="1000" b="0" dirty="0" smtClean="0">
                          <a:solidFill>
                            <a:schemeClr val="bg1">
                              <a:lumMod val="50000"/>
                            </a:schemeClr>
                          </a:solidFill>
                          <a:latin typeface="맑은 고딕" panose="020B0503020000020004" pitchFamily="50" charset="-127"/>
                          <a:ea typeface="+mn-ea"/>
                        </a:rPr>
                        <a:t>.</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2" name="그림 1"/>
          <p:cNvPicPr>
            <a:picLocks noChangeAspect="1"/>
          </p:cNvPicPr>
          <p:nvPr/>
        </p:nvPicPr>
        <p:blipFill rotWithShape="1">
          <a:blip r:embed="rId2"/>
          <a:srcRect t="19313" b="41890"/>
          <a:stretch/>
        </p:blipFill>
        <p:spPr>
          <a:xfrm>
            <a:off x="6121351" y="1161731"/>
            <a:ext cx="3408153" cy="1177447"/>
          </a:xfrm>
          <a:prstGeom prst="rect">
            <a:avLst/>
          </a:prstGeom>
        </p:spPr>
      </p:pic>
      <p:pic>
        <p:nvPicPr>
          <p:cNvPr id="5" name="그림 4"/>
          <p:cNvPicPr>
            <a:picLocks noChangeAspect="1"/>
          </p:cNvPicPr>
          <p:nvPr/>
        </p:nvPicPr>
        <p:blipFill>
          <a:blip r:embed="rId3"/>
          <a:stretch>
            <a:fillRect/>
          </a:stretch>
        </p:blipFill>
        <p:spPr>
          <a:xfrm>
            <a:off x="6191950" y="2467073"/>
            <a:ext cx="3218057" cy="1075431"/>
          </a:xfrm>
          <a:prstGeom prst="rect">
            <a:avLst/>
          </a:prstGeom>
        </p:spPr>
      </p:pic>
      <p:pic>
        <p:nvPicPr>
          <p:cNvPr id="6" name="그림 5"/>
          <p:cNvPicPr>
            <a:picLocks noChangeAspect="1"/>
          </p:cNvPicPr>
          <p:nvPr/>
        </p:nvPicPr>
        <p:blipFill>
          <a:blip r:embed="rId4"/>
          <a:stretch>
            <a:fillRect/>
          </a:stretch>
        </p:blipFill>
        <p:spPr>
          <a:xfrm>
            <a:off x="6599980" y="4143146"/>
            <a:ext cx="2580625" cy="2196705"/>
          </a:xfrm>
          <a:prstGeom prst="rect">
            <a:avLst/>
          </a:prstGeom>
        </p:spPr>
      </p:pic>
    </p:spTree>
    <p:extLst>
      <p:ext uri="{BB962C8B-B14F-4D97-AF65-F5344CB8AC3E}">
        <p14:creationId xmlns:p14="http://schemas.microsoft.com/office/powerpoint/2010/main" val="17518156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표 15"/>
          <p:cNvGraphicFramePr>
            <a:graphicFrameLocks noGrp="1"/>
          </p:cNvGraphicFramePr>
          <p:nvPr>
            <p:extLst/>
          </p:nvPr>
        </p:nvGraphicFramePr>
        <p:xfrm>
          <a:off x="4779278" y="841485"/>
          <a:ext cx="2385028" cy="5700627"/>
        </p:xfrm>
        <a:graphic>
          <a:graphicData uri="http://schemas.openxmlformats.org/drawingml/2006/table">
            <a:tbl>
              <a:tblPr firstRow="1" bandRow="1">
                <a:tableStyleId>{5C22544A-7EE6-4342-B048-85BDC9FD1C3A}</a:tableStyleId>
              </a:tblPr>
              <a:tblGrid>
                <a:gridCol w="2385028">
                  <a:extLst>
                    <a:ext uri="{9D8B030D-6E8A-4147-A177-3AD203B41FA5}">
                      <a16:colId xmlns:a16="http://schemas.microsoft.com/office/drawing/2014/main" val="2704522777"/>
                    </a:ext>
                  </a:extLst>
                </a:gridCol>
              </a:tblGrid>
              <a:tr h="570062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Keylines and margins</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아이콘은 화면 왼쪽에 배치하며</a:t>
                      </a:r>
                      <a:r>
                        <a:rPr kumimoji="0" lang="en-US" altLang="ko-KR" sz="1000" b="0" dirty="0" smtClean="0">
                          <a:solidFill>
                            <a:schemeClr val="bg1">
                              <a:lumMod val="50000"/>
                            </a:schemeClr>
                          </a:solidFill>
                          <a:latin typeface="맑은 고딕" panose="020B0503020000020004" pitchFamily="50" charset="-127"/>
                          <a:ea typeface="+mn-ea"/>
                        </a:rPr>
                        <a:t>,</a:t>
                      </a:r>
                      <a:r>
                        <a:rPr kumimoji="0" lang="ko-KR" altLang="en-US" sz="1000" b="0" dirty="0" smtClean="0">
                          <a:solidFill>
                            <a:schemeClr val="bg1">
                              <a:lumMod val="50000"/>
                            </a:schemeClr>
                          </a:solidFill>
                          <a:latin typeface="맑은 고딕" panose="020B0503020000020004" pitchFamily="50" charset="-127"/>
                          <a:ea typeface="+mn-ea"/>
                        </a:rPr>
                        <a:t> </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좌</a:t>
                      </a:r>
                      <a:r>
                        <a:rPr kumimoji="0" lang="en-US" altLang="ko-KR" sz="1000" b="0" dirty="0" smtClean="0">
                          <a:solidFill>
                            <a:schemeClr val="bg1">
                              <a:lumMod val="50000"/>
                            </a:schemeClr>
                          </a:solidFill>
                          <a:latin typeface="맑은 고딕" panose="020B0503020000020004" pitchFamily="50" charset="-127"/>
                          <a:ea typeface="+mn-ea"/>
                        </a:rPr>
                        <a:t>,</a:t>
                      </a:r>
                      <a:r>
                        <a:rPr kumimoji="0" lang="ko-KR" altLang="en-US" sz="1000" b="0" dirty="0" smtClean="0">
                          <a:solidFill>
                            <a:schemeClr val="bg1">
                              <a:lumMod val="50000"/>
                            </a:schemeClr>
                          </a:solidFill>
                          <a:latin typeface="맑은 고딕" panose="020B0503020000020004" pitchFamily="50" charset="-127"/>
                          <a:ea typeface="+mn-ea"/>
                        </a:rPr>
                        <a:t>우 </a:t>
                      </a:r>
                      <a:r>
                        <a:rPr kumimoji="0" lang="en-US" altLang="ko-KR" sz="1000" b="0" dirty="0" smtClean="0">
                          <a:solidFill>
                            <a:schemeClr val="bg1">
                              <a:lumMod val="50000"/>
                            </a:schemeClr>
                          </a:solidFill>
                          <a:latin typeface="맑은 고딕" panose="020B0503020000020004" pitchFamily="50" charset="-127"/>
                          <a:ea typeface="+mn-ea"/>
                        </a:rPr>
                        <a:t>16dp </a:t>
                      </a:r>
                      <a:r>
                        <a:rPr kumimoji="0" lang="ko-KR" altLang="en-US" sz="1000" b="0" dirty="0" smtClean="0">
                          <a:solidFill>
                            <a:schemeClr val="bg1">
                              <a:lumMod val="50000"/>
                            </a:schemeClr>
                          </a:solidFill>
                          <a:latin typeface="맑은 고딕" panose="020B0503020000020004" pitchFamily="50" charset="-127"/>
                          <a:ea typeface="+mn-ea"/>
                        </a:rPr>
                        <a:t>여백 유지</a:t>
                      </a: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아이콘 값 </a:t>
                      </a:r>
                      <a:r>
                        <a:rPr kumimoji="0" lang="en-US" altLang="ko-KR" sz="1000" b="0" dirty="0" smtClean="0">
                          <a:solidFill>
                            <a:schemeClr val="bg1">
                              <a:lumMod val="50000"/>
                            </a:schemeClr>
                          </a:solidFill>
                          <a:latin typeface="맑은 고딕" panose="020B0503020000020004" pitchFamily="50" charset="-127"/>
                          <a:ea typeface="+mn-ea"/>
                        </a:rPr>
                        <a:t>: 54% # 000000</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아이콘 또는 </a:t>
                      </a:r>
                      <a:r>
                        <a:rPr kumimoji="0" lang="ko-KR" altLang="en-US" sz="1000" b="0" dirty="0" err="1" smtClean="0">
                          <a:solidFill>
                            <a:schemeClr val="bg1">
                              <a:lumMod val="50000"/>
                            </a:schemeClr>
                          </a:solidFill>
                          <a:latin typeface="맑은 고딕" panose="020B0503020000020004" pitchFamily="50" charset="-127"/>
                          <a:ea typeface="+mn-ea"/>
                        </a:rPr>
                        <a:t>아바타</a:t>
                      </a:r>
                      <a:r>
                        <a:rPr kumimoji="0" lang="ko-KR" altLang="en-US" sz="1000" b="0" dirty="0" smtClean="0">
                          <a:solidFill>
                            <a:schemeClr val="bg1">
                              <a:lumMod val="50000"/>
                            </a:schemeClr>
                          </a:solidFill>
                          <a:latin typeface="맑은 고딕" panose="020B0503020000020004" pitchFamily="50" charset="-127"/>
                          <a:ea typeface="+mn-ea"/>
                        </a:rPr>
                        <a:t> 왼쪽 여백과 관련된 내용 </a:t>
                      </a:r>
                      <a:r>
                        <a:rPr kumimoji="0" lang="en-US" altLang="ko-KR" sz="1000" b="0" dirty="0" smtClean="0">
                          <a:solidFill>
                            <a:schemeClr val="bg1">
                              <a:lumMod val="50000"/>
                            </a:schemeClr>
                          </a:solidFill>
                          <a:latin typeface="맑은 고딕" panose="020B0503020000020004" pitchFamily="50" charset="-127"/>
                          <a:ea typeface="+mn-ea"/>
                        </a:rPr>
                        <a:t>: 72dp</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사이드 탐색 폭 </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우측에서 </a:t>
                      </a:r>
                      <a:r>
                        <a:rPr kumimoji="0" lang="en-US" altLang="ko-KR" sz="1000" b="0" dirty="0" smtClean="0">
                          <a:solidFill>
                            <a:schemeClr val="bg1">
                              <a:lumMod val="50000"/>
                            </a:schemeClr>
                          </a:solidFill>
                          <a:latin typeface="맑은 고딕" panose="020B0503020000020004" pitchFamily="50" charset="-127"/>
                          <a:ea typeface="+mn-ea"/>
                        </a:rPr>
                        <a:t>56dp</a:t>
                      </a:r>
                      <a:r>
                        <a:rPr kumimoji="0" lang="ko-KR" altLang="en-US" sz="1000" b="0" dirty="0" smtClean="0">
                          <a:solidFill>
                            <a:schemeClr val="bg1">
                              <a:lumMod val="50000"/>
                            </a:schemeClr>
                          </a:solidFill>
                          <a:latin typeface="맑은 고딕" panose="020B0503020000020004" pitchFamily="50" charset="-127"/>
                          <a:ea typeface="+mn-ea"/>
                        </a:rPr>
                        <a:t>를 제외한 영역</a:t>
                      </a:r>
                      <a:endParaRPr kumimoji="0" lang="en-US" altLang="ko-KR" sz="1000" b="0" dirty="0" smtClean="0">
                        <a:solidFill>
                          <a:schemeClr val="bg1">
                            <a:lumMod val="50000"/>
                          </a:schemeClr>
                        </a:solidFill>
                        <a:latin typeface="맑은 고딕" panose="020B0503020000020004" pitchFamily="50" charset="-127"/>
                        <a:ea typeface="+mn-ea"/>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7" name="표 16"/>
          <p:cNvGraphicFramePr>
            <a:graphicFrameLocks noGrp="1"/>
          </p:cNvGraphicFramePr>
          <p:nvPr>
            <p:extLst/>
          </p:nvPr>
        </p:nvGraphicFramePr>
        <p:xfrm>
          <a:off x="7275470" y="841485"/>
          <a:ext cx="2385028" cy="5700627"/>
        </p:xfrm>
        <a:graphic>
          <a:graphicData uri="http://schemas.openxmlformats.org/drawingml/2006/table">
            <a:tbl>
              <a:tblPr firstRow="1" bandRow="1">
                <a:tableStyleId>{5C22544A-7EE6-4342-B048-85BDC9FD1C3A}</a:tableStyleId>
              </a:tblPr>
              <a:tblGrid>
                <a:gridCol w="2385028">
                  <a:extLst>
                    <a:ext uri="{9D8B030D-6E8A-4147-A177-3AD203B41FA5}">
                      <a16:colId xmlns:a16="http://schemas.microsoft.com/office/drawing/2014/main" val="2704522777"/>
                    </a:ext>
                  </a:extLst>
                </a:gridCol>
              </a:tblGrid>
              <a:tr h="570062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Vertical spacing</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1. </a:t>
                      </a:r>
                      <a:r>
                        <a:rPr kumimoji="0" lang="ko-KR" altLang="en-US" sz="1000" b="0" dirty="0" smtClean="0">
                          <a:solidFill>
                            <a:schemeClr val="bg1">
                              <a:lumMod val="50000"/>
                            </a:schemeClr>
                          </a:solidFill>
                          <a:latin typeface="맑은 고딕" panose="020B0503020000020004" pitchFamily="50" charset="-127"/>
                          <a:ea typeface="+mn-ea"/>
                        </a:rPr>
                        <a:t>상태 표시 줄 </a:t>
                      </a:r>
                      <a:r>
                        <a:rPr kumimoji="0" lang="en-US" altLang="ko-KR" sz="1000" b="0" dirty="0" smtClean="0">
                          <a:solidFill>
                            <a:schemeClr val="bg1">
                              <a:lumMod val="50000"/>
                            </a:schemeClr>
                          </a:solidFill>
                          <a:latin typeface="맑은 고딕" panose="020B0503020000020004" pitchFamily="50" charset="-127"/>
                          <a:ea typeface="+mn-ea"/>
                        </a:rPr>
                        <a:t>: 24dp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2. </a:t>
                      </a:r>
                      <a:r>
                        <a:rPr kumimoji="0" lang="ko-KR" altLang="en-US" sz="1000" b="0" dirty="0" smtClean="0">
                          <a:solidFill>
                            <a:schemeClr val="bg1">
                              <a:lumMod val="50000"/>
                            </a:schemeClr>
                          </a:solidFill>
                          <a:latin typeface="맑은 고딕" panose="020B0503020000020004" pitchFamily="50" charset="-127"/>
                          <a:ea typeface="+mn-ea"/>
                        </a:rPr>
                        <a:t>자막 </a:t>
                      </a:r>
                      <a:r>
                        <a:rPr kumimoji="0" lang="en-US" altLang="ko-KR" sz="1000" b="0" dirty="0" smtClean="0">
                          <a:solidFill>
                            <a:schemeClr val="bg1">
                              <a:lumMod val="50000"/>
                            </a:schemeClr>
                          </a:solidFill>
                          <a:latin typeface="맑은 고딕" panose="020B0503020000020004" pitchFamily="50" charset="-127"/>
                          <a:ea typeface="+mn-ea"/>
                        </a:rPr>
                        <a:t>: 56dp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3. </a:t>
                      </a:r>
                      <a:r>
                        <a:rPr kumimoji="0" lang="ko-KR" altLang="en-US" sz="1000" b="0" dirty="0" smtClean="0">
                          <a:solidFill>
                            <a:schemeClr val="bg1">
                              <a:lumMod val="50000"/>
                            </a:schemeClr>
                          </a:solidFill>
                          <a:latin typeface="맑은 고딕" panose="020B0503020000020004" pitchFamily="50" charset="-127"/>
                          <a:ea typeface="+mn-ea"/>
                        </a:rPr>
                        <a:t>콘텐츠 영역 사이의 공간 </a:t>
                      </a:r>
                      <a:r>
                        <a:rPr kumimoji="0" lang="en-US" altLang="ko-KR" sz="1000" b="0" dirty="0" smtClean="0">
                          <a:solidFill>
                            <a:schemeClr val="bg1">
                              <a:lumMod val="50000"/>
                            </a:schemeClr>
                          </a:solidFill>
                          <a:latin typeface="맑은 고딕" panose="020B0503020000020004" pitchFamily="50" charset="-127"/>
                          <a:ea typeface="+mn-ea"/>
                        </a:rPr>
                        <a:t>: 8dp</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4. </a:t>
                      </a:r>
                      <a:r>
                        <a:rPr kumimoji="0" lang="ko-KR" altLang="en-US" sz="1000" b="0" dirty="0" smtClean="0">
                          <a:solidFill>
                            <a:schemeClr val="bg1">
                              <a:lumMod val="50000"/>
                            </a:schemeClr>
                          </a:solidFill>
                          <a:latin typeface="맑은 고딕" panose="020B0503020000020004" pitchFamily="50" charset="-127"/>
                          <a:ea typeface="+mn-ea"/>
                        </a:rPr>
                        <a:t>자막 및 목록 항목 </a:t>
                      </a:r>
                      <a:r>
                        <a:rPr kumimoji="0" lang="en-US" altLang="ko-KR" sz="1000" b="0" dirty="0" smtClean="0">
                          <a:solidFill>
                            <a:schemeClr val="bg1">
                              <a:lumMod val="50000"/>
                            </a:schemeClr>
                          </a:solidFill>
                          <a:latin typeface="맑은 고딕" panose="020B0503020000020004" pitchFamily="50" charset="-127"/>
                          <a:ea typeface="+mn-ea"/>
                        </a:rPr>
                        <a:t>: 48dp</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20. NAVIGATION DRAWER 1/2</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grpSp>
        <p:nvGrpSpPr>
          <p:cNvPr id="10" name="그룹 9"/>
          <p:cNvGrpSpPr/>
          <p:nvPr/>
        </p:nvGrpSpPr>
        <p:grpSpPr>
          <a:xfrm>
            <a:off x="281003" y="823106"/>
            <a:ext cx="1797180" cy="5719007"/>
            <a:chOff x="545551" y="962486"/>
            <a:chExt cx="3584489" cy="3789999"/>
          </a:xfrm>
        </p:grpSpPr>
        <p:sp>
          <p:nvSpPr>
            <p:cNvPr id="11" name="모서리가 둥근 직사각형 10"/>
            <p:cNvSpPr/>
            <p:nvPr/>
          </p:nvSpPr>
          <p:spPr>
            <a:xfrm>
              <a:off x="545551" y="1257711"/>
              <a:ext cx="3584489" cy="3494774"/>
            </a:xfrm>
            <a:prstGeom prst="roundRect">
              <a:avLst>
                <a:gd name="adj" fmla="val 0"/>
              </a:avLst>
            </a:prstGeom>
            <a:solidFill>
              <a:schemeClr val="bg1"/>
            </a:solidFill>
            <a:ln w="9525" cap="flat" cmpd="sng" algn="ctr">
              <a:solidFill>
                <a:srgbClr val="00695C"/>
              </a:solidFill>
              <a:prstDash val="solid"/>
            </a:ln>
            <a:effectLst/>
          </p:spPr>
          <p:txBody>
            <a:bodyPr anchor="ctr"/>
            <a:lstStyle/>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a:solidFill>
                    <a:srgbClr val="00695C"/>
                  </a:solidFill>
                  <a:latin typeface="맑은 고딕" panose="020B0503020000020004" pitchFamily="50" charset="-127"/>
                </a:rPr>
                <a:t>The navigation drawer slides in from the left. It is a common pattern found in Google apps and follows the </a:t>
              </a:r>
              <a:r>
                <a:rPr lang="en-US" altLang="ko-KR" sz="1000" b="1" kern="0" dirty="0" err="1">
                  <a:solidFill>
                    <a:srgbClr val="00695C"/>
                  </a:solidFill>
                  <a:latin typeface="맑은 고딕" panose="020B0503020000020004" pitchFamily="50" charset="-127"/>
                </a:rPr>
                <a:t>keylines</a:t>
              </a:r>
              <a:r>
                <a:rPr lang="en-US" altLang="ko-KR" sz="1000" b="1" kern="0" dirty="0">
                  <a:solidFill>
                    <a:srgbClr val="00695C"/>
                  </a:solidFill>
                  <a:latin typeface="맑은 고딕" panose="020B0503020000020004" pitchFamily="50" charset="-127"/>
                </a:rPr>
                <a:t> and metrics for lists. </a:t>
              </a:r>
            </a:p>
          </p:txBody>
        </p:sp>
        <p:sp>
          <p:nvSpPr>
            <p:cNvPr id="12" name="모서리가 둥근 직사각형 11"/>
            <p:cNvSpPr/>
            <p:nvPr/>
          </p:nvSpPr>
          <p:spPr>
            <a:xfrm>
              <a:off x="545551" y="962486"/>
              <a:ext cx="3584488"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graphicFrame>
        <p:nvGraphicFramePr>
          <p:cNvPr id="14" name="표 13"/>
          <p:cNvGraphicFramePr>
            <a:graphicFrameLocks noGrp="1"/>
          </p:cNvGraphicFramePr>
          <p:nvPr>
            <p:extLst/>
          </p:nvPr>
        </p:nvGraphicFramePr>
        <p:xfrm>
          <a:off x="2283087" y="841486"/>
          <a:ext cx="2385028" cy="5700627"/>
        </p:xfrm>
        <a:graphic>
          <a:graphicData uri="http://schemas.openxmlformats.org/drawingml/2006/table">
            <a:tbl>
              <a:tblPr firstRow="1" bandRow="1">
                <a:tableStyleId>{5C22544A-7EE6-4342-B048-85BDC9FD1C3A}</a:tableStyleId>
              </a:tblPr>
              <a:tblGrid>
                <a:gridCol w="2385028">
                  <a:extLst>
                    <a:ext uri="{9D8B030D-6E8A-4147-A177-3AD203B41FA5}">
                      <a16:colId xmlns:a16="http://schemas.microsoft.com/office/drawing/2014/main" val="2704522777"/>
                    </a:ext>
                  </a:extLst>
                </a:gridCol>
              </a:tblGrid>
              <a:tr h="570062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Typography</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1. </a:t>
                      </a:r>
                      <a:r>
                        <a:rPr kumimoji="0" lang="ko-KR" altLang="en-US" sz="1000" b="0" dirty="0" smtClean="0">
                          <a:solidFill>
                            <a:schemeClr val="bg1">
                              <a:lumMod val="50000"/>
                            </a:schemeClr>
                          </a:solidFill>
                          <a:latin typeface="맑은 고딕" panose="020B0503020000020004" pitchFamily="50" charset="-127"/>
                          <a:ea typeface="+mn-ea"/>
                        </a:rPr>
                        <a:t>이름 </a:t>
                      </a:r>
                      <a:r>
                        <a:rPr kumimoji="0" lang="en-US" altLang="ko-KR" sz="1000" b="0" dirty="0" smtClean="0">
                          <a:solidFill>
                            <a:schemeClr val="bg1">
                              <a:lumMod val="50000"/>
                            </a:schemeClr>
                          </a:solidFill>
                          <a:latin typeface="맑은 고딕" panose="020B0503020000020004" pitchFamily="50" charset="-127"/>
                          <a:ea typeface="+mn-ea"/>
                        </a:rPr>
                        <a:t>: </a:t>
                      </a:r>
                      <a:br>
                        <a:rPr kumimoji="0" lang="en-US" altLang="ko-KR" sz="1000" b="0" dirty="0" smtClean="0">
                          <a:solidFill>
                            <a:schemeClr val="bg1">
                              <a:lumMod val="50000"/>
                            </a:schemeClr>
                          </a:solidFill>
                          <a:latin typeface="맑은 고딕" panose="020B0503020000020004" pitchFamily="50" charset="-127"/>
                          <a:ea typeface="+mn-ea"/>
                        </a:rPr>
                      </a:br>
                      <a:r>
                        <a:rPr kumimoji="0" lang="en-US" altLang="ko-KR" sz="1000" b="0" dirty="0" smtClean="0">
                          <a:solidFill>
                            <a:schemeClr val="bg1">
                              <a:lumMod val="50000"/>
                            </a:schemeClr>
                          </a:solidFill>
                          <a:latin typeface="맑은 고딕" panose="020B0503020000020004" pitchFamily="50" charset="-127"/>
                          <a:ea typeface="+mn-ea"/>
                        </a:rPr>
                        <a: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중간</a:t>
                      </a:r>
                      <a:r>
                        <a:rPr kumimoji="0" lang="en-US" altLang="ko-KR" sz="1000" b="0" dirty="0" smtClean="0">
                          <a:solidFill>
                            <a:schemeClr val="bg1">
                              <a:lumMod val="50000"/>
                            </a:schemeClr>
                          </a:solidFill>
                          <a:latin typeface="맑은 고딕" panose="020B0503020000020004" pitchFamily="50" charset="-127"/>
                          <a:ea typeface="+mn-ea"/>
                        </a:rPr>
                        <a:t>, 14sp, #FFFFFF</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2. </a:t>
                      </a:r>
                      <a:r>
                        <a:rPr kumimoji="0" lang="ko-KR" altLang="en-US" sz="1000" b="0" dirty="0" smtClean="0">
                          <a:solidFill>
                            <a:schemeClr val="bg1">
                              <a:lumMod val="50000"/>
                            </a:schemeClr>
                          </a:solidFill>
                          <a:latin typeface="맑은 고딕" panose="020B0503020000020004" pitchFamily="50" charset="-127"/>
                          <a:ea typeface="+mn-ea"/>
                        </a:rPr>
                        <a:t>이메일 주소 </a:t>
                      </a:r>
                      <a:r>
                        <a:rPr kumimoji="0" lang="en-US" altLang="ko-KR" sz="1000" b="0" dirty="0" smtClean="0">
                          <a:solidFill>
                            <a:schemeClr val="bg1">
                              <a:lumMod val="50000"/>
                            </a:schemeClr>
                          </a:solidFill>
                          <a:latin typeface="맑은 고딕" panose="020B0503020000020004" pitchFamily="50" charset="-127"/>
                          <a:ea typeface="+mn-ea"/>
                        </a:rPr>
                        <a:t>: </a:t>
                      </a:r>
                      <a:br>
                        <a:rPr kumimoji="0" lang="en-US" altLang="ko-KR" sz="1000" b="0" dirty="0" smtClean="0">
                          <a:solidFill>
                            <a:schemeClr val="bg1">
                              <a:lumMod val="50000"/>
                            </a:schemeClr>
                          </a:solidFill>
                          <a:latin typeface="맑은 고딕" panose="020B0503020000020004" pitchFamily="50" charset="-127"/>
                          <a:ea typeface="+mn-ea"/>
                        </a:rPr>
                      </a:br>
                      <a:r>
                        <a:rPr kumimoji="0" lang="en-US" altLang="ko-KR" sz="1000" b="0" dirty="0" smtClean="0">
                          <a:solidFill>
                            <a:schemeClr val="bg1">
                              <a:lumMod val="50000"/>
                            </a:schemeClr>
                          </a:solidFill>
                          <a:latin typeface="맑은 고딕" panose="020B0503020000020004" pitchFamily="50" charset="-127"/>
                          <a:ea typeface="+mn-ea"/>
                        </a:rPr>
                        <a: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일반</a:t>
                      </a:r>
                      <a:r>
                        <a:rPr kumimoji="0" lang="en-US" altLang="ko-KR" sz="1000" b="0" dirty="0" smtClean="0">
                          <a:solidFill>
                            <a:schemeClr val="bg1">
                              <a:lumMod val="50000"/>
                            </a:schemeClr>
                          </a:solidFill>
                          <a:latin typeface="맑은 고딕" panose="020B0503020000020004" pitchFamily="50" charset="-127"/>
                          <a:ea typeface="+mn-ea"/>
                        </a:rPr>
                        <a:t>, 14sp, #FFFFFF</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3. </a:t>
                      </a:r>
                      <a:r>
                        <a:rPr kumimoji="0" lang="ko-KR" altLang="en-US" sz="1000" b="0" dirty="0" smtClean="0">
                          <a:solidFill>
                            <a:schemeClr val="bg1">
                              <a:lumMod val="50000"/>
                            </a:schemeClr>
                          </a:solidFill>
                          <a:latin typeface="맑은 고딕" panose="020B0503020000020004" pitchFamily="50" charset="-127"/>
                          <a:ea typeface="+mn-ea"/>
                        </a:rPr>
                        <a:t>목록 항목 </a:t>
                      </a:r>
                      <a:r>
                        <a:rPr kumimoji="0" lang="en-US" altLang="ko-KR" sz="1000" b="0" dirty="0" smtClean="0">
                          <a:solidFill>
                            <a:schemeClr val="bg1">
                              <a:lumMod val="50000"/>
                            </a:schemeClr>
                          </a:solidFill>
                          <a:latin typeface="맑은 고딕" panose="020B0503020000020004" pitchFamily="50" charset="-127"/>
                          <a:ea typeface="+mn-ea"/>
                        </a:rPr>
                        <a:t>: </a:t>
                      </a:r>
                      <a:br>
                        <a:rPr kumimoji="0" lang="en-US" altLang="ko-KR" sz="1000" b="0" dirty="0" smtClean="0">
                          <a:solidFill>
                            <a:schemeClr val="bg1">
                              <a:lumMod val="50000"/>
                            </a:schemeClr>
                          </a:solidFill>
                          <a:latin typeface="맑은 고딕" panose="020B0503020000020004" pitchFamily="50" charset="-127"/>
                          <a:ea typeface="+mn-ea"/>
                        </a:rPr>
                      </a:br>
                      <a:r>
                        <a:rPr kumimoji="0" lang="en-US" altLang="ko-KR" sz="1000" b="0" dirty="0" smtClean="0">
                          <a:solidFill>
                            <a:schemeClr val="bg1">
                              <a:lumMod val="50000"/>
                            </a:schemeClr>
                          </a:solidFill>
                          <a:latin typeface="맑은 고딕" panose="020B0503020000020004" pitchFamily="50" charset="-127"/>
                          <a:ea typeface="+mn-ea"/>
                        </a:rPr>
                        <a: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중간</a:t>
                      </a:r>
                      <a:r>
                        <a:rPr kumimoji="0" lang="en-US" altLang="ko-KR" sz="1000" b="0" dirty="0" smtClean="0">
                          <a:solidFill>
                            <a:schemeClr val="bg1">
                              <a:lumMod val="50000"/>
                            </a:schemeClr>
                          </a:solidFill>
                          <a:latin typeface="맑은 고딕" panose="020B0503020000020004" pitchFamily="50" charset="-127"/>
                          <a:ea typeface="+mn-ea"/>
                        </a:rPr>
                        <a:t>, 14sp, 87% # 000000</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4. </a:t>
                      </a:r>
                      <a:r>
                        <a:rPr kumimoji="0" lang="ko-KR" altLang="en-US" sz="1000" b="0" dirty="0" smtClean="0">
                          <a:solidFill>
                            <a:schemeClr val="bg1">
                              <a:lumMod val="50000"/>
                            </a:schemeClr>
                          </a:solidFill>
                          <a:latin typeface="맑은 고딕" panose="020B0503020000020004" pitchFamily="50" charset="-127"/>
                          <a:ea typeface="+mn-ea"/>
                        </a:rPr>
                        <a:t>서브 헤더 </a:t>
                      </a:r>
                      <a:r>
                        <a:rPr kumimoji="0" lang="en-US" altLang="ko-KR" sz="1000" b="0" dirty="0" smtClean="0">
                          <a:solidFill>
                            <a:schemeClr val="bg1">
                              <a:lumMod val="50000"/>
                            </a:schemeClr>
                          </a:solidFill>
                          <a:latin typeface="맑은 고딕" panose="020B0503020000020004" pitchFamily="50" charset="-127"/>
                          <a:ea typeface="+mn-ea"/>
                        </a:rPr>
                        <a:t>: </a:t>
                      </a:r>
                      <a:br>
                        <a:rPr kumimoji="0" lang="en-US" altLang="ko-KR" sz="1000" b="0" dirty="0" smtClean="0">
                          <a:solidFill>
                            <a:schemeClr val="bg1">
                              <a:lumMod val="50000"/>
                            </a:schemeClr>
                          </a:solidFill>
                          <a:latin typeface="맑은 고딕" panose="020B0503020000020004" pitchFamily="50" charset="-127"/>
                          <a:ea typeface="+mn-ea"/>
                        </a:rPr>
                      </a:br>
                      <a:r>
                        <a:rPr kumimoji="0" lang="en-US" altLang="ko-KR" sz="1000" b="0" dirty="0" smtClean="0">
                          <a:solidFill>
                            <a:schemeClr val="bg1">
                              <a:lumMod val="50000"/>
                            </a:schemeClr>
                          </a:solidFill>
                          <a:latin typeface="맑은 고딕" panose="020B0503020000020004" pitchFamily="50" charset="-127"/>
                          <a:ea typeface="+mn-ea"/>
                        </a:rPr>
                        <a: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중간</a:t>
                      </a:r>
                      <a:r>
                        <a:rPr kumimoji="0" lang="en-US" altLang="ko-KR" sz="1000" b="0" dirty="0" smtClean="0">
                          <a:solidFill>
                            <a:schemeClr val="bg1">
                              <a:lumMod val="50000"/>
                            </a:schemeClr>
                          </a:solidFill>
                          <a:latin typeface="맑은 고딕" panose="020B0503020000020004" pitchFamily="50" charset="-127"/>
                          <a:ea typeface="+mn-ea"/>
                        </a:rPr>
                        <a:t>, 14sp, 54% # 000000. </a:t>
                      </a:r>
                      <a:br>
                        <a:rPr kumimoji="0" lang="en-US" altLang="ko-KR" sz="1000" b="0" dirty="0" smtClean="0">
                          <a:solidFill>
                            <a:schemeClr val="bg1">
                              <a:lumMod val="50000"/>
                            </a:schemeClr>
                          </a:solidFill>
                          <a:latin typeface="맑은 고딕" panose="020B0503020000020004" pitchFamily="50" charset="-127"/>
                          <a:ea typeface="+mn-ea"/>
                        </a:rPr>
                      </a:br>
                      <a:r>
                        <a:rPr kumimoji="0" lang="en-US" altLang="ko-KR" sz="1000" b="0" dirty="0" smtClean="0">
                          <a:solidFill>
                            <a:schemeClr val="bg1">
                              <a:lumMod val="50000"/>
                            </a:schemeClr>
                          </a:solidFill>
                          <a:latin typeface="맑은 고딕" panose="020B0503020000020004" pitchFamily="50" charset="-127"/>
                          <a:ea typeface="+mn-ea"/>
                        </a:rPr>
                        <a:t>   16dp</a:t>
                      </a:r>
                      <a:r>
                        <a:rPr kumimoji="0" lang="ko-KR" altLang="en-US" sz="1000" b="0" dirty="0" smtClean="0">
                          <a:solidFill>
                            <a:schemeClr val="bg1">
                              <a:lumMod val="50000"/>
                            </a:schemeClr>
                          </a:solidFill>
                          <a:latin typeface="맑은 고딕" panose="020B0503020000020004" pitchFamily="50" charset="-127"/>
                          <a:ea typeface="+mn-ea"/>
                        </a:rPr>
                        <a:t>의 </a:t>
                      </a:r>
                      <a:r>
                        <a:rPr kumimoji="0" lang="en-US" altLang="ko-KR" sz="1000" b="0" dirty="0" err="1" smtClean="0">
                          <a:solidFill>
                            <a:schemeClr val="bg1">
                              <a:lumMod val="50000"/>
                            </a:schemeClr>
                          </a:solidFill>
                          <a:latin typeface="맑은 고딕" panose="020B0503020000020004" pitchFamily="50" charset="-127"/>
                          <a:ea typeface="+mn-ea"/>
                        </a:rPr>
                        <a:t>keyline</a:t>
                      </a:r>
                      <a:r>
                        <a:rPr kumimoji="0" lang="ko-KR" altLang="en-US" sz="1000" b="0" dirty="0" smtClean="0">
                          <a:solidFill>
                            <a:schemeClr val="bg1">
                              <a:lumMod val="50000"/>
                            </a:schemeClr>
                          </a:solidFill>
                          <a:latin typeface="맑은 고딕" panose="020B0503020000020004" pitchFamily="50" charset="-127"/>
                          <a:ea typeface="+mn-ea"/>
                        </a:rPr>
                        <a:t>에 맞춤</a:t>
                      </a:r>
                      <a:endParaRPr kumimoji="0" lang="en-US" altLang="ko-KR" sz="1000" b="0" dirty="0" smtClean="0">
                        <a:solidFill>
                          <a:schemeClr val="bg1">
                            <a:lumMod val="50000"/>
                          </a:schemeClr>
                        </a:solidFill>
                        <a:latin typeface="맑은 고딕" panose="020B0503020000020004" pitchFamily="50" charset="-127"/>
                        <a:ea typeface="+mn-ea"/>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3" name="그림 2"/>
          <p:cNvPicPr>
            <a:picLocks noChangeAspect="1"/>
          </p:cNvPicPr>
          <p:nvPr/>
        </p:nvPicPr>
        <p:blipFill>
          <a:blip r:embed="rId2"/>
          <a:stretch>
            <a:fillRect/>
          </a:stretch>
        </p:blipFill>
        <p:spPr>
          <a:xfrm>
            <a:off x="2507810" y="2957702"/>
            <a:ext cx="1935583" cy="3441033"/>
          </a:xfrm>
          <a:prstGeom prst="rect">
            <a:avLst/>
          </a:prstGeom>
        </p:spPr>
      </p:pic>
      <p:pic>
        <p:nvPicPr>
          <p:cNvPr id="9" name="그림 8"/>
          <p:cNvPicPr>
            <a:picLocks noChangeAspect="1"/>
          </p:cNvPicPr>
          <p:nvPr/>
        </p:nvPicPr>
        <p:blipFill>
          <a:blip r:embed="rId3"/>
          <a:stretch>
            <a:fillRect/>
          </a:stretch>
        </p:blipFill>
        <p:spPr>
          <a:xfrm>
            <a:off x="5004001" y="2957702"/>
            <a:ext cx="1935582" cy="3441033"/>
          </a:xfrm>
          <a:prstGeom prst="rect">
            <a:avLst/>
          </a:prstGeom>
        </p:spPr>
      </p:pic>
      <p:pic>
        <p:nvPicPr>
          <p:cNvPr id="13" name="그림 12"/>
          <p:cNvPicPr>
            <a:picLocks noChangeAspect="1"/>
          </p:cNvPicPr>
          <p:nvPr/>
        </p:nvPicPr>
        <p:blipFill>
          <a:blip r:embed="rId4"/>
          <a:stretch>
            <a:fillRect/>
          </a:stretch>
        </p:blipFill>
        <p:spPr>
          <a:xfrm>
            <a:off x="7500193" y="2957702"/>
            <a:ext cx="1935582" cy="3441033"/>
          </a:xfrm>
          <a:prstGeom prst="rect">
            <a:avLst/>
          </a:prstGeom>
        </p:spPr>
      </p:pic>
    </p:spTree>
    <p:extLst>
      <p:ext uri="{BB962C8B-B14F-4D97-AF65-F5344CB8AC3E}">
        <p14:creationId xmlns:p14="http://schemas.microsoft.com/office/powerpoint/2010/main" val="17685778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표 15"/>
          <p:cNvGraphicFramePr>
            <a:graphicFrameLocks noGrp="1"/>
          </p:cNvGraphicFramePr>
          <p:nvPr>
            <p:extLst/>
          </p:nvPr>
        </p:nvGraphicFramePr>
        <p:xfrm>
          <a:off x="4779278" y="841485"/>
          <a:ext cx="2385028" cy="5700627"/>
        </p:xfrm>
        <a:graphic>
          <a:graphicData uri="http://schemas.openxmlformats.org/drawingml/2006/table">
            <a:tbl>
              <a:tblPr firstRow="1" bandRow="1">
                <a:tableStyleId>{5C22544A-7EE6-4342-B048-85BDC9FD1C3A}</a:tableStyleId>
              </a:tblPr>
              <a:tblGrid>
                <a:gridCol w="2385028">
                  <a:extLst>
                    <a:ext uri="{9D8B030D-6E8A-4147-A177-3AD203B41FA5}">
                      <a16:colId xmlns:a16="http://schemas.microsoft.com/office/drawing/2014/main" val="2704522777"/>
                    </a:ext>
                  </a:extLst>
                </a:gridCol>
              </a:tblGrid>
              <a:tr h="570062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Selection state</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목록의 항목을 선택하면 해당 항목이 변경 색상 선택을 표시하는 응용 프로그램의 기본 색상 </a:t>
                      </a:r>
                      <a:r>
                        <a:rPr kumimoji="0" lang="en-US" altLang="ko-KR" sz="1000" b="0" dirty="0" smtClean="0">
                          <a:solidFill>
                            <a:schemeClr val="bg1">
                              <a:lumMod val="50000"/>
                            </a:schemeClr>
                          </a:solidFill>
                          <a:latin typeface="맑은 고딕" panose="020B0503020000020004" pitchFamily="50" charset="-127"/>
                          <a:ea typeface="+mn-ea"/>
                        </a:rPr>
                        <a:t>(</a:t>
                      </a:r>
                      <a:r>
                        <a:rPr kumimoji="0" lang="ko-KR" altLang="en-US" sz="1000" b="0" dirty="0" smtClean="0">
                          <a:solidFill>
                            <a:schemeClr val="bg1">
                              <a:lumMod val="50000"/>
                            </a:schemeClr>
                          </a:solidFill>
                          <a:latin typeface="맑은 고딕" panose="020B0503020000020004" pitchFamily="50" charset="-127"/>
                          <a:ea typeface="+mn-ea"/>
                        </a:rPr>
                        <a:t>또는 </a:t>
                      </a:r>
                      <a:r>
                        <a:rPr kumimoji="0" lang="en-US" altLang="ko-KR" sz="1000" b="0" dirty="0" smtClean="0">
                          <a:solidFill>
                            <a:schemeClr val="bg1">
                              <a:lumMod val="50000"/>
                            </a:schemeClr>
                          </a:solidFill>
                          <a:latin typeface="맑은 고딕" panose="020B0503020000020004" pitchFamily="50" charset="-127"/>
                          <a:ea typeface="+mn-ea"/>
                        </a:rPr>
                        <a:t># 000000 100 %)</a:t>
                      </a:r>
                      <a:r>
                        <a:rPr kumimoji="0" lang="ko-KR" altLang="en-US" sz="1000" b="0" dirty="0" smtClean="0">
                          <a:solidFill>
                            <a:schemeClr val="bg1">
                              <a:lumMod val="50000"/>
                            </a:schemeClr>
                          </a:solidFill>
                          <a:latin typeface="맑은 고딕" panose="020B0503020000020004" pitchFamily="50" charset="-127"/>
                          <a:ea typeface="+mn-ea"/>
                        </a:rPr>
                        <a:t>과 일치한다</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또한</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터치 리플은 목록 항목의 행을 하이라이트</a:t>
                      </a:r>
                      <a:r>
                        <a:rPr kumimoji="0" lang="en-US" altLang="ko-KR" sz="1000" b="0" dirty="0" smtClean="0">
                          <a:solidFill>
                            <a:schemeClr val="bg1">
                              <a:lumMod val="50000"/>
                            </a:schemeClr>
                          </a:solidFill>
                          <a:latin typeface="맑은 고딕" panose="020B0503020000020004" pitchFamily="50" charset="-127"/>
                          <a:ea typeface="+mn-ea"/>
                        </a:rPr>
                        <a:t>.</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터치 리플 </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하이라이트의 색을 기본 색으로 충분히 대비하지 않으면</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기본 색상의 어두운 색조를 사용합니다</a:t>
                      </a:r>
                      <a:r>
                        <a:rPr kumimoji="0" lang="en-US" altLang="ko-KR" sz="1000" b="0" dirty="0" smtClean="0">
                          <a:solidFill>
                            <a:schemeClr val="bg1">
                              <a:lumMod val="50000"/>
                            </a:schemeClr>
                          </a:solidFill>
                          <a:latin typeface="맑은 고딕" panose="020B0503020000020004" pitchFamily="50" charset="-127"/>
                          <a:ea typeface="+mn-ea"/>
                        </a:rPr>
                        <a:t>.</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7" name="표 16"/>
          <p:cNvGraphicFramePr>
            <a:graphicFrameLocks noGrp="1"/>
          </p:cNvGraphicFramePr>
          <p:nvPr>
            <p:extLst/>
          </p:nvPr>
        </p:nvGraphicFramePr>
        <p:xfrm>
          <a:off x="7275470" y="841485"/>
          <a:ext cx="2385028" cy="5700627"/>
        </p:xfrm>
        <a:graphic>
          <a:graphicData uri="http://schemas.openxmlformats.org/drawingml/2006/table">
            <a:tbl>
              <a:tblPr firstRow="1" bandRow="1">
                <a:tableStyleId>{5C22544A-7EE6-4342-B048-85BDC9FD1C3A}</a:tableStyleId>
              </a:tblPr>
              <a:tblGrid>
                <a:gridCol w="2385028">
                  <a:extLst>
                    <a:ext uri="{9D8B030D-6E8A-4147-A177-3AD203B41FA5}">
                      <a16:colId xmlns:a16="http://schemas.microsoft.com/office/drawing/2014/main" val="2704522777"/>
                    </a:ext>
                  </a:extLst>
                </a:gridCol>
              </a:tblGrid>
              <a:tr h="570062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Scrolling</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아래와 동일한 방식으로 메뉴 스크롤 뷰 스크롤</a:t>
                      </a:r>
                      <a:r>
                        <a:rPr kumimoji="0" lang="en-US" altLang="ko-KR" sz="1000" b="0" dirty="0" smtClean="0">
                          <a:solidFill>
                            <a:schemeClr val="bg1">
                              <a:lumMod val="50000"/>
                            </a:schemeClr>
                          </a:solidFill>
                          <a:latin typeface="맑은 고딕" panose="020B0503020000020004" pitchFamily="50" charset="-127"/>
                          <a:ea typeface="+mn-ea"/>
                        </a:rPr>
                        <a:t>.</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21. NAVIGATION DRAWER 2/2</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grpSp>
        <p:nvGrpSpPr>
          <p:cNvPr id="10" name="그룹 9"/>
          <p:cNvGrpSpPr/>
          <p:nvPr/>
        </p:nvGrpSpPr>
        <p:grpSpPr>
          <a:xfrm>
            <a:off x="281003" y="823106"/>
            <a:ext cx="1797180" cy="5719007"/>
            <a:chOff x="545551" y="962486"/>
            <a:chExt cx="3584489" cy="3789999"/>
          </a:xfrm>
        </p:grpSpPr>
        <p:sp>
          <p:nvSpPr>
            <p:cNvPr id="11" name="모서리가 둥근 직사각형 10"/>
            <p:cNvSpPr/>
            <p:nvPr/>
          </p:nvSpPr>
          <p:spPr>
            <a:xfrm>
              <a:off x="545551" y="1257711"/>
              <a:ext cx="3584489" cy="3494774"/>
            </a:xfrm>
            <a:prstGeom prst="roundRect">
              <a:avLst>
                <a:gd name="adj" fmla="val 0"/>
              </a:avLst>
            </a:prstGeom>
            <a:solidFill>
              <a:schemeClr val="bg1"/>
            </a:solidFill>
            <a:ln w="9525" cap="flat" cmpd="sng" algn="ctr">
              <a:solidFill>
                <a:srgbClr val="00695C"/>
              </a:solidFill>
              <a:prstDash val="solid"/>
            </a:ln>
            <a:effectLst/>
          </p:spPr>
          <p:txBody>
            <a:bodyPr anchor="ctr"/>
            <a:lstStyle/>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a:solidFill>
                    <a:srgbClr val="00695C"/>
                  </a:solidFill>
                  <a:latin typeface="맑은 고딕" panose="020B0503020000020004" pitchFamily="50" charset="-127"/>
                </a:rPr>
                <a:t>The navigation drawer slides in from the left. It is a common pattern found in Google apps and follows the </a:t>
              </a:r>
              <a:r>
                <a:rPr lang="en-US" altLang="ko-KR" sz="1000" b="1" kern="0" dirty="0" err="1">
                  <a:solidFill>
                    <a:srgbClr val="00695C"/>
                  </a:solidFill>
                  <a:latin typeface="맑은 고딕" panose="020B0503020000020004" pitchFamily="50" charset="-127"/>
                </a:rPr>
                <a:t>keylines</a:t>
              </a:r>
              <a:r>
                <a:rPr lang="en-US" altLang="ko-KR" sz="1000" b="1" kern="0" dirty="0">
                  <a:solidFill>
                    <a:srgbClr val="00695C"/>
                  </a:solidFill>
                  <a:latin typeface="맑은 고딕" panose="020B0503020000020004" pitchFamily="50" charset="-127"/>
                </a:rPr>
                <a:t> and metrics for lists. </a:t>
              </a:r>
            </a:p>
          </p:txBody>
        </p:sp>
        <p:sp>
          <p:nvSpPr>
            <p:cNvPr id="12" name="모서리가 둥근 직사각형 11"/>
            <p:cNvSpPr/>
            <p:nvPr/>
          </p:nvSpPr>
          <p:spPr>
            <a:xfrm>
              <a:off x="545551" y="962486"/>
              <a:ext cx="3584488"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graphicFrame>
        <p:nvGraphicFramePr>
          <p:cNvPr id="14" name="표 13"/>
          <p:cNvGraphicFramePr>
            <a:graphicFrameLocks noGrp="1"/>
          </p:cNvGraphicFramePr>
          <p:nvPr>
            <p:extLst/>
          </p:nvPr>
        </p:nvGraphicFramePr>
        <p:xfrm>
          <a:off x="2283087" y="841486"/>
          <a:ext cx="2385028" cy="5700627"/>
        </p:xfrm>
        <a:graphic>
          <a:graphicData uri="http://schemas.openxmlformats.org/drawingml/2006/table">
            <a:tbl>
              <a:tblPr firstRow="1" bandRow="1">
                <a:tableStyleId>{5C22544A-7EE6-4342-B048-85BDC9FD1C3A}</a:tableStyleId>
              </a:tblPr>
              <a:tblGrid>
                <a:gridCol w="2385028">
                  <a:extLst>
                    <a:ext uri="{9D8B030D-6E8A-4147-A177-3AD203B41FA5}">
                      <a16:colId xmlns:a16="http://schemas.microsoft.com/office/drawing/2014/main" val="2704522777"/>
                    </a:ext>
                  </a:extLst>
                </a:gridCol>
              </a:tblGrid>
              <a:tr h="570062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Elevation</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NAV </a:t>
                      </a:r>
                      <a:r>
                        <a:rPr kumimoji="0" lang="ko-KR" altLang="en-US" sz="1000" b="0" dirty="0" smtClean="0">
                          <a:solidFill>
                            <a:schemeClr val="bg1">
                              <a:lumMod val="50000"/>
                            </a:schemeClr>
                          </a:solidFill>
                          <a:latin typeface="맑은 고딕" panose="020B0503020000020004" pitchFamily="50" charset="-127"/>
                          <a:ea typeface="+mn-ea"/>
                        </a:rPr>
                        <a:t>서랍 </a:t>
                      </a:r>
                      <a:r>
                        <a:rPr kumimoji="0" lang="en-US" altLang="ko-KR" sz="1000" b="0" dirty="0" smtClean="0">
                          <a:solidFill>
                            <a:schemeClr val="bg1">
                              <a:lumMod val="50000"/>
                            </a:schemeClr>
                          </a:solidFill>
                          <a:latin typeface="맑은 고딕" panose="020B0503020000020004" pitchFamily="50" charset="-127"/>
                          <a:ea typeface="+mn-ea"/>
                        </a:rPr>
                        <a:t>16dp</a:t>
                      </a:r>
                      <a:r>
                        <a:rPr kumimoji="0" lang="ko-KR" altLang="en-US" sz="1000" b="0" dirty="0" smtClean="0">
                          <a:solidFill>
                            <a:schemeClr val="bg1">
                              <a:lumMod val="50000"/>
                            </a:schemeClr>
                          </a:solidFill>
                          <a:latin typeface="맑은 고딕" panose="020B0503020000020004" pitchFamily="50" charset="-127"/>
                          <a:ea typeface="+mn-ea"/>
                        </a:rPr>
                        <a:t>의 휴식 높이에</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상태 막대 뒤에 포함한 화면의 전체 높이에 걸쳐있다</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서랍 뒤에 모든 것이 여전히 볼 수 있지만</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err="1" smtClean="0">
                          <a:solidFill>
                            <a:schemeClr val="bg1">
                              <a:lumMod val="50000"/>
                            </a:schemeClr>
                          </a:solidFill>
                          <a:latin typeface="맑은 고딕" panose="020B0503020000020004" pitchFamily="50" charset="-127"/>
                          <a:ea typeface="+mn-ea"/>
                        </a:rPr>
                        <a:t>스크림에</a:t>
                      </a:r>
                      <a:r>
                        <a:rPr kumimoji="0" lang="ko-KR" altLang="en-US" sz="1000" b="0" dirty="0" smtClean="0">
                          <a:solidFill>
                            <a:schemeClr val="bg1">
                              <a:lumMod val="50000"/>
                            </a:schemeClr>
                          </a:solidFill>
                          <a:latin typeface="맑은 고딕" panose="020B0503020000020004" pitchFamily="50" charset="-127"/>
                          <a:ea typeface="+mn-ea"/>
                        </a:rPr>
                        <a:t> 의해 </a:t>
                      </a:r>
                      <a:r>
                        <a:rPr kumimoji="0" lang="ko-KR" altLang="en-US" sz="1000" b="0" dirty="0" err="1" smtClean="0">
                          <a:solidFill>
                            <a:schemeClr val="bg1">
                              <a:lumMod val="50000"/>
                            </a:schemeClr>
                          </a:solidFill>
                          <a:latin typeface="맑은 고딕" panose="020B0503020000020004" pitchFamily="50" charset="-127"/>
                          <a:ea typeface="+mn-ea"/>
                        </a:rPr>
                        <a:t>어두워입니다</a:t>
                      </a:r>
                      <a:r>
                        <a:rPr kumimoji="0" lang="en-US" altLang="ko-KR" sz="1000" b="0" dirty="0" smtClean="0">
                          <a:solidFill>
                            <a:schemeClr val="bg1">
                              <a:lumMod val="50000"/>
                            </a:schemeClr>
                          </a:solidFill>
                          <a:latin typeface="맑은 고딕" panose="020B0503020000020004" pitchFamily="50" charset="-127"/>
                          <a:ea typeface="+mn-ea"/>
                        </a:rPr>
                        <a:t>.</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2" name="그림 1"/>
          <p:cNvPicPr>
            <a:picLocks noChangeAspect="1"/>
          </p:cNvPicPr>
          <p:nvPr/>
        </p:nvPicPr>
        <p:blipFill>
          <a:blip r:embed="rId2"/>
          <a:stretch>
            <a:fillRect/>
          </a:stretch>
        </p:blipFill>
        <p:spPr>
          <a:xfrm>
            <a:off x="2425415" y="3590217"/>
            <a:ext cx="2129140" cy="1655996"/>
          </a:xfrm>
          <a:prstGeom prst="rect">
            <a:avLst/>
          </a:prstGeom>
        </p:spPr>
      </p:pic>
      <p:pic>
        <p:nvPicPr>
          <p:cNvPr id="5" name="그림 4"/>
          <p:cNvPicPr>
            <a:picLocks noChangeAspect="1"/>
          </p:cNvPicPr>
          <p:nvPr/>
        </p:nvPicPr>
        <p:blipFill>
          <a:blip r:embed="rId3"/>
          <a:stretch>
            <a:fillRect/>
          </a:stretch>
        </p:blipFill>
        <p:spPr>
          <a:xfrm>
            <a:off x="5004001" y="3516869"/>
            <a:ext cx="1935582" cy="2322697"/>
          </a:xfrm>
          <a:prstGeom prst="rect">
            <a:avLst/>
          </a:prstGeom>
        </p:spPr>
      </p:pic>
      <p:pic>
        <p:nvPicPr>
          <p:cNvPr id="6" name="그림 5"/>
          <p:cNvPicPr>
            <a:picLocks noChangeAspect="1"/>
          </p:cNvPicPr>
          <p:nvPr/>
        </p:nvPicPr>
        <p:blipFill>
          <a:blip r:embed="rId4"/>
          <a:stretch>
            <a:fillRect/>
          </a:stretch>
        </p:blipFill>
        <p:spPr>
          <a:xfrm>
            <a:off x="7500193" y="3516868"/>
            <a:ext cx="1935582" cy="2322697"/>
          </a:xfrm>
          <a:prstGeom prst="rect">
            <a:avLst/>
          </a:prstGeom>
        </p:spPr>
      </p:pic>
    </p:spTree>
    <p:extLst>
      <p:ext uri="{BB962C8B-B14F-4D97-AF65-F5344CB8AC3E}">
        <p14:creationId xmlns:p14="http://schemas.microsoft.com/office/powerpoint/2010/main" val="15144440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표 17"/>
          <p:cNvGraphicFramePr>
            <a:graphicFrameLocks noGrp="1"/>
          </p:cNvGraphicFramePr>
          <p:nvPr>
            <p:extLst/>
          </p:nvPr>
        </p:nvGraphicFramePr>
        <p:xfrm>
          <a:off x="6121026" y="841485"/>
          <a:ext cx="3372111" cy="5700627"/>
        </p:xfrm>
        <a:graphic>
          <a:graphicData uri="http://schemas.openxmlformats.org/drawingml/2006/table">
            <a:tbl>
              <a:tblPr firstRow="1" bandRow="1">
                <a:tableStyleId>{5C22544A-7EE6-4342-B048-85BDC9FD1C3A}</a:tableStyleId>
              </a:tblPr>
              <a:tblGrid>
                <a:gridCol w="3372111">
                  <a:extLst>
                    <a:ext uri="{9D8B030D-6E8A-4147-A177-3AD203B41FA5}">
                      <a16:colId xmlns:a16="http://schemas.microsoft.com/office/drawing/2014/main" val="2704522777"/>
                    </a:ext>
                  </a:extLst>
                </a:gridCol>
              </a:tblGrid>
              <a:tr h="570062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layout</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marL="0" marR="0" indent="0" algn="l" defTabSz="914400" rtl="0" eaLnBrk="0" fontAlgn="auto" latinLnBrk="1" hangingPunct="0">
                        <a:lnSpc>
                          <a:spcPct val="100000"/>
                        </a:lnSpc>
                        <a:spcBef>
                          <a:spcPct val="20000"/>
                        </a:spcBef>
                        <a:spcAft>
                          <a:spcPts val="0"/>
                        </a:spcAft>
                        <a:buClrTx/>
                        <a:buSzTx/>
                        <a:buFontTx/>
                        <a:buNone/>
                        <a:tabLst/>
                        <a:defRPr/>
                      </a:pPr>
                      <a:r>
                        <a:rPr kumimoji="0" lang="en-US" altLang="ko-KR" sz="1000" b="0" dirty="0" smtClean="0">
                          <a:solidFill>
                            <a:schemeClr val="bg1">
                              <a:lumMod val="50000"/>
                            </a:schemeClr>
                          </a:solidFill>
                          <a:latin typeface="맑은 고딕" panose="020B0503020000020004" pitchFamily="50" charset="-127"/>
                          <a:ea typeface="+mn-ea"/>
                        </a:rPr>
                        <a:t>1. </a:t>
                      </a:r>
                      <a:r>
                        <a:rPr kumimoji="0" lang="ko-KR" altLang="en-US" sz="1000" b="0" dirty="0" smtClean="0">
                          <a:solidFill>
                            <a:schemeClr val="bg1">
                              <a:lumMod val="50000"/>
                            </a:schemeClr>
                          </a:solidFill>
                          <a:latin typeface="맑은 고딕" panose="020B0503020000020004" pitchFamily="50" charset="-127"/>
                          <a:ea typeface="+mn-ea"/>
                        </a:rPr>
                        <a:t>응용 프로그램 아이콘 </a:t>
                      </a:r>
                      <a:r>
                        <a:rPr kumimoji="0" lang="en-US" altLang="ko-KR" sz="1000" b="0" dirty="0" smtClean="0">
                          <a:solidFill>
                            <a:schemeClr val="bg1">
                              <a:lumMod val="50000"/>
                            </a:schemeClr>
                          </a:solidFill>
                          <a:latin typeface="맑은 고딕" panose="020B0503020000020004" pitchFamily="50" charset="-127"/>
                          <a:ea typeface="+mn-ea"/>
                        </a:rPr>
                        <a:t>:</a:t>
                      </a:r>
                      <a:br>
                        <a:rPr kumimoji="0" lang="en-US" altLang="ko-KR" sz="1000" b="0" dirty="0" smtClean="0">
                          <a:solidFill>
                            <a:schemeClr val="bg1">
                              <a:lumMod val="50000"/>
                            </a:schemeClr>
                          </a:solidFill>
                          <a:latin typeface="맑은 고딕" panose="020B0503020000020004" pitchFamily="50" charset="-127"/>
                          <a:ea typeface="+mn-ea"/>
                        </a:rPr>
                      </a:br>
                      <a:r>
                        <a:rPr kumimoji="0" lang="en-US" altLang="ko-KR" sz="1000" b="0" dirty="0" smtClean="0">
                          <a:solidFill>
                            <a:schemeClr val="bg1">
                              <a:lumMod val="50000"/>
                            </a:schemeClr>
                          </a:solidFill>
                          <a:latin typeface="맑은 고딕" panose="020B0503020000020004" pitchFamily="50" charset="-127"/>
                          <a:ea typeface="+mn-ea"/>
                        </a:rPr>
                        <a: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중간</a:t>
                      </a:r>
                      <a:r>
                        <a:rPr kumimoji="0" lang="en-US" altLang="ko-KR" sz="1000" b="0" dirty="0" smtClean="0">
                          <a:solidFill>
                            <a:schemeClr val="bg1">
                              <a:lumMod val="50000"/>
                            </a:schemeClr>
                          </a:solidFill>
                          <a:latin typeface="맑은 고딕" panose="020B0503020000020004" pitchFamily="50" charset="-127"/>
                          <a:ea typeface="+mn-ea"/>
                        </a:rPr>
                        <a:t>, 14sp, #FFFFFF</a:t>
                      </a:r>
                    </a:p>
                    <a:p>
                      <a:pPr marL="0" marR="0" indent="0" algn="l" defTabSz="914400" rtl="0" eaLnBrk="0" fontAlgn="auto" latinLnBrk="1" hangingPunct="0">
                        <a:lnSpc>
                          <a:spcPct val="100000"/>
                        </a:lnSpc>
                        <a:spcBef>
                          <a:spcPct val="20000"/>
                        </a:spcBef>
                        <a:spcAft>
                          <a:spcPts val="0"/>
                        </a:spcAft>
                        <a:buClrTx/>
                        <a:buSzTx/>
                        <a:buFontTx/>
                        <a:buNone/>
                        <a:tabLst/>
                        <a:defRPr/>
                      </a:pPr>
                      <a:r>
                        <a:rPr kumimoji="0" lang="en-US" altLang="ko-KR" sz="1000" b="0" dirty="0" smtClean="0">
                          <a:solidFill>
                            <a:schemeClr val="bg1">
                              <a:lumMod val="50000"/>
                            </a:schemeClr>
                          </a:solidFill>
                          <a:latin typeface="맑은 고딕" panose="020B0503020000020004" pitchFamily="50" charset="-127"/>
                          <a:ea typeface="+mn-ea"/>
                        </a:rPr>
                        <a:t>2. </a:t>
                      </a:r>
                      <a:r>
                        <a:rPr kumimoji="0" lang="ko-KR" altLang="en-US" sz="1000" b="0" dirty="0" smtClean="0">
                          <a:solidFill>
                            <a:schemeClr val="bg1">
                              <a:lumMod val="50000"/>
                            </a:schemeClr>
                          </a:solidFill>
                          <a:latin typeface="맑은 고딕" panose="020B0503020000020004" pitchFamily="50" charset="-127"/>
                          <a:ea typeface="+mn-ea"/>
                        </a:rPr>
                        <a:t>타이틀 </a:t>
                      </a:r>
                      <a:r>
                        <a:rPr kumimoji="0" lang="en-US" altLang="ko-KR" sz="1000" b="0" dirty="0" smtClean="0">
                          <a:solidFill>
                            <a:schemeClr val="bg1">
                              <a:lumMod val="50000"/>
                            </a:schemeClr>
                          </a:solidFill>
                          <a:latin typeface="맑은 고딕" panose="020B0503020000020004" pitchFamily="50" charset="-127"/>
                          <a:ea typeface="+mn-ea"/>
                        </a:rPr>
                        <a:t>:</a:t>
                      </a:r>
                      <a:br>
                        <a:rPr kumimoji="0" lang="en-US" altLang="ko-KR" sz="1000" b="0" dirty="0" smtClean="0">
                          <a:solidFill>
                            <a:schemeClr val="bg1">
                              <a:lumMod val="50000"/>
                            </a:schemeClr>
                          </a:solidFill>
                          <a:latin typeface="맑은 고딕" panose="020B0503020000020004" pitchFamily="50" charset="-127"/>
                          <a:ea typeface="+mn-ea"/>
                        </a:rPr>
                      </a:br>
                      <a:r>
                        <a:rPr kumimoji="0" lang="en-US" altLang="ko-KR" sz="1000" b="0" dirty="0" smtClean="0">
                          <a:solidFill>
                            <a:schemeClr val="bg1">
                              <a:lumMod val="50000"/>
                            </a:schemeClr>
                          </a:solidFill>
                          <a:latin typeface="맑은 고딕" panose="020B0503020000020004" pitchFamily="50" charset="-127"/>
                          <a:ea typeface="+mn-ea"/>
                        </a:rPr>
                        <a: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중간</a:t>
                      </a:r>
                      <a:r>
                        <a:rPr kumimoji="0" lang="en-US" altLang="ko-KR" sz="1000" b="0" dirty="0" smtClean="0">
                          <a:solidFill>
                            <a:schemeClr val="bg1">
                              <a:lumMod val="50000"/>
                            </a:schemeClr>
                          </a:solidFill>
                          <a:latin typeface="맑은 고딕" panose="020B0503020000020004" pitchFamily="50" charset="-127"/>
                          <a:ea typeface="+mn-ea"/>
                        </a:rPr>
                        <a:t>, 14sp, #FFFFFF</a:t>
                      </a:r>
                    </a:p>
                    <a:p>
                      <a:pPr marL="0" marR="0" indent="0" algn="l" defTabSz="914400" rtl="0" eaLnBrk="0" fontAlgn="auto" latinLnBrk="1" hangingPunct="0">
                        <a:lnSpc>
                          <a:spcPct val="100000"/>
                        </a:lnSpc>
                        <a:spcBef>
                          <a:spcPct val="20000"/>
                        </a:spcBef>
                        <a:spcAft>
                          <a:spcPts val="0"/>
                        </a:spcAft>
                        <a:buClrTx/>
                        <a:buSzTx/>
                        <a:buFontTx/>
                        <a:buNone/>
                        <a:tabLst/>
                        <a:defRPr/>
                      </a:pPr>
                      <a:r>
                        <a:rPr kumimoji="0" lang="en-US" altLang="ko-KR" sz="1000" b="0" dirty="0" smtClean="0">
                          <a:solidFill>
                            <a:schemeClr val="bg1">
                              <a:lumMod val="50000"/>
                            </a:schemeClr>
                          </a:solidFill>
                          <a:latin typeface="맑은 고딕" panose="020B0503020000020004" pitchFamily="50" charset="-127"/>
                          <a:ea typeface="+mn-ea"/>
                        </a:rPr>
                        <a:t>3. </a:t>
                      </a:r>
                      <a:r>
                        <a:rPr kumimoji="0" lang="ko-KR" altLang="en-US" sz="1000" b="0" dirty="0" smtClean="0">
                          <a:solidFill>
                            <a:schemeClr val="bg1">
                              <a:lumMod val="50000"/>
                            </a:schemeClr>
                          </a:solidFill>
                          <a:latin typeface="맑은 고딕" panose="020B0503020000020004" pitchFamily="50" charset="-127"/>
                          <a:ea typeface="+mn-ea"/>
                        </a:rPr>
                        <a:t>추가 텍스트 </a:t>
                      </a:r>
                      <a:r>
                        <a:rPr kumimoji="0" lang="en-US" altLang="ko-KR" sz="1000" b="0" dirty="0" smtClean="0">
                          <a:solidFill>
                            <a:schemeClr val="bg1">
                              <a:lumMod val="50000"/>
                            </a:schemeClr>
                          </a:solidFill>
                          <a:latin typeface="맑은 고딕" panose="020B0503020000020004" pitchFamily="50" charset="-127"/>
                          <a:ea typeface="+mn-ea"/>
                        </a:rPr>
                        <a:t>:</a:t>
                      </a:r>
                      <a:br>
                        <a:rPr kumimoji="0" lang="en-US" altLang="ko-KR" sz="1000" b="0" dirty="0" smtClean="0">
                          <a:solidFill>
                            <a:schemeClr val="bg1">
                              <a:lumMod val="50000"/>
                            </a:schemeClr>
                          </a:solidFill>
                          <a:latin typeface="맑은 고딕" panose="020B0503020000020004" pitchFamily="50" charset="-127"/>
                          <a:ea typeface="+mn-ea"/>
                        </a:rPr>
                      </a:br>
                      <a:r>
                        <a:rPr kumimoji="0" lang="en-US" altLang="ko-KR" sz="1000" b="0" dirty="0" smtClean="0">
                          <a:solidFill>
                            <a:schemeClr val="bg1">
                              <a:lumMod val="50000"/>
                            </a:schemeClr>
                          </a:solidFill>
                          <a:latin typeface="맑은 고딕" panose="020B0503020000020004" pitchFamily="50" charset="-127"/>
                          <a:ea typeface="+mn-ea"/>
                        </a:rPr>
                        <a: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중간</a:t>
                      </a:r>
                      <a:r>
                        <a:rPr kumimoji="0" lang="en-US" altLang="ko-KR" sz="1000" b="0" dirty="0" smtClean="0">
                          <a:solidFill>
                            <a:schemeClr val="bg1">
                              <a:lumMod val="50000"/>
                            </a:schemeClr>
                          </a:solidFill>
                          <a:latin typeface="맑은 고딕" panose="020B0503020000020004" pitchFamily="50" charset="-127"/>
                          <a:ea typeface="+mn-ea"/>
                        </a:rPr>
                        <a:t>, 14sp, #FFFFFF</a:t>
                      </a:r>
                    </a:p>
                    <a:p>
                      <a:pPr marL="0" marR="0" indent="0" algn="l" defTabSz="914400" rtl="0" eaLnBrk="0" fontAlgn="auto" latinLnBrk="1" hangingPunct="0">
                        <a:lnSpc>
                          <a:spcPct val="100000"/>
                        </a:lnSpc>
                        <a:spcBef>
                          <a:spcPct val="20000"/>
                        </a:spcBef>
                        <a:spcAft>
                          <a:spcPts val="0"/>
                        </a:spcAft>
                        <a:buClrTx/>
                        <a:buSzTx/>
                        <a:buFontTx/>
                        <a:buNone/>
                        <a:tabLst/>
                        <a:defRPr/>
                      </a:pPr>
                      <a:r>
                        <a:rPr kumimoji="0" lang="en-US" altLang="ko-KR" sz="1000" b="0" dirty="0" smtClean="0">
                          <a:solidFill>
                            <a:schemeClr val="bg1">
                              <a:lumMod val="50000"/>
                            </a:schemeClr>
                          </a:solidFill>
                          <a:latin typeface="맑은 고딕" panose="020B0503020000020004" pitchFamily="50" charset="-127"/>
                          <a:ea typeface="+mn-ea"/>
                        </a:rPr>
                        <a:t>4. </a:t>
                      </a:r>
                      <a:r>
                        <a:rPr kumimoji="0" lang="ko-KR" altLang="en-US" sz="1000" b="0" dirty="0" smtClean="0">
                          <a:solidFill>
                            <a:schemeClr val="bg1">
                              <a:lumMod val="50000"/>
                            </a:schemeClr>
                          </a:solidFill>
                          <a:latin typeface="맑은 고딕" panose="020B0503020000020004" pitchFamily="50" charset="-127"/>
                          <a:ea typeface="+mn-ea"/>
                        </a:rPr>
                        <a:t>시간</a:t>
                      </a:r>
                      <a:r>
                        <a:rPr kumimoji="0" lang="en-US" altLang="ko-KR" sz="1000" b="0" dirty="0" smtClean="0">
                          <a:solidFill>
                            <a:schemeClr val="bg1">
                              <a:lumMod val="50000"/>
                            </a:schemeClr>
                          </a:solidFill>
                          <a:latin typeface="맑은 고딕" panose="020B0503020000020004" pitchFamily="50" charset="-127"/>
                          <a:ea typeface="+mn-ea"/>
                        </a:rPr>
                        <a:t>&amp;</a:t>
                      </a:r>
                      <a:r>
                        <a:rPr kumimoji="0" lang="ko-KR" altLang="en-US" sz="1000" b="0" dirty="0" smtClean="0">
                          <a:solidFill>
                            <a:schemeClr val="bg1">
                              <a:lumMod val="50000"/>
                            </a:schemeClr>
                          </a:solidFill>
                          <a:latin typeface="맑은 고딕" panose="020B0503020000020004" pitchFamily="50" charset="-127"/>
                          <a:ea typeface="+mn-ea"/>
                        </a:rPr>
                        <a:t>날짜 </a:t>
                      </a:r>
                      <a:r>
                        <a:rPr kumimoji="0" lang="en-US" altLang="ko-KR" sz="1000" b="0" dirty="0" smtClean="0">
                          <a:solidFill>
                            <a:schemeClr val="bg1">
                              <a:lumMod val="50000"/>
                            </a:schemeClr>
                          </a:solidFill>
                          <a:latin typeface="맑은 고딕" panose="020B0503020000020004" pitchFamily="50" charset="-127"/>
                          <a:ea typeface="+mn-ea"/>
                        </a:rPr>
                        <a:t>:</a:t>
                      </a:r>
                      <a:br>
                        <a:rPr kumimoji="0" lang="en-US" altLang="ko-KR" sz="1000" b="0" dirty="0" smtClean="0">
                          <a:solidFill>
                            <a:schemeClr val="bg1">
                              <a:lumMod val="50000"/>
                            </a:schemeClr>
                          </a:solidFill>
                          <a:latin typeface="맑은 고딕" panose="020B0503020000020004" pitchFamily="50" charset="-127"/>
                          <a:ea typeface="+mn-ea"/>
                        </a:rPr>
                      </a:br>
                      <a:r>
                        <a:rPr kumimoji="0" lang="en-US" altLang="ko-KR" sz="1000" b="0" dirty="0" smtClean="0">
                          <a:solidFill>
                            <a:schemeClr val="bg1">
                              <a:lumMod val="50000"/>
                            </a:schemeClr>
                          </a:solidFill>
                          <a:latin typeface="맑은 고딕" panose="020B0503020000020004" pitchFamily="50" charset="-127"/>
                          <a:ea typeface="+mn-ea"/>
                        </a:rPr>
                        <a:t>   </a:t>
                      </a:r>
                      <a:r>
                        <a:rPr kumimoji="0" lang="en-US" altLang="ko-KR" sz="1000" b="0" dirty="0" err="1" smtClean="0">
                          <a:solidFill>
                            <a:schemeClr val="bg1">
                              <a:lumMod val="50000"/>
                            </a:schemeClr>
                          </a:solidFill>
                          <a:latin typeface="맑은 고딕" panose="020B0503020000020004" pitchFamily="50" charset="-127"/>
                          <a:ea typeface="+mn-ea"/>
                        </a:rPr>
                        <a:t>Roboto</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중간</a:t>
                      </a:r>
                      <a:r>
                        <a:rPr kumimoji="0" lang="en-US" altLang="ko-KR" sz="1000" b="0" dirty="0" smtClean="0">
                          <a:solidFill>
                            <a:schemeClr val="bg1">
                              <a:lumMod val="50000"/>
                            </a:schemeClr>
                          </a:solidFill>
                          <a:latin typeface="맑은 고딕" panose="020B0503020000020004" pitchFamily="50" charset="-127"/>
                          <a:ea typeface="+mn-ea"/>
                        </a:rPr>
                        <a:t>, 14sp, #FFFFFF</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왼쪽 및 오른쪽 여백 </a:t>
                      </a:r>
                      <a:r>
                        <a:rPr kumimoji="0" lang="en-US" altLang="ko-KR" sz="1000" b="0" dirty="0" smtClean="0">
                          <a:solidFill>
                            <a:schemeClr val="bg1">
                              <a:lumMod val="50000"/>
                            </a:schemeClr>
                          </a:solidFill>
                          <a:latin typeface="맑은 고딕" panose="020B0503020000020004" pitchFamily="50" charset="-127"/>
                          <a:ea typeface="+mn-ea"/>
                        </a:rPr>
                        <a:t>: 8dp </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제목 상단 여백 </a:t>
                      </a:r>
                      <a:r>
                        <a:rPr kumimoji="0" lang="en-US" altLang="ko-KR" sz="1000" b="0" dirty="0" smtClean="0">
                          <a:solidFill>
                            <a:schemeClr val="bg1">
                              <a:lumMod val="50000"/>
                            </a:schemeClr>
                          </a:solidFill>
                          <a:latin typeface="맑은 고딕" panose="020B0503020000020004" pitchFamily="50" charset="-127"/>
                          <a:ea typeface="+mn-ea"/>
                        </a:rPr>
                        <a:t>: 16dp</a:t>
                      </a:r>
                      <a:r>
                        <a:rPr kumimoji="0" lang="ko-KR" altLang="en-US" sz="1000" b="0" dirty="0" smtClean="0">
                          <a:solidFill>
                            <a:schemeClr val="bg1">
                              <a:lumMod val="50000"/>
                            </a:schemeClr>
                          </a:solidFill>
                          <a:latin typeface="맑은 고딕" panose="020B0503020000020004" pitchFamily="50" charset="-127"/>
                          <a:ea typeface="+mn-ea"/>
                        </a:rPr>
                        <a:t>의 </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제목 하단 여백 </a:t>
                      </a:r>
                      <a:r>
                        <a:rPr kumimoji="0" lang="en-US" altLang="ko-KR" sz="1000" b="0" dirty="0" smtClean="0">
                          <a:solidFill>
                            <a:schemeClr val="bg1">
                              <a:lumMod val="50000"/>
                            </a:schemeClr>
                          </a:solidFill>
                          <a:latin typeface="맑은 고딕" panose="020B0503020000020004" pitchFamily="50" charset="-127"/>
                          <a:ea typeface="+mn-ea"/>
                        </a:rPr>
                        <a:t>: 8dp </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아이콘 상단과 하단 여백 </a:t>
                      </a:r>
                      <a:r>
                        <a:rPr kumimoji="0" lang="en-US" altLang="ko-KR" sz="1000" b="0" dirty="0" smtClean="0">
                          <a:solidFill>
                            <a:schemeClr val="bg1">
                              <a:lumMod val="50000"/>
                            </a:schemeClr>
                          </a:solidFill>
                          <a:latin typeface="맑은 고딕" panose="020B0503020000020004" pitchFamily="50" charset="-127"/>
                          <a:ea typeface="+mn-ea"/>
                        </a:rPr>
                        <a:t>: 12dp </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아이콘 영역 폭 </a:t>
                      </a:r>
                      <a:r>
                        <a:rPr kumimoji="0" lang="en-US" altLang="ko-KR" sz="1000" b="0" dirty="0" smtClean="0">
                          <a:solidFill>
                            <a:schemeClr val="bg1">
                              <a:lumMod val="50000"/>
                            </a:schemeClr>
                          </a:solidFill>
                          <a:latin typeface="맑은 고딕" panose="020B0503020000020004" pitchFamily="50" charset="-127"/>
                          <a:ea typeface="+mn-ea"/>
                        </a:rPr>
                        <a:t>: 72dp</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pSp>
        <p:nvGrpSpPr>
          <p:cNvPr id="20" name="그룹 19"/>
          <p:cNvGrpSpPr/>
          <p:nvPr/>
        </p:nvGrpSpPr>
        <p:grpSpPr>
          <a:xfrm>
            <a:off x="281003" y="823106"/>
            <a:ext cx="1797180" cy="5719007"/>
            <a:chOff x="545551" y="962486"/>
            <a:chExt cx="3584489" cy="3789999"/>
          </a:xfrm>
        </p:grpSpPr>
        <p:sp>
          <p:nvSpPr>
            <p:cNvPr id="21" name="모서리가 둥근 직사각형 20"/>
            <p:cNvSpPr/>
            <p:nvPr/>
          </p:nvSpPr>
          <p:spPr>
            <a:xfrm>
              <a:off x="545551" y="1257711"/>
              <a:ext cx="3584489" cy="3494774"/>
            </a:xfrm>
            <a:prstGeom prst="roundRect">
              <a:avLst>
                <a:gd name="adj" fmla="val 0"/>
              </a:avLst>
            </a:prstGeom>
            <a:solidFill>
              <a:schemeClr val="bg1"/>
            </a:solidFill>
            <a:ln w="9525" cap="flat" cmpd="sng" algn="ctr">
              <a:solidFill>
                <a:srgbClr val="00695C"/>
              </a:solidFill>
              <a:prstDash val="solid"/>
            </a:ln>
            <a:effectLst/>
          </p:spPr>
          <p:txBody>
            <a:bodyPr anchor="ctr"/>
            <a:lstStyle/>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a:solidFill>
                    <a:srgbClr val="00695C"/>
                  </a:solidFill>
                  <a:latin typeface="맑은 고딕" panose="020B0503020000020004" pitchFamily="50" charset="-127"/>
                </a:rPr>
                <a:t>Notifications inform your app’s users about relevant and timely events in your app. You can create notifications to draw attention to messages from friends, alert a commuter to traffic slowdowns, show the progress of a new app being installed, and more. </a:t>
              </a:r>
            </a:p>
            <a:p>
              <a:pPr marL="85725" indent="-85725" eaLnBrk="0" fontAlgn="auto" latinLnBrk="0" hangingPunct="0">
                <a:lnSpc>
                  <a:spcPct val="150000"/>
                </a:lnSpc>
                <a:spcBef>
                  <a:spcPts val="0"/>
                </a:spcBef>
                <a:spcAft>
                  <a:spcPts val="0"/>
                </a:spcAft>
                <a:buFont typeface="Arial" pitchFamily="34" charset="0"/>
                <a:buChar char="•"/>
                <a:defRPr/>
              </a:pPr>
              <a:endParaRPr lang="en-US" altLang="ko-KR" sz="1000" b="1" kern="0" dirty="0">
                <a:solidFill>
                  <a:srgbClr val="00695C"/>
                </a:solidFill>
                <a:latin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r>
                <a:rPr lang="en-US" altLang="ko-KR" sz="1000" b="1" kern="0" dirty="0">
                  <a:solidFill>
                    <a:srgbClr val="00695C"/>
                  </a:solidFill>
                  <a:latin typeface="맑은 고딕" panose="020B0503020000020004" pitchFamily="50" charset="-127"/>
                </a:rPr>
                <a:t>Notifications should be synced to all of a user’s devices.</a:t>
              </a:r>
            </a:p>
          </p:txBody>
        </p:sp>
        <p:sp>
          <p:nvSpPr>
            <p:cNvPr id="22" name="모서리가 둥근 직사각형 21"/>
            <p:cNvSpPr/>
            <p:nvPr/>
          </p:nvSpPr>
          <p:spPr>
            <a:xfrm>
              <a:off x="545551" y="962486"/>
              <a:ext cx="3584488"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graphicFrame>
        <p:nvGraphicFramePr>
          <p:cNvPr id="23" name="표 22"/>
          <p:cNvGraphicFramePr>
            <a:graphicFrameLocks noGrp="1"/>
          </p:cNvGraphicFramePr>
          <p:nvPr>
            <p:extLst/>
          </p:nvPr>
        </p:nvGraphicFramePr>
        <p:xfrm>
          <a:off x="2432719" y="841486"/>
          <a:ext cx="3372111" cy="5700627"/>
        </p:xfrm>
        <a:graphic>
          <a:graphicData uri="http://schemas.openxmlformats.org/drawingml/2006/table">
            <a:tbl>
              <a:tblPr firstRow="1" bandRow="1">
                <a:tableStyleId>{5C22544A-7EE6-4342-B048-85BDC9FD1C3A}</a:tableStyleId>
              </a:tblPr>
              <a:tblGrid>
                <a:gridCol w="3372111">
                  <a:extLst>
                    <a:ext uri="{9D8B030D-6E8A-4147-A177-3AD203B41FA5}">
                      <a16:colId xmlns:a16="http://schemas.microsoft.com/office/drawing/2014/main" val="2704522777"/>
                    </a:ext>
                  </a:extLst>
                </a:gridCol>
              </a:tblGrid>
              <a:tr h="5700627">
                <a:tc>
                  <a:txBody>
                    <a:bodyPr/>
                    <a:lstStyle/>
                    <a:p>
                      <a:pPr eaLnBrk="0" hangingPunct="0">
                        <a:spcBef>
                          <a:spcPct val="20000"/>
                        </a:spcBef>
                      </a:pPr>
                      <a:r>
                        <a:rPr kumimoji="0" lang="en-US" altLang="ko-KR" sz="1000" b="1" baseline="0" dirty="0" smtClean="0">
                          <a:solidFill>
                            <a:srgbClr val="00695C"/>
                          </a:solidFill>
                          <a:latin typeface="맑은 고딕" panose="020B0503020000020004" pitchFamily="50" charset="-127"/>
                          <a:ea typeface="+mn-ea"/>
                        </a:rPr>
                        <a:t>Prioritize social interactions</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모든 알림은 다음과 같은 요소를 </a:t>
                      </a:r>
                      <a:r>
                        <a:rPr kumimoji="0" lang="ko-KR" altLang="en-US" sz="1000" b="0" dirty="0" err="1" smtClean="0">
                          <a:solidFill>
                            <a:schemeClr val="bg1">
                              <a:lumMod val="50000"/>
                            </a:schemeClr>
                          </a:solidFill>
                          <a:latin typeface="맑은 고딕" panose="020B0503020000020004" pitchFamily="50" charset="-127"/>
                          <a:ea typeface="+mn-ea"/>
                        </a:rPr>
                        <a:t>포함해야합니다</a:t>
                      </a:r>
                      <a:r>
                        <a:rPr kumimoji="0" lang="en-US" altLang="ko-KR" sz="1000" b="0" dirty="0" smtClean="0">
                          <a:solidFill>
                            <a:schemeClr val="bg1">
                              <a:lumMod val="50000"/>
                            </a:schemeClr>
                          </a:solidFill>
                          <a:latin typeface="맑은 고딕" panose="020B0503020000020004" pitchFamily="50" charset="-127"/>
                          <a:ea typeface="+mn-ea"/>
                        </a:rPr>
                        <a:t>.</a:t>
                      </a:r>
                      <a:endParaRPr kumimoji="0" lang="ko-KR" altLang="en-US"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원래 응용 프로그램의 아이콘</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제목 및 보조 텍스트</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타임 스탬프</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동일한 타입의 복수의 통지를 사용할 </a:t>
                      </a:r>
                      <a:r>
                        <a:rPr kumimoji="0" lang="ko-KR" altLang="en-US" sz="1000" b="0" dirty="0" err="1" smtClean="0">
                          <a:solidFill>
                            <a:schemeClr val="bg1">
                              <a:lumMod val="50000"/>
                            </a:schemeClr>
                          </a:solidFill>
                          <a:latin typeface="맑은 고딕" panose="020B0503020000020004" pitchFamily="50" charset="-127"/>
                          <a:ea typeface="+mn-ea"/>
                        </a:rPr>
                        <a:t>수있는</a:t>
                      </a:r>
                      <a:r>
                        <a:rPr kumimoji="0" lang="ko-KR" altLang="en-US" sz="1000" b="0" dirty="0" smtClean="0">
                          <a:solidFill>
                            <a:schemeClr val="bg1">
                              <a:lumMod val="50000"/>
                            </a:schemeClr>
                          </a:solidFill>
                          <a:latin typeface="맑은 고딕" panose="020B0503020000020004" pitchFamily="50" charset="-127"/>
                          <a:ea typeface="+mn-ea"/>
                        </a:rPr>
                        <a:t> 경우</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하나의 요약 통지로 결합</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특정 종류의 많은 알림 보류하는 방법을 요약을 보여줍니다</a:t>
                      </a:r>
                      <a:r>
                        <a:rPr kumimoji="0" lang="en-US" altLang="ko-KR" sz="1000" b="0" dirty="0" smtClean="0">
                          <a:solidFill>
                            <a:schemeClr val="bg1">
                              <a:lumMod val="50000"/>
                            </a:schemeClr>
                          </a:solidFill>
                          <a:latin typeface="맑은 고딕" panose="020B0503020000020004" pitchFamily="50" charset="-127"/>
                          <a:ea typeface="+mn-ea"/>
                        </a:rPr>
                        <a:t>.</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22. NOTIFICATIONS</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grpSp>
        <p:nvGrpSpPr>
          <p:cNvPr id="25" name="그룹 24"/>
          <p:cNvGrpSpPr/>
          <p:nvPr/>
        </p:nvGrpSpPr>
        <p:grpSpPr>
          <a:xfrm>
            <a:off x="2957426" y="2889072"/>
            <a:ext cx="2322697" cy="3330292"/>
            <a:chOff x="2795614" y="3231641"/>
            <a:chExt cx="2111543" cy="3027538"/>
          </a:xfrm>
        </p:grpSpPr>
        <p:pic>
          <p:nvPicPr>
            <p:cNvPr id="4" name="그림 3"/>
            <p:cNvPicPr>
              <a:picLocks noChangeAspect="1"/>
            </p:cNvPicPr>
            <p:nvPr/>
          </p:nvPicPr>
          <p:blipFill rotWithShape="1">
            <a:blip r:embed="rId2"/>
            <a:srcRect l="23953" t="13933" r="24487" b="13221"/>
            <a:stretch/>
          </p:blipFill>
          <p:spPr>
            <a:xfrm>
              <a:off x="2797960" y="4340021"/>
              <a:ext cx="2106851" cy="1919158"/>
            </a:xfrm>
            <a:prstGeom prst="rect">
              <a:avLst/>
            </a:prstGeom>
          </p:spPr>
        </p:pic>
        <p:pic>
          <p:nvPicPr>
            <p:cNvPr id="13" name="그림 12"/>
            <p:cNvPicPr>
              <a:picLocks noChangeAspect="1"/>
            </p:cNvPicPr>
            <p:nvPr/>
          </p:nvPicPr>
          <p:blipFill rotWithShape="1">
            <a:blip r:embed="rId3"/>
            <a:srcRect l="23837" t="16040" r="24488" b="14522"/>
            <a:stretch/>
          </p:blipFill>
          <p:spPr>
            <a:xfrm>
              <a:off x="2795614" y="3231641"/>
              <a:ext cx="2111543" cy="858695"/>
            </a:xfrm>
            <a:prstGeom prst="rect">
              <a:avLst/>
            </a:prstGeom>
          </p:spPr>
        </p:pic>
      </p:grpSp>
      <p:grpSp>
        <p:nvGrpSpPr>
          <p:cNvPr id="32" name="그룹 31"/>
          <p:cNvGrpSpPr/>
          <p:nvPr/>
        </p:nvGrpSpPr>
        <p:grpSpPr>
          <a:xfrm>
            <a:off x="6370815" y="4108290"/>
            <a:ext cx="2456897" cy="1786370"/>
            <a:chOff x="6370815" y="3361354"/>
            <a:chExt cx="2456897" cy="1786370"/>
          </a:xfrm>
        </p:grpSpPr>
        <p:pic>
          <p:nvPicPr>
            <p:cNvPr id="9" name="그림 8"/>
            <p:cNvPicPr>
              <a:picLocks noChangeAspect="1"/>
            </p:cNvPicPr>
            <p:nvPr/>
          </p:nvPicPr>
          <p:blipFill rotWithShape="1">
            <a:blip r:embed="rId4"/>
            <a:srcRect l="23263" r="22077" b="73069"/>
            <a:stretch/>
          </p:blipFill>
          <p:spPr>
            <a:xfrm>
              <a:off x="6370815" y="4408677"/>
              <a:ext cx="2456897" cy="739047"/>
            </a:xfrm>
            <a:prstGeom prst="rect">
              <a:avLst/>
            </a:prstGeom>
          </p:spPr>
        </p:pic>
        <p:pic>
          <p:nvPicPr>
            <p:cNvPr id="27" name="그림 26"/>
            <p:cNvPicPr>
              <a:picLocks noChangeAspect="1"/>
            </p:cNvPicPr>
            <p:nvPr/>
          </p:nvPicPr>
          <p:blipFill rotWithShape="1">
            <a:blip r:embed="rId3"/>
            <a:srcRect l="23837" t="16040" r="24488" b="14522"/>
            <a:stretch/>
          </p:blipFill>
          <p:spPr>
            <a:xfrm>
              <a:off x="6399475" y="3361354"/>
              <a:ext cx="2322697" cy="944565"/>
            </a:xfrm>
            <a:prstGeom prst="rect">
              <a:avLst/>
            </a:prstGeom>
          </p:spPr>
        </p:pic>
        <p:sp>
          <p:nvSpPr>
            <p:cNvPr id="28" name="타원 27"/>
            <p:cNvSpPr/>
            <p:nvPr/>
          </p:nvSpPr>
          <p:spPr>
            <a:xfrm>
              <a:off x="6681911" y="3386006"/>
              <a:ext cx="156136" cy="16636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latin typeface="+mn-ea"/>
                </a:rPr>
                <a:t>1</a:t>
              </a:r>
              <a:endParaRPr lang="ko-KR" altLang="en-US" sz="900" dirty="0">
                <a:latin typeface="+mn-ea"/>
              </a:endParaRPr>
            </a:p>
          </p:txBody>
        </p:sp>
        <p:sp>
          <p:nvSpPr>
            <p:cNvPr id="29" name="타원 28"/>
            <p:cNvSpPr/>
            <p:nvPr/>
          </p:nvSpPr>
          <p:spPr>
            <a:xfrm>
              <a:off x="7076175" y="3386006"/>
              <a:ext cx="156136" cy="16636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latin typeface="+mn-ea"/>
                </a:rPr>
                <a:t>2</a:t>
              </a:r>
              <a:endParaRPr lang="ko-KR" altLang="en-US" sz="900" dirty="0">
                <a:latin typeface="+mn-ea"/>
              </a:endParaRPr>
            </a:p>
          </p:txBody>
        </p:sp>
        <p:sp>
          <p:nvSpPr>
            <p:cNvPr id="30" name="타원 29"/>
            <p:cNvSpPr/>
            <p:nvPr/>
          </p:nvSpPr>
          <p:spPr>
            <a:xfrm>
              <a:off x="7560823" y="4108290"/>
              <a:ext cx="156136" cy="16636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latin typeface="+mn-ea"/>
                </a:rPr>
                <a:t>3</a:t>
              </a:r>
              <a:endParaRPr lang="ko-KR" altLang="en-US" sz="900" dirty="0">
                <a:latin typeface="+mn-ea"/>
              </a:endParaRPr>
            </a:p>
          </p:txBody>
        </p:sp>
        <p:sp>
          <p:nvSpPr>
            <p:cNvPr id="31" name="타원 30"/>
            <p:cNvSpPr/>
            <p:nvPr/>
          </p:nvSpPr>
          <p:spPr>
            <a:xfrm>
              <a:off x="8316473" y="3386006"/>
              <a:ext cx="156136" cy="16636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latin typeface="+mn-ea"/>
                </a:rPr>
                <a:t>4</a:t>
              </a:r>
              <a:endParaRPr lang="ko-KR" altLang="en-US" sz="900" dirty="0">
                <a:latin typeface="+mn-ea"/>
              </a:endParaRPr>
            </a:p>
          </p:txBody>
        </p:sp>
      </p:grpSp>
    </p:spTree>
    <p:extLst>
      <p:ext uri="{BB962C8B-B14F-4D97-AF65-F5344CB8AC3E}">
        <p14:creationId xmlns:p14="http://schemas.microsoft.com/office/powerpoint/2010/main" val="41105871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표 18"/>
          <p:cNvGraphicFramePr>
            <a:graphicFrameLocks noGrp="1"/>
          </p:cNvGraphicFramePr>
          <p:nvPr>
            <p:extLst/>
          </p:nvPr>
        </p:nvGraphicFramePr>
        <p:xfrm>
          <a:off x="4779278" y="841485"/>
          <a:ext cx="2385028" cy="5700627"/>
        </p:xfrm>
        <a:graphic>
          <a:graphicData uri="http://schemas.openxmlformats.org/drawingml/2006/table">
            <a:tbl>
              <a:tblPr firstRow="1" bandRow="1">
                <a:tableStyleId>{5C22544A-7EE6-4342-B048-85BDC9FD1C3A}</a:tableStyleId>
              </a:tblPr>
              <a:tblGrid>
                <a:gridCol w="2385028">
                  <a:extLst>
                    <a:ext uri="{9D8B030D-6E8A-4147-A177-3AD203B41FA5}">
                      <a16:colId xmlns:a16="http://schemas.microsoft.com/office/drawing/2014/main" val="2704522777"/>
                    </a:ext>
                  </a:extLst>
                </a:gridCol>
              </a:tblGrid>
              <a:tr h="5700627">
                <a:tc>
                  <a:txBody>
                    <a:bodyPr/>
                    <a:lstStyle/>
                    <a:p>
                      <a:pPr eaLnBrk="0" hangingPunct="0">
                        <a:spcBef>
                          <a:spcPct val="20000"/>
                        </a:spcBef>
                      </a:pPr>
                      <a:r>
                        <a:rPr kumimoji="0" lang="ko-KR" altLang="en-US" sz="1000" b="1" baseline="0" dirty="0" smtClean="0">
                          <a:solidFill>
                            <a:srgbClr val="00695C"/>
                          </a:solidFill>
                          <a:latin typeface="맑은 고딕" panose="020B0503020000020004" pitchFamily="50" charset="-127"/>
                          <a:ea typeface="+mn-ea"/>
                        </a:rPr>
                        <a:t>자동완성</a:t>
                      </a:r>
                      <a:endParaRPr kumimoji="0" lang="en-US" altLang="ko-KR" sz="1000" b="1" baseline="0" dirty="0" smtClean="0">
                        <a:solidFill>
                          <a:srgbClr val="00695C"/>
                        </a:solidFill>
                        <a:latin typeface="맑은 고딕" panose="020B0503020000020004" pitchFamily="50" charset="-127"/>
                        <a:ea typeface="+mn-ea"/>
                      </a:endParaRP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marL="0" marR="0" indent="0" algn="l" defTabSz="914400" rtl="0" eaLnBrk="0" fontAlgn="auto" latinLnBrk="1" hangingPunct="0">
                        <a:lnSpc>
                          <a:spcPct val="100000"/>
                        </a:lnSpc>
                        <a:spcBef>
                          <a:spcPct val="20000"/>
                        </a:spcBef>
                        <a:spcAft>
                          <a:spcPts val="0"/>
                        </a:spcAft>
                        <a:buClrTx/>
                        <a:buSzTx/>
                        <a:buFontTx/>
                        <a:buNone/>
                        <a:tabLst/>
                        <a:defRPr/>
                      </a:pPr>
                      <a:r>
                        <a:rPr kumimoji="0" lang="ko-KR" altLang="en-US" sz="1000" b="0" dirty="0" smtClean="0">
                          <a:solidFill>
                            <a:schemeClr val="bg1">
                              <a:lumMod val="50000"/>
                            </a:schemeClr>
                          </a:solidFill>
                          <a:latin typeface="맑은 고딕" panose="020B0503020000020004" pitchFamily="50" charset="-127"/>
                          <a:ea typeface="+mn-ea"/>
                        </a:rPr>
                        <a:t>자동완성 키워드  </a:t>
                      </a:r>
                      <a:r>
                        <a:rPr kumimoji="0" lang="en-US" altLang="ko-KR" sz="1000" b="0" dirty="0" smtClean="0">
                          <a:solidFill>
                            <a:schemeClr val="bg1">
                              <a:lumMod val="50000"/>
                            </a:schemeClr>
                          </a:solidFill>
                          <a:latin typeface="맑은 고딕" panose="020B0503020000020004" pitchFamily="50" charset="-127"/>
                          <a:ea typeface="+mn-ea"/>
                        </a:rPr>
                        <a:t>: 8dp </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24" name="표 23"/>
          <p:cNvGraphicFramePr>
            <a:graphicFrameLocks noGrp="1"/>
          </p:cNvGraphicFramePr>
          <p:nvPr>
            <p:extLst/>
          </p:nvPr>
        </p:nvGraphicFramePr>
        <p:xfrm>
          <a:off x="7275470" y="841485"/>
          <a:ext cx="2385028" cy="5700627"/>
        </p:xfrm>
        <a:graphic>
          <a:graphicData uri="http://schemas.openxmlformats.org/drawingml/2006/table">
            <a:tbl>
              <a:tblPr firstRow="1" bandRow="1">
                <a:tableStyleId>{5C22544A-7EE6-4342-B048-85BDC9FD1C3A}</a:tableStyleId>
              </a:tblPr>
              <a:tblGrid>
                <a:gridCol w="2385028">
                  <a:extLst>
                    <a:ext uri="{9D8B030D-6E8A-4147-A177-3AD203B41FA5}">
                      <a16:colId xmlns:a16="http://schemas.microsoft.com/office/drawing/2014/main" val="2704522777"/>
                    </a:ext>
                  </a:extLst>
                </a:gridCol>
              </a:tblGrid>
              <a:tr h="5700627">
                <a:tc>
                  <a:txBody>
                    <a:bodyPr/>
                    <a:lstStyle/>
                    <a:p>
                      <a:pPr eaLnBrk="0" hangingPunct="0">
                        <a:spcBef>
                          <a:spcPct val="20000"/>
                        </a:spcBef>
                      </a:pPr>
                      <a:r>
                        <a:rPr kumimoji="0" lang="ko-KR" altLang="en-US" sz="1000" b="1" baseline="0" dirty="0" smtClean="0">
                          <a:solidFill>
                            <a:srgbClr val="00695C"/>
                          </a:solidFill>
                          <a:latin typeface="맑은 고딕" panose="020B0503020000020004" pitchFamily="50" charset="-127"/>
                          <a:ea typeface="+mn-ea"/>
                        </a:rPr>
                        <a:t>검색 결과</a:t>
                      </a:r>
                      <a:endParaRPr kumimoji="0" lang="en-US" altLang="ko-KR" sz="1000" b="1" baseline="0" dirty="0" smtClean="0">
                        <a:solidFill>
                          <a:srgbClr val="00695C"/>
                        </a:solidFill>
                        <a:latin typeface="맑은 고딕" panose="020B0503020000020004" pitchFamily="50" charset="-127"/>
                        <a:ea typeface="+mn-ea"/>
                      </a:endParaRP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검색결과 항목 여백 </a:t>
                      </a:r>
                      <a:r>
                        <a:rPr kumimoji="0" lang="en-US" altLang="ko-KR" sz="1000" b="0" dirty="0" smtClean="0">
                          <a:solidFill>
                            <a:schemeClr val="bg1">
                              <a:lumMod val="50000"/>
                            </a:schemeClr>
                          </a:solidFill>
                          <a:latin typeface="맑은 고딕" panose="020B0503020000020004" pitchFamily="50" charset="-127"/>
                          <a:ea typeface="+mn-ea"/>
                        </a:rPr>
                        <a:t>: 8dp </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26" name="표 25"/>
          <p:cNvGraphicFramePr>
            <a:graphicFrameLocks noGrp="1"/>
          </p:cNvGraphicFramePr>
          <p:nvPr>
            <p:extLst/>
          </p:nvPr>
        </p:nvGraphicFramePr>
        <p:xfrm>
          <a:off x="2283087" y="841486"/>
          <a:ext cx="2385028" cy="5700627"/>
        </p:xfrm>
        <a:graphic>
          <a:graphicData uri="http://schemas.openxmlformats.org/drawingml/2006/table">
            <a:tbl>
              <a:tblPr firstRow="1" bandRow="1">
                <a:tableStyleId>{5C22544A-7EE6-4342-B048-85BDC9FD1C3A}</a:tableStyleId>
              </a:tblPr>
              <a:tblGrid>
                <a:gridCol w="2385028">
                  <a:extLst>
                    <a:ext uri="{9D8B030D-6E8A-4147-A177-3AD203B41FA5}">
                      <a16:colId xmlns:a16="http://schemas.microsoft.com/office/drawing/2014/main" val="2704522777"/>
                    </a:ext>
                  </a:extLst>
                </a:gridCol>
              </a:tblGrid>
              <a:tr h="5700627">
                <a:tc>
                  <a:txBody>
                    <a:bodyPr/>
                    <a:lstStyle/>
                    <a:p>
                      <a:pPr eaLnBrk="0" hangingPunct="0">
                        <a:spcBef>
                          <a:spcPct val="20000"/>
                        </a:spcBef>
                      </a:pPr>
                      <a:r>
                        <a:rPr kumimoji="0" lang="ko-KR" altLang="en-US" sz="1000" b="1" baseline="0" dirty="0" smtClean="0">
                          <a:solidFill>
                            <a:srgbClr val="00695C"/>
                          </a:solidFill>
                          <a:latin typeface="맑은 고딕" panose="020B0503020000020004" pitchFamily="50" charset="-127"/>
                          <a:ea typeface="+mn-ea"/>
                        </a:rPr>
                        <a:t>기본 검색</a:t>
                      </a:r>
                      <a:endParaRPr kumimoji="0" lang="en-US" altLang="ko-KR" sz="1000" b="1" baseline="0" dirty="0" smtClean="0">
                        <a:solidFill>
                          <a:srgbClr val="00695C"/>
                        </a:solidFill>
                        <a:latin typeface="맑은 고딕" panose="020B0503020000020004" pitchFamily="50" charset="-127"/>
                        <a:ea typeface="+mn-ea"/>
                      </a:endParaRP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검색 텍스트 필드가 </a:t>
                      </a:r>
                      <a:r>
                        <a:rPr kumimoji="0" lang="ko-KR" altLang="en-US" sz="1000" b="0" dirty="0" err="1" smtClean="0">
                          <a:solidFill>
                            <a:schemeClr val="bg1">
                              <a:lumMod val="50000"/>
                            </a:schemeClr>
                          </a:solidFill>
                          <a:latin typeface="맑은 고딕" panose="020B0503020000020004" pitchFamily="50" charset="-127"/>
                          <a:ea typeface="+mn-ea"/>
                        </a:rPr>
                        <a:t>포커스를받을</a:t>
                      </a:r>
                      <a:r>
                        <a:rPr kumimoji="0" lang="ko-KR" altLang="en-US" sz="1000" b="0" dirty="0" smtClean="0">
                          <a:solidFill>
                            <a:schemeClr val="bg1">
                              <a:lumMod val="50000"/>
                            </a:schemeClr>
                          </a:solidFill>
                          <a:latin typeface="맑은 고딕" panose="020B0503020000020004" pitchFamily="50" charset="-127"/>
                          <a:ea typeface="+mn-ea"/>
                        </a:rPr>
                        <a:t> 준비가 삽입 된 검색 상자 내부에 표시됩니다</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사용자는 음성 검색을 시작 마이크 아이콘을 터치 할 수 있습니다</a:t>
                      </a:r>
                      <a:r>
                        <a:rPr kumimoji="0" lang="en-US" altLang="ko-KR" sz="1000" b="0" dirty="0" smtClean="0">
                          <a:solidFill>
                            <a:schemeClr val="bg1">
                              <a:lumMod val="50000"/>
                            </a:schemeClr>
                          </a:solidFill>
                          <a:latin typeface="맑은 고딕" panose="020B0503020000020004" pitchFamily="50" charset="-127"/>
                          <a:ea typeface="+mn-ea"/>
                        </a:rPr>
                        <a:t>.</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때 초점</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검색 필드는 역사적 검색 제안을 보여 확장합니다</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필요한 경우</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화면 키보드도 나타납니다</a:t>
                      </a:r>
                      <a:r>
                        <a:rPr kumimoji="0" lang="en-US" altLang="ko-KR" sz="1000" b="0" dirty="0" smtClean="0">
                          <a:solidFill>
                            <a:schemeClr val="bg1">
                              <a:lumMod val="50000"/>
                            </a:schemeClr>
                          </a:solidFill>
                          <a:latin typeface="맑은 고딕" panose="020B0503020000020004" pitchFamily="50" charset="-127"/>
                          <a:ea typeface="+mn-ea"/>
                        </a:rPr>
                        <a:t>.</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pSp>
        <p:nvGrpSpPr>
          <p:cNvPr id="20" name="그룹 19"/>
          <p:cNvGrpSpPr/>
          <p:nvPr/>
        </p:nvGrpSpPr>
        <p:grpSpPr>
          <a:xfrm>
            <a:off x="281003" y="823106"/>
            <a:ext cx="1797180" cy="5719007"/>
            <a:chOff x="545551" y="962486"/>
            <a:chExt cx="3584489" cy="3789999"/>
          </a:xfrm>
        </p:grpSpPr>
        <p:sp>
          <p:nvSpPr>
            <p:cNvPr id="21" name="모서리가 둥근 직사각형 20"/>
            <p:cNvSpPr/>
            <p:nvPr/>
          </p:nvSpPr>
          <p:spPr>
            <a:xfrm>
              <a:off x="545551" y="1257711"/>
              <a:ext cx="3584489" cy="3494774"/>
            </a:xfrm>
            <a:prstGeom prst="roundRect">
              <a:avLst>
                <a:gd name="adj" fmla="val 0"/>
              </a:avLst>
            </a:prstGeom>
            <a:solidFill>
              <a:schemeClr val="bg1"/>
            </a:solidFill>
            <a:ln w="9525" cap="flat" cmpd="sng" algn="ctr">
              <a:solidFill>
                <a:srgbClr val="00695C"/>
              </a:solidFill>
              <a:prstDash val="solid"/>
            </a:ln>
            <a:effectLst/>
          </p:spPr>
          <p:txBody>
            <a:bodyPr anchor="ctr"/>
            <a:lstStyle/>
            <a:p>
              <a:pPr marL="85725" indent="-85725" eaLnBrk="0" fontAlgn="auto" latinLnBrk="0" hangingPunct="0">
                <a:lnSpc>
                  <a:spcPct val="150000"/>
                </a:lnSpc>
                <a:spcBef>
                  <a:spcPts val="0"/>
                </a:spcBef>
                <a:spcAft>
                  <a:spcPts val="0"/>
                </a:spcAft>
                <a:buFont typeface="Arial" pitchFamily="34" charset="0"/>
                <a:buChar char="•"/>
                <a:defRPr/>
              </a:pPr>
              <a:r>
                <a:rPr lang="ko-KR" altLang="en-US" sz="1000" b="1" kern="0" dirty="0">
                  <a:solidFill>
                    <a:srgbClr val="00695C"/>
                  </a:solidFill>
                  <a:latin typeface="맑은 고딕" panose="020B0503020000020004" pitchFamily="50" charset="-127"/>
                </a:rPr>
                <a:t>응용 프로그램은 많은 양의 정보를 지원하는 경우</a:t>
              </a:r>
              <a:r>
                <a:rPr lang="en-US" altLang="ko-KR" sz="1000" b="1" kern="0" dirty="0">
                  <a:solidFill>
                    <a:srgbClr val="00695C"/>
                  </a:solidFill>
                  <a:latin typeface="맑은 고딕" panose="020B0503020000020004" pitchFamily="50" charset="-127"/>
                </a:rPr>
                <a:t>, </a:t>
              </a:r>
              <a:r>
                <a:rPr lang="ko-KR" altLang="en-US" sz="1000" b="1" kern="0" dirty="0">
                  <a:solidFill>
                    <a:srgbClr val="00695C"/>
                  </a:solidFill>
                  <a:latin typeface="맑은 고딕" panose="020B0503020000020004" pitchFamily="50" charset="-127"/>
                </a:rPr>
                <a:t>사용자는 신속하게 검색하여 내용을 찾을 수 있어야한다</a:t>
              </a:r>
              <a:r>
                <a:rPr lang="en-US" altLang="ko-KR" sz="1000" b="1" kern="0" dirty="0">
                  <a:solidFill>
                    <a:srgbClr val="00695C"/>
                  </a:solidFill>
                  <a:latin typeface="맑은 고딕" panose="020B0503020000020004" pitchFamily="50" charset="-127"/>
                </a:rPr>
                <a:t>.</a:t>
              </a:r>
            </a:p>
            <a:p>
              <a:pPr marL="85725" indent="-85725" eaLnBrk="0" fontAlgn="auto" latinLnBrk="0" hangingPunct="0">
                <a:lnSpc>
                  <a:spcPct val="150000"/>
                </a:lnSpc>
                <a:spcBef>
                  <a:spcPts val="0"/>
                </a:spcBef>
                <a:spcAft>
                  <a:spcPts val="0"/>
                </a:spcAft>
                <a:buFont typeface="Arial" pitchFamily="34" charset="0"/>
                <a:buChar char="•"/>
                <a:defRPr/>
              </a:pPr>
              <a:endParaRPr lang="en-US" altLang="ko-KR" sz="1000" b="1" kern="0" dirty="0">
                <a:solidFill>
                  <a:srgbClr val="00695C"/>
                </a:solidFill>
                <a:latin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r>
                <a:rPr lang="ko-KR" altLang="en-US" sz="1000" b="1" kern="0" dirty="0" smtClean="0">
                  <a:solidFill>
                    <a:srgbClr val="00695C"/>
                  </a:solidFill>
                  <a:latin typeface="맑은 고딕" panose="020B0503020000020004" pitchFamily="50" charset="-127"/>
                </a:rPr>
                <a:t>기본 항목</a:t>
              </a:r>
              <a:r>
                <a:rPr lang="en-US" altLang="ko-KR" sz="1000" b="1" kern="0" dirty="0" smtClean="0">
                  <a:solidFill>
                    <a:srgbClr val="00695C"/>
                  </a:solidFill>
                  <a:latin typeface="맑은 고딕" panose="020B0503020000020004" pitchFamily="50" charset="-127"/>
                </a:rPr>
                <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a:t>
              </a:r>
              <a:r>
                <a:rPr lang="ko-KR" altLang="en-US" sz="1000" b="1" kern="0" dirty="0" smtClean="0">
                  <a:solidFill>
                    <a:srgbClr val="00695C"/>
                  </a:solidFill>
                  <a:latin typeface="맑은 고딕" panose="020B0503020000020004" pitchFamily="50" charset="-127"/>
                </a:rPr>
                <a:t>검색 </a:t>
              </a:r>
              <a:r>
                <a:rPr lang="ko-KR" altLang="en-US" sz="1000" b="1" kern="0" dirty="0">
                  <a:solidFill>
                    <a:srgbClr val="00695C"/>
                  </a:solidFill>
                  <a:latin typeface="맑은 고딕" panose="020B0503020000020004" pitchFamily="50" charset="-127"/>
                </a:rPr>
                <a:t>텍스트 필드 </a:t>
              </a:r>
              <a:r>
                <a:rPr lang="ko-KR" altLang="en-US" sz="1000" b="1" kern="0" dirty="0" smtClean="0">
                  <a:solidFill>
                    <a:srgbClr val="00695C"/>
                  </a:solidFill>
                  <a:latin typeface="맑은 고딕" panose="020B0503020000020004" pitchFamily="50" charset="-127"/>
                </a:rPr>
                <a:t>열기</a:t>
              </a:r>
              <a:r>
                <a:rPr lang="en-US" altLang="ko-KR" sz="1000" b="1" kern="0" dirty="0" smtClean="0">
                  <a:solidFill>
                    <a:srgbClr val="00695C"/>
                  </a:solidFill>
                  <a:latin typeface="맑은 고딕" panose="020B0503020000020004" pitchFamily="50" charset="-127"/>
                </a:rPr>
                <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a:t>
              </a:r>
              <a:r>
                <a:rPr lang="ko-KR" altLang="en-US" sz="1000" b="1" kern="0" dirty="0" smtClean="0">
                  <a:solidFill>
                    <a:srgbClr val="00695C"/>
                  </a:solidFill>
                  <a:latin typeface="맑은 고딕" panose="020B0503020000020004" pitchFamily="50" charset="-127"/>
                </a:rPr>
                <a:t>입력 </a:t>
              </a:r>
              <a:r>
                <a:rPr lang="ko-KR" altLang="en-US" sz="1000" b="1" kern="0" dirty="0">
                  <a:solidFill>
                    <a:srgbClr val="00695C"/>
                  </a:solidFill>
                  <a:latin typeface="맑은 고딕" panose="020B0503020000020004" pitchFamily="50" charset="-127"/>
                </a:rPr>
                <a:t>및 조회를 </a:t>
              </a:r>
              <a:r>
                <a:rPr lang="ko-KR" altLang="en-US" sz="1000" b="1" kern="0" dirty="0" smtClean="0">
                  <a:solidFill>
                    <a:srgbClr val="00695C"/>
                  </a:solidFill>
                  <a:latin typeface="맑은 고딕" panose="020B0503020000020004" pitchFamily="50" charset="-127"/>
                </a:rPr>
                <a:t>제출</a:t>
              </a:r>
              <a:r>
                <a:rPr lang="en-US" altLang="ko-KR" sz="1000" b="1" kern="0" dirty="0" smtClean="0">
                  <a:solidFill>
                    <a:srgbClr val="00695C"/>
                  </a:solidFill>
                  <a:latin typeface="맑은 고딕" panose="020B0503020000020004" pitchFamily="50" charset="-127"/>
                </a:rPr>
                <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a:t>
              </a:r>
              <a:r>
                <a:rPr lang="ko-KR" altLang="en-US" sz="1000" b="1" kern="0" dirty="0" smtClean="0">
                  <a:solidFill>
                    <a:srgbClr val="00695C"/>
                  </a:solidFill>
                  <a:latin typeface="맑은 고딕" panose="020B0503020000020004" pitchFamily="50" charset="-127"/>
                </a:rPr>
                <a:t>검색 </a:t>
              </a:r>
              <a:r>
                <a:rPr lang="ko-KR" altLang="en-US" sz="1000" b="1" kern="0" dirty="0">
                  <a:solidFill>
                    <a:srgbClr val="00695C"/>
                  </a:solidFill>
                  <a:latin typeface="맑은 고딕" panose="020B0503020000020004" pitchFamily="50" charset="-127"/>
                </a:rPr>
                <a:t>결과의 </a:t>
              </a:r>
              <a:r>
                <a:rPr lang="ko-KR" altLang="en-US" sz="1000" b="1" kern="0" dirty="0" smtClean="0">
                  <a:solidFill>
                    <a:srgbClr val="00695C"/>
                  </a:solidFill>
                  <a:latin typeface="맑은 고딕" panose="020B0503020000020004" pitchFamily="50" charset="-127"/>
                </a:rPr>
                <a:t>세트를 </a:t>
              </a:r>
              <a:r>
                <a:rPr lang="en-US" altLang="ko-KR" sz="1000" b="1" kern="0" dirty="0" smtClean="0">
                  <a:solidFill>
                    <a:srgbClr val="00695C"/>
                  </a:solidFill>
                  <a:latin typeface="맑은 고딕" panose="020B0503020000020004" pitchFamily="50" charset="-127"/>
                </a:rPr>
                <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a:t>
              </a:r>
              <a:r>
                <a:rPr lang="ko-KR" altLang="en-US" sz="1000" b="1" kern="0" dirty="0" smtClean="0">
                  <a:solidFill>
                    <a:srgbClr val="00695C"/>
                  </a:solidFill>
                  <a:latin typeface="맑은 고딕" panose="020B0503020000020004" pitchFamily="50" charset="-127"/>
                </a:rPr>
                <a:t>디스플레이</a:t>
              </a:r>
              <a:endParaRPr lang="en-US" altLang="ko-KR" sz="1000" b="1" kern="0" dirty="0" smtClean="0">
                <a:solidFill>
                  <a:srgbClr val="00695C"/>
                </a:solidFill>
                <a:latin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endParaRPr lang="en-US" altLang="ko-KR" sz="1000" b="1" kern="0" dirty="0">
                <a:solidFill>
                  <a:srgbClr val="00695C"/>
                </a:solidFill>
                <a:latin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r>
                <a:rPr lang="ko-KR" altLang="en-US" sz="1000" b="1" kern="0" dirty="0" smtClean="0">
                  <a:solidFill>
                    <a:srgbClr val="00695C"/>
                  </a:solidFill>
                  <a:latin typeface="맑은 고딕" panose="020B0503020000020004" pitchFamily="50" charset="-127"/>
                </a:rPr>
                <a:t>확장 항목</a:t>
              </a:r>
              <a:r>
                <a:rPr lang="en-US" altLang="ko-KR" sz="1000" b="1" kern="0" dirty="0" smtClean="0">
                  <a:solidFill>
                    <a:srgbClr val="00695C"/>
                  </a:solidFill>
                  <a:latin typeface="맑은 고딕" panose="020B0503020000020004" pitchFamily="50" charset="-127"/>
                </a:rPr>
                <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a:t>
              </a:r>
              <a:r>
                <a:rPr lang="ko-KR" altLang="en-US" sz="1000" b="1" kern="0" dirty="0" smtClean="0">
                  <a:solidFill>
                    <a:srgbClr val="00695C"/>
                  </a:solidFill>
                  <a:latin typeface="맑은 고딕" panose="020B0503020000020004" pitchFamily="50" charset="-127"/>
                </a:rPr>
                <a:t>음성 검색</a:t>
              </a:r>
              <a:r>
                <a:rPr lang="en-US" altLang="ko-KR" sz="1000" b="1" kern="0" dirty="0" smtClean="0">
                  <a:solidFill>
                    <a:srgbClr val="00695C"/>
                  </a:solidFill>
                  <a:latin typeface="맑은 고딕" panose="020B0503020000020004" pitchFamily="50" charset="-127"/>
                </a:rPr>
                <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a:t>
              </a:r>
              <a:r>
                <a:rPr lang="ko-KR" altLang="en-US" sz="1000" b="1" kern="0" dirty="0" smtClean="0">
                  <a:solidFill>
                    <a:srgbClr val="00695C"/>
                  </a:solidFill>
                  <a:latin typeface="맑은 고딕" panose="020B0503020000020004" pitchFamily="50" charset="-127"/>
                </a:rPr>
                <a:t>최근 </a:t>
              </a:r>
              <a:r>
                <a:rPr lang="ko-KR" altLang="en-US" sz="1000" b="1" kern="0" dirty="0" err="1" smtClean="0">
                  <a:solidFill>
                    <a:srgbClr val="00695C"/>
                  </a:solidFill>
                  <a:latin typeface="맑은 고딕" panose="020B0503020000020004" pitchFamily="50" charset="-127"/>
                </a:rPr>
                <a:t>검색어</a:t>
              </a:r>
              <a:r>
                <a:rPr lang="en-US" altLang="ko-KR" sz="1000" b="1" kern="0" dirty="0" smtClean="0">
                  <a:solidFill>
                    <a:srgbClr val="00695C"/>
                  </a:solidFill>
                  <a:latin typeface="맑은 고딕" panose="020B0503020000020004" pitchFamily="50" charset="-127"/>
                </a:rPr>
                <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a:t>
              </a:r>
              <a:r>
                <a:rPr lang="ko-KR" altLang="en-US" sz="1000" b="1" kern="0" dirty="0" err="1" smtClean="0">
                  <a:solidFill>
                    <a:srgbClr val="00695C"/>
                  </a:solidFill>
                  <a:latin typeface="맑은 고딕" panose="020B0503020000020004" pitchFamily="50" charset="-127"/>
                </a:rPr>
                <a:t>검색어</a:t>
              </a:r>
              <a:r>
                <a:rPr lang="ko-KR" altLang="en-US" sz="1000" b="1" kern="0" dirty="0" smtClean="0">
                  <a:solidFill>
                    <a:srgbClr val="00695C"/>
                  </a:solidFill>
                  <a:latin typeface="맑은 고딕" panose="020B0503020000020004" pitchFamily="50" charset="-127"/>
                </a:rPr>
                <a:t> 자동 완성</a:t>
              </a:r>
              <a:endParaRPr lang="en-US" altLang="ko-KR" sz="1000" b="1" kern="0" dirty="0">
                <a:solidFill>
                  <a:srgbClr val="00695C"/>
                </a:solidFill>
                <a:latin typeface="맑은 고딕" panose="020B0503020000020004" pitchFamily="50" charset="-127"/>
              </a:endParaRPr>
            </a:p>
          </p:txBody>
        </p:sp>
        <p:sp>
          <p:nvSpPr>
            <p:cNvPr id="22" name="모서리가 둥근 직사각형 21"/>
            <p:cNvSpPr/>
            <p:nvPr/>
          </p:nvSpPr>
          <p:spPr>
            <a:xfrm>
              <a:off x="545551" y="962486"/>
              <a:ext cx="3584488"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23. SEARCH</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pic>
        <p:nvPicPr>
          <p:cNvPr id="5" name="그림 4"/>
          <p:cNvPicPr>
            <a:picLocks noChangeAspect="1"/>
          </p:cNvPicPr>
          <p:nvPr/>
        </p:nvPicPr>
        <p:blipFill>
          <a:blip r:embed="rId2"/>
          <a:stretch>
            <a:fillRect/>
          </a:stretch>
        </p:blipFill>
        <p:spPr>
          <a:xfrm>
            <a:off x="2507810" y="2858167"/>
            <a:ext cx="1935582" cy="3441033"/>
          </a:xfrm>
          <a:prstGeom prst="rect">
            <a:avLst/>
          </a:prstGeom>
        </p:spPr>
      </p:pic>
      <p:pic>
        <p:nvPicPr>
          <p:cNvPr id="6" name="그림 5"/>
          <p:cNvPicPr>
            <a:picLocks noChangeAspect="1"/>
          </p:cNvPicPr>
          <p:nvPr/>
        </p:nvPicPr>
        <p:blipFill>
          <a:blip r:embed="rId3"/>
          <a:stretch>
            <a:fillRect/>
          </a:stretch>
        </p:blipFill>
        <p:spPr>
          <a:xfrm>
            <a:off x="5004001" y="2858166"/>
            <a:ext cx="1935582" cy="3441033"/>
          </a:xfrm>
          <a:prstGeom prst="rect">
            <a:avLst/>
          </a:prstGeom>
        </p:spPr>
      </p:pic>
      <p:pic>
        <p:nvPicPr>
          <p:cNvPr id="10" name="그림 9"/>
          <p:cNvPicPr>
            <a:picLocks noChangeAspect="1"/>
          </p:cNvPicPr>
          <p:nvPr/>
        </p:nvPicPr>
        <p:blipFill>
          <a:blip r:embed="rId4"/>
          <a:stretch>
            <a:fillRect/>
          </a:stretch>
        </p:blipFill>
        <p:spPr>
          <a:xfrm>
            <a:off x="7563101" y="2858168"/>
            <a:ext cx="1935582" cy="3441033"/>
          </a:xfrm>
          <a:prstGeom prst="rect">
            <a:avLst/>
          </a:prstGeom>
        </p:spPr>
      </p:pic>
    </p:spTree>
    <p:extLst>
      <p:ext uri="{BB962C8B-B14F-4D97-AF65-F5344CB8AC3E}">
        <p14:creationId xmlns:p14="http://schemas.microsoft.com/office/powerpoint/2010/main" val="18930426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표 18"/>
          <p:cNvGraphicFramePr>
            <a:graphicFrameLocks noGrp="1"/>
          </p:cNvGraphicFramePr>
          <p:nvPr>
            <p:extLst/>
          </p:nvPr>
        </p:nvGraphicFramePr>
        <p:xfrm>
          <a:off x="4779278" y="841485"/>
          <a:ext cx="2385028" cy="5700627"/>
        </p:xfrm>
        <a:graphic>
          <a:graphicData uri="http://schemas.openxmlformats.org/drawingml/2006/table">
            <a:tbl>
              <a:tblPr firstRow="1" bandRow="1">
                <a:tableStyleId>{5C22544A-7EE6-4342-B048-85BDC9FD1C3A}</a:tableStyleId>
              </a:tblPr>
              <a:tblGrid>
                <a:gridCol w="2385028">
                  <a:extLst>
                    <a:ext uri="{9D8B030D-6E8A-4147-A177-3AD203B41FA5}">
                      <a16:colId xmlns:a16="http://schemas.microsoft.com/office/drawing/2014/main" val="2704522777"/>
                    </a:ext>
                  </a:extLst>
                </a:gridCol>
              </a:tblGrid>
              <a:tr h="5700627">
                <a:tc>
                  <a:txBody>
                    <a:bodyPr/>
                    <a:lstStyle/>
                    <a:p>
                      <a:pPr eaLnBrk="0" hangingPunct="0">
                        <a:spcBef>
                          <a:spcPct val="20000"/>
                        </a:spcBef>
                      </a:pPr>
                      <a:r>
                        <a:rPr kumimoji="0" lang="ko-KR" altLang="en-US" sz="1000" b="1" baseline="0" dirty="0" smtClean="0">
                          <a:solidFill>
                            <a:srgbClr val="00695C"/>
                          </a:solidFill>
                          <a:latin typeface="맑은 고딕" panose="020B0503020000020004" pitchFamily="50" charset="-127"/>
                          <a:ea typeface="+mn-ea"/>
                        </a:rPr>
                        <a:t>자동완성</a:t>
                      </a:r>
                      <a:endParaRPr kumimoji="0" lang="en-US" altLang="ko-KR" sz="1000" b="1" baseline="0" dirty="0" smtClean="0">
                        <a:solidFill>
                          <a:srgbClr val="00695C"/>
                        </a:solidFill>
                        <a:latin typeface="맑은 고딕" panose="020B0503020000020004" pitchFamily="50" charset="-127"/>
                        <a:ea typeface="+mn-ea"/>
                      </a:endParaRP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marL="0" marR="0" indent="0" algn="l" defTabSz="914400" rtl="0" eaLnBrk="0" fontAlgn="auto" latinLnBrk="1" hangingPunct="0">
                        <a:lnSpc>
                          <a:spcPct val="100000"/>
                        </a:lnSpc>
                        <a:spcBef>
                          <a:spcPct val="20000"/>
                        </a:spcBef>
                        <a:spcAft>
                          <a:spcPts val="0"/>
                        </a:spcAft>
                        <a:buClrTx/>
                        <a:buSzTx/>
                        <a:buFontTx/>
                        <a:buNone/>
                        <a:tabLst/>
                        <a:defRPr/>
                      </a:pPr>
                      <a:r>
                        <a:rPr kumimoji="0" lang="ko-KR" altLang="en-US" sz="1000" b="0" dirty="0" smtClean="0">
                          <a:solidFill>
                            <a:schemeClr val="bg1">
                              <a:lumMod val="50000"/>
                            </a:schemeClr>
                          </a:solidFill>
                          <a:latin typeface="맑은 고딕" panose="020B0503020000020004" pitchFamily="50" charset="-127"/>
                          <a:ea typeface="+mn-ea"/>
                        </a:rPr>
                        <a:t>자동완성 키워드  </a:t>
                      </a:r>
                      <a:r>
                        <a:rPr kumimoji="0" lang="en-US" altLang="ko-KR" sz="1000" b="0" dirty="0" smtClean="0">
                          <a:solidFill>
                            <a:schemeClr val="bg1">
                              <a:lumMod val="50000"/>
                            </a:schemeClr>
                          </a:solidFill>
                          <a:latin typeface="맑은 고딕" panose="020B0503020000020004" pitchFamily="50" charset="-127"/>
                          <a:ea typeface="+mn-ea"/>
                        </a:rPr>
                        <a:t>: 8dp </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24" name="표 23"/>
          <p:cNvGraphicFramePr>
            <a:graphicFrameLocks noGrp="1"/>
          </p:cNvGraphicFramePr>
          <p:nvPr>
            <p:extLst/>
          </p:nvPr>
        </p:nvGraphicFramePr>
        <p:xfrm>
          <a:off x="7275470" y="841485"/>
          <a:ext cx="2385028" cy="5700627"/>
        </p:xfrm>
        <a:graphic>
          <a:graphicData uri="http://schemas.openxmlformats.org/drawingml/2006/table">
            <a:tbl>
              <a:tblPr firstRow="1" bandRow="1">
                <a:tableStyleId>{5C22544A-7EE6-4342-B048-85BDC9FD1C3A}</a:tableStyleId>
              </a:tblPr>
              <a:tblGrid>
                <a:gridCol w="2385028">
                  <a:extLst>
                    <a:ext uri="{9D8B030D-6E8A-4147-A177-3AD203B41FA5}">
                      <a16:colId xmlns:a16="http://schemas.microsoft.com/office/drawing/2014/main" val="2704522777"/>
                    </a:ext>
                  </a:extLst>
                </a:gridCol>
              </a:tblGrid>
              <a:tr h="5700627">
                <a:tc>
                  <a:txBody>
                    <a:bodyPr/>
                    <a:lstStyle/>
                    <a:p>
                      <a:pPr eaLnBrk="0" hangingPunct="0">
                        <a:spcBef>
                          <a:spcPct val="20000"/>
                        </a:spcBef>
                      </a:pPr>
                      <a:r>
                        <a:rPr kumimoji="0" lang="ko-KR" altLang="en-US" sz="1000" b="1" baseline="0" dirty="0" smtClean="0">
                          <a:solidFill>
                            <a:srgbClr val="00695C"/>
                          </a:solidFill>
                          <a:latin typeface="맑은 고딕" panose="020B0503020000020004" pitchFamily="50" charset="-127"/>
                          <a:ea typeface="+mn-ea"/>
                        </a:rPr>
                        <a:t>검색 결과</a:t>
                      </a:r>
                      <a:endParaRPr kumimoji="0" lang="en-US" altLang="ko-KR" sz="1000" b="1" baseline="0" dirty="0" smtClean="0">
                        <a:solidFill>
                          <a:srgbClr val="00695C"/>
                        </a:solidFill>
                        <a:latin typeface="맑은 고딕" panose="020B0503020000020004" pitchFamily="50" charset="-127"/>
                        <a:ea typeface="+mn-ea"/>
                      </a:endParaRP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검색결과 항목 여백 </a:t>
                      </a:r>
                      <a:r>
                        <a:rPr kumimoji="0" lang="en-US" altLang="ko-KR" sz="1000" b="0" dirty="0" smtClean="0">
                          <a:solidFill>
                            <a:schemeClr val="bg1">
                              <a:lumMod val="50000"/>
                            </a:schemeClr>
                          </a:solidFill>
                          <a:latin typeface="맑은 고딕" panose="020B0503020000020004" pitchFamily="50" charset="-127"/>
                          <a:ea typeface="+mn-ea"/>
                        </a:rPr>
                        <a:t>: 8dp </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26" name="표 25"/>
          <p:cNvGraphicFramePr>
            <a:graphicFrameLocks noGrp="1"/>
          </p:cNvGraphicFramePr>
          <p:nvPr>
            <p:extLst/>
          </p:nvPr>
        </p:nvGraphicFramePr>
        <p:xfrm>
          <a:off x="2283087" y="841486"/>
          <a:ext cx="2385028" cy="5700627"/>
        </p:xfrm>
        <a:graphic>
          <a:graphicData uri="http://schemas.openxmlformats.org/drawingml/2006/table">
            <a:tbl>
              <a:tblPr firstRow="1" bandRow="1">
                <a:tableStyleId>{5C22544A-7EE6-4342-B048-85BDC9FD1C3A}</a:tableStyleId>
              </a:tblPr>
              <a:tblGrid>
                <a:gridCol w="2385028">
                  <a:extLst>
                    <a:ext uri="{9D8B030D-6E8A-4147-A177-3AD203B41FA5}">
                      <a16:colId xmlns:a16="http://schemas.microsoft.com/office/drawing/2014/main" val="2704522777"/>
                    </a:ext>
                  </a:extLst>
                </a:gridCol>
              </a:tblGrid>
              <a:tr h="5700627">
                <a:tc>
                  <a:txBody>
                    <a:bodyPr/>
                    <a:lstStyle/>
                    <a:p>
                      <a:pPr eaLnBrk="0" hangingPunct="0">
                        <a:spcBef>
                          <a:spcPct val="20000"/>
                        </a:spcBef>
                      </a:pPr>
                      <a:r>
                        <a:rPr kumimoji="0" lang="ko-KR" altLang="en-US" sz="1000" b="1" baseline="0" dirty="0" smtClean="0">
                          <a:solidFill>
                            <a:srgbClr val="00695C"/>
                          </a:solidFill>
                          <a:latin typeface="맑은 고딕" panose="020B0503020000020004" pitchFamily="50" charset="-127"/>
                          <a:ea typeface="+mn-ea"/>
                        </a:rPr>
                        <a:t>기본 검색</a:t>
                      </a:r>
                      <a:endParaRPr kumimoji="0" lang="en-US" altLang="ko-KR" sz="1000" b="1" baseline="0" dirty="0" smtClean="0">
                        <a:solidFill>
                          <a:srgbClr val="00695C"/>
                        </a:solidFill>
                        <a:latin typeface="맑은 고딕" panose="020B0503020000020004" pitchFamily="50" charset="-127"/>
                        <a:ea typeface="+mn-ea"/>
                      </a:endParaRPr>
                    </a:p>
                    <a:p>
                      <a:pPr eaLnBrk="0" hangingPunct="0">
                        <a:spcBef>
                          <a:spcPct val="20000"/>
                        </a:spcBef>
                      </a:pP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검색 텍스트 필드가 </a:t>
                      </a:r>
                      <a:r>
                        <a:rPr kumimoji="0" lang="ko-KR" altLang="en-US" sz="1000" b="0" dirty="0" err="1" smtClean="0">
                          <a:solidFill>
                            <a:schemeClr val="bg1">
                              <a:lumMod val="50000"/>
                            </a:schemeClr>
                          </a:solidFill>
                          <a:latin typeface="맑은 고딕" panose="020B0503020000020004" pitchFamily="50" charset="-127"/>
                          <a:ea typeface="+mn-ea"/>
                        </a:rPr>
                        <a:t>포커스를받을</a:t>
                      </a:r>
                      <a:r>
                        <a:rPr kumimoji="0" lang="ko-KR" altLang="en-US" sz="1000" b="0" dirty="0" smtClean="0">
                          <a:solidFill>
                            <a:schemeClr val="bg1">
                              <a:lumMod val="50000"/>
                            </a:schemeClr>
                          </a:solidFill>
                          <a:latin typeface="맑은 고딕" panose="020B0503020000020004" pitchFamily="50" charset="-127"/>
                          <a:ea typeface="+mn-ea"/>
                        </a:rPr>
                        <a:t> 준비가 삽입 된 검색 상자 내부에 표시됩니다</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사용자는 음성 검색을 시작 마이크 아이콘을 터치 할 수 있습니다</a:t>
                      </a:r>
                      <a:r>
                        <a:rPr kumimoji="0" lang="en-US" altLang="ko-KR" sz="1000" b="0" dirty="0" smtClean="0">
                          <a:solidFill>
                            <a:schemeClr val="bg1">
                              <a:lumMod val="50000"/>
                            </a:schemeClr>
                          </a:solidFill>
                          <a:latin typeface="맑은 고딕" panose="020B0503020000020004" pitchFamily="50" charset="-127"/>
                          <a:ea typeface="+mn-ea"/>
                        </a:rPr>
                        <a:t>.</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때 초점</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검색 필드는 역사적 검색 제안을 보여 확장합니다</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필요한 경우</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화면 키보드도 나타납니다</a:t>
                      </a:r>
                      <a:r>
                        <a:rPr kumimoji="0" lang="en-US" altLang="ko-KR" sz="1000" b="0" dirty="0" smtClean="0">
                          <a:solidFill>
                            <a:schemeClr val="bg1">
                              <a:lumMod val="50000"/>
                            </a:schemeClr>
                          </a:solidFill>
                          <a:latin typeface="맑은 고딕" panose="020B0503020000020004" pitchFamily="50" charset="-127"/>
                          <a:ea typeface="+mn-ea"/>
                        </a:rPr>
                        <a:t>.</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pSp>
        <p:nvGrpSpPr>
          <p:cNvPr id="20" name="그룹 19"/>
          <p:cNvGrpSpPr/>
          <p:nvPr/>
        </p:nvGrpSpPr>
        <p:grpSpPr>
          <a:xfrm>
            <a:off x="281003" y="823106"/>
            <a:ext cx="1797180" cy="5719007"/>
            <a:chOff x="545551" y="962486"/>
            <a:chExt cx="3584489" cy="3789999"/>
          </a:xfrm>
        </p:grpSpPr>
        <p:sp>
          <p:nvSpPr>
            <p:cNvPr id="21" name="모서리가 둥근 직사각형 20"/>
            <p:cNvSpPr/>
            <p:nvPr/>
          </p:nvSpPr>
          <p:spPr>
            <a:xfrm>
              <a:off x="545551" y="1257711"/>
              <a:ext cx="3584489" cy="3494774"/>
            </a:xfrm>
            <a:prstGeom prst="roundRect">
              <a:avLst>
                <a:gd name="adj" fmla="val 0"/>
              </a:avLst>
            </a:prstGeom>
            <a:solidFill>
              <a:schemeClr val="bg1"/>
            </a:solidFill>
            <a:ln w="9525" cap="flat" cmpd="sng" algn="ctr">
              <a:solidFill>
                <a:srgbClr val="00695C"/>
              </a:solidFill>
              <a:prstDash val="solid"/>
            </a:ln>
            <a:effectLst/>
          </p:spPr>
          <p:txBody>
            <a:bodyPr anchor="ctr"/>
            <a:lstStyle/>
            <a:p>
              <a:pPr marL="85725" indent="-85725" eaLnBrk="0" fontAlgn="auto" latinLnBrk="0" hangingPunct="0">
                <a:lnSpc>
                  <a:spcPct val="150000"/>
                </a:lnSpc>
                <a:spcBef>
                  <a:spcPts val="0"/>
                </a:spcBef>
                <a:spcAft>
                  <a:spcPts val="0"/>
                </a:spcAft>
                <a:buFont typeface="Arial" pitchFamily="34" charset="0"/>
                <a:buChar char="•"/>
                <a:defRPr/>
              </a:pPr>
              <a:r>
                <a:rPr lang="ko-KR" altLang="en-US" sz="1000" b="1" kern="0" dirty="0">
                  <a:solidFill>
                    <a:srgbClr val="00695C"/>
                  </a:solidFill>
                  <a:latin typeface="맑은 고딕" panose="020B0503020000020004" pitchFamily="50" charset="-127"/>
                </a:rPr>
                <a:t>응용 프로그램은 많은 양의 정보를 지원하는 경우</a:t>
              </a:r>
              <a:r>
                <a:rPr lang="en-US" altLang="ko-KR" sz="1000" b="1" kern="0" dirty="0">
                  <a:solidFill>
                    <a:srgbClr val="00695C"/>
                  </a:solidFill>
                  <a:latin typeface="맑은 고딕" panose="020B0503020000020004" pitchFamily="50" charset="-127"/>
                </a:rPr>
                <a:t>, </a:t>
              </a:r>
              <a:r>
                <a:rPr lang="ko-KR" altLang="en-US" sz="1000" b="1" kern="0" dirty="0">
                  <a:solidFill>
                    <a:srgbClr val="00695C"/>
                  </a:solidFill>
                  <a:latin typeface="맑은 고딕" panose="020B0503020000020004" pitchFamily="50" charset="-127"/>
                </a:rPr>
                <a:t>사용자는 신속하게 검색하여 내용을 찾을 수 있어야한다</a:t>
              </a:r>
              <a:r>
                <a:rPr lang="en-US" altLang="ko-KR" sz="1000" b="1" kern="0" dirty="0">
                  <a:solidFill>
                    <a:srgbClr val="00695C"/>
                  </a:solidFill>
                  <a:latin typeface="맑은 고딕" panose="020B0503020000020004" pitchFamily="50" charset="-127"/>
                </a:rPr>
                <a:t>.</a:t>
              </a:r>
            </a:p>
            <a:p>
              <a:pPr marL="85725" indent="-85725" eaLnBrk="0" fontAlgn="auto" latinLnBrk="0" hangingPunct="0">
                <a:lnSpc>
                  <a:spcPct val="150000"/>
                </a:lnSpc>
                <a:spcBef>
                  <a:spcPts val="0"/>
                </a:spcBef>
                <a:spcAft>
                  <a:spcPts val="0"/>
                </a:spcAft>
                <a:buFont typeface="Arial" pitchFamily="34" charset="0"/>
                <a:buChar char="•"/>
                <a:defRPr/>
              </a:pPr>
              <a:endParaRPr lang="en-US" altLang="ko-KR" sz="1000" b="1" kern="0" dirty="0">
                <a:solidFill>
                  <a:srgbClr val="00695C"/>
                </a:solidFill>
                <a:latin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r>
                <a:rPr lang="ko-KR" altLang="en-US" sz="1000" b="1" kern="0" dirty="0" smtClean="0">
                  <a:solidFill>
                    <a:srgbClr val="00695C"/>
                  </a:solidFill>
                  <a:latin typeface="맑은 고딕" panose="020B0503020000020004" pitchFamily="50" charset="-127"/>
                </a:rPr>
                <a:t>기본 항목</a:t>
              </a:r>
              <a:r>
                <a:rPr lang="en-US" altLang="ko-KR" sz="1000" b="1" kern="0" dirty="0" smtClean="0">
                  <a:solidFill>
                    <a:srgbClr val="00695C"/>
                  </a:solidFill>
                  <a:latin typeface="맑은 고딕" panose="020B0503020000020004" pitchFamily="50" charset="-127"/>
                </a:rPr>
                <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a:t>
              </a:r>
              <a:r>
                <a:rPr lang="ko-KR" altLang="en-US" sz="1000" b="1" kern="0" dirty="0" smtClean="0">
                  <a:solidFill>
                    <a:srgbClr val="00695C"/>
                  </a:solidFill>
                  <a:latin typeface="맑은 고딕" panose="020B0503020000020004" pitchFamily="50" charset="-127"/>
                </a:rPr>
                <a:t>검색 </a:t>
              </a:r>
              <a:r>
                <a:rPr lang="ko-KR" altLang="en-US" sz="1000" b="1" kern="0" dirty="0">
                  <a:solidFill>
                    <a:srgbClr val="00695C"/>
                  </a:solidFill>
                  <a:latin typeface="맑은 고딕" panose="020B0503020000020004" pitchFamily="50" charset="-127"/>
                </a:rPr>
                <a:t>텍스트 필드 </a:t>
              </a:r>
              <a:r>
                <a:rPr lang="ko-KR" altLang="en-US" sz="1000" b="1" kern="0" dirty="0" smtClean="0">
                  <a:solidFill>
                    <a:srgbClr val="00695C"/>
                  </a:solidFill>
                  <a:latin typeface="맑은 고딕" panose="020B0503020000020004" pitchFamily="50" charset="-127"/>
                </a:rPr>
                <a:t>열기</a:t>
              </a:r>
              <a:r>
                <a:rPr lang="en-US" altLang="ko-KR" sz="1000" b="1" kern="0" dirty="0" smtClean="0">
                  <a:solidFill>
                    <a:srgbClr val="00695C"/>
                  </a:solidFill>
                  <a:latin typeface="맑은 고딕" panose="020B0503020000020004" pitchFamily="50" charset="-127"/>
                </a:rPr>
                <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a:t>
              </a:r>
              <a:r>
                <a:rPr lang="ko-KR" altLang="en-US" sz="1000" b="1" kern="0" dirty="0" smtClean="0">
                  <a:solidFill>
                    <a:srgbClr val="00695C"/>
                  </a:solidFill>
                  <a:latin typeface="맑은 고딕" panose="020B0503020000020004" pitchFamily="50" charset="-127"/>
                </a:rPr>
                <a:t>입력 </a:t>
              </a:r>
              <a:r>
                <a:rPr lang="ko-KR" altLang="en-US" sz="1000" b="1" kern="0" dirty="0">
                  <a:solidFill>
                    <a:srgbClr val="00695C"/>
                  </a:solidFill>
                  <a:latin typeface="맑은 고딕" panose="020B0503020000020004" pitchFamily="50" charset="-127"/>
                </a:rPr>
                <a:t>및 조회를 </a:t>
              </a:r>
              <a:r>
                <a:rPr lang="ko-KR" altLang="en-US" sz="1000" b="1" kern="0" dirty="0" smtClean="0">
                  <a:solidFill>
                    <a:srgbClr val="00695C"/>
                  </a:solidFill>
                  <a:latin typeface="맑은 고딕" panose="020B0503020000020004" pitchFamily="50" charset="-127"/>
                </a:rPr>
                <a:t>제출</a:t>
              </a:r>
              <a:r>
                <a:rPr lang="en-US" altLang="ko-KR" sz="1000" b="1" kern="0" dirty="0" smtClean="0">
                  <a:solidFill>
                    <a:srgbClr val="00695C"/>
                  </a:solidFill>
                  <a:latin typeface="맑은 고딕" panose="020B0503020000020004" pitchFamily="50" charset="-127"/>
                </a:rPr>
                <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a:t>
              </a:r>
              <a:r>
                <a:rPr lang="ko-KR" altLang="en-US" sz="1000" b="1" kern="0" dirty="0" smtClean="0">
                  <a:solidFill>
                    <a:srgbClr val="00695C"/>
                  </a:solidFill>
                  <a:latin typeface="맑은 고딕" panose="020B0503020000020004" pitchFamily="50" charset="-127"/>
                </a:rPr>
                <a:t>검색 </a:t>
              </a:r>
              <a:r>
                <a:rPr lang="ko-KR" altLang="en-US" sz="1000" b="1" kern="0" dirty="0">
                  <a:solidFill>
                    <a:srgbClr val="00695C"/>
                  </a:solidFill>
                  <a:latin typeface="맑은 고딕" panose="020B0503020000020004" pitchFamily="50" charset="-127"/>
                </a:rPr>
                <a:t>결과의 </a:t>
              </a:r>
              <a:r>
                <a:rPr lang="ko-KR" altLang="en-US" sz="1000" b="1" kern="0" dirty="0" smtClean="0">
                  <a:solidFill>
                    <a:srgbClr val="00695C"/>
                  </a:solidFill>
                  <a:latin typeface="맑은 고딕" panose="020B0503020000020004" pitchFamily="50" charset="-127"/>
                </a:rPr>
                <a:t>세트를 </a:t>
              </a:r>
              <a:r>
                <a:rPr lang="en-US" altLang="ko-KR" sz="1000" b="1" kern="0" dirty="0" smtClean="0">
                  <a:solidFill>
                    <a:srgbClr val="00695C"/>
                  </a:solidFill>
                  <a:latin typeface="맑은 고딕" panose="020B0503020000020004" pitchFamily="50" charset="-127"/>
                </a:rPr>
                <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a:t>
              </a:r>
              <a:r>
                <a:rPr lang="ko-KR" altLang="en-US" sz="1000" b="1" kern="0" dirty="0" smtClean="0">
                  <a:solidFill>
                    <a:srgbClr val="00695C"/>
                  </a:solidFill>
                  <a:latin typeface="맑은 고딕" panose="020B0503020000020004" pitchFamily="50" charset="-127"/>
                </a:rPr>
                <a:t>디스플레이</a:t>
              </a:r>
              <a:endParaRPr lang="en-US" altLang="ko-KR" sz="1000" b="1" kern="0" dirty="0" smtClean="0">
                <a:solidFill>
                  <a:srgbClr val="00695C"/>
                </a:solidFill>
                <a:latin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endParaRPr lang="en-US" altLang="ko-KR" sz="1000" b="1" kern="0" dirty="0">
                <a:solidFill>
                  <a:srgbClr val="00695C"/>
                </a:solidFill>
                <a:latin typeface="맑은 고딕" panose="020B0503020000020004" pitchFamily="50" charset="-127"/>
              </a:endParaRPr>
            </a:p>
            <a:p>
              <a:pPr marL="85725" indent="-85725" eaLnBrk="0" fontAlgn="auto" latinLnBrk="0" hangingPunct="0">
                <a:lnSpc>
                  <a:spcPct val="150000"/>
                </a:lnSpc>
                <a:spcBef>
                  <a:spcPts val="0"/>
                </a:spcBef>
                <a:spcAft>
                  <a:spcPts val="0"/>
                </a:spcAft>
                <a:buFont typeface="Arial" pitchFamily="34" charset="0"/>
                <a:buChar char="•"/>
                <a:defRPr/>
              </a:pPr>
              <a:r>
                <a:rPr lang="ko-KR" altLang="en-US" sz="1000" b="1" kern="0" dirty="0" smtClean="0">
                  <a:solidFill>
                    <a:srgbClr val="00695C"/>
                  </a:solidFill>
                  <a:latin typeface="맑은 고딕" panose="020B0503020000020004" pitchFamily="50" charset="-127"/>
                </a:rPr>
                <a:t>확장 항목</a:t>
              </a:r>
              <a:r>
                <a:rPr lang="en-US" altLang="ko-KR" sz="1000" b="1" kern="0" dirty="0" smtClean="0">
                  <a:solidFill>
                    <a:srgbClr val="00695C"/>
                  </a:solidFill>
                  <a:latin typeface="맑은 고딕" panose="020B0503020000020004" pitchFamily="50" charset="-127"/>
                </a:rPr>
                <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a:t>
              </a:r>
              <a:r>
                <a:rPr lang="ko-KR" altLang="en-US" sz="1000" b="1" kern="0" dirty="0" smtClean="0">
                  <a:solidFill>
                    <a:srgbClr val="00695C"/>
                  </a:solidFill>
                  <a:latin typeface="맑은 고딕" panose="020B0503020000020004" pitchFamily="50" charset="-127"/>
                </a:rPr>
                <a:t>음성 검색</a:t>
              </a:r>
              <a:r>
                <a:rPr lang="en-US" altLang="ko-KR" sz="1000" b="1" kern="0" dirty="0" smtClean="0">
                  <a:solidFill>
                    <a:srgbClr val="00695C"/>
                  </a:solidFill>
                  <a:latin typeface="맑은 고딕" panose="020B0503020000020004" pitchFamily="50" charset="-127"/>
                </a:rPr>
                <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a:t>
              </a:r>
              <a:r>
                <a:rPr lang="ko-KR" altLang="en-US" sz="1000" b="1" kern="0" dirty="0" smtClean="0">
                  <a:solidFill>
                    <a:srgbClr val="00695C"/>
                  </a:solidFill>
                  <a:latin typeface="맑은 고딕" panose="020B0503020000020004" pitchFamily="50" charset="-127"/>
                </a:rPr>
                <a:t>최근 </a:t>
              </a:r>
              <a:r>
                <a:rPr lang="ko-KR" altLang="en-US" sz="1000" b="1" kern="0" dirty="0" err="1" smtClean="0">
                  <a:solidFill>
                    <a:srgbClr val="00695C"/>
                  </a:solidFill>
                  <a:latin typeface="맑은 고딕" panose="020B0503020000020004" pitchFamily="50" charset="-127"/>
                </a:rPr>
                <a:t>검색어</a:t>
              </a:r>
              <a:r>
                <a:rPr lang="en-US" altLang="ko-KR" sz="1000" b="1" kern="0" dirty="0" smtClean="0">
                  <a:solidFill>
                    <a:srgbClr val="00695C"/>
                  </a:solidFill>
                  <a:latin typeface="맑은 고딕" panose="020B0503020000020004" pitchFamily="50" charset="-127"/>
                </a:rPr>
                <a:t/>
              </a:r>
              <a:br>
                <a:rPr lang="en-US" altLang="ko-KR" sz="1000" b="1" kern="0" dirty="0" smtClean="0">
                  <a:solidFill>
                    <a:srgbClr val="00695C"/>
                  </a:solidFill>
                  <a:latin typeface="맑은 고딕" panose="020B0503020000020004" pitchFamily="50" charset="-127"/>
                </a:rPr>
              </a:br>
              <a:r>
                <a:rPr lang="en-US" altLang="ko-KR" sz="1000" b="1" kern="0" dirty="0" smtClean="0">
                  <a:solidFill>
                    <a:srgbClr val="00695C"/>
                  </a:solidFill>
                  <a:latin typeface="맑은 고딕" panose="020B0503020000020004" pitchFamily="50" charset="-127"/>
                </a:rPr>
                <a:t>- </a:t>
              </a:r>
              <a:r>
                <a:rPr lang="ko-KR" altLang="en-US" sz="1000" b="1" kern="0" dirty="0" err="1" smtClean="0">
                  <a:solidFill>
                    <a:srgbClr val="00695C"/>
                  </a:solidFill>
                  <a:latin typeface="맑은 고딕" panose="020B0503020000020004" pitchFamily="50" charset="-127"/>
                </a:rPr>
                <a:t>검색어</a:t>
              </a:r>
              <a:r>
                <a:rPr lang="ko-KR" altLang="en-US" sz="1000" b="1" kern="0" dirty="0" smtClean="0">
                  <a:solidFill>
                    <a:srgbClr val="00695C"/>
                  </a:solidFill>
                  <a:latin typeface="맑은 고딕" panose="020B0503020000020004" pitchFamily="50" charset="-127"/>
                </a:rPr>
                <a:t> 자동 완성</a:t>
              </a:r>
              <a:endParaRPr lang="en-US" altLang="ko-KR" sz="1000" b="1" kern="0" dirty="0">
                <a:solidFill>
                  <a:srgbClr val="00695C"/>
                </a:solidFill>
                <a:latin typeface="맑은 고딕" panose="020B0503020000020004" pitchFamily="50" charset="-127"/>
              </a:endParaRPr>
            </a:p>
          </p:txBody>
        </p:sp>
        <p:sp>
          <p:nvSpPr>
            <p:cNvPr id="22" name="모서리가 둥근 직사각형 21"/>
            <p:cNvSpPr/>
            <p:nvPr/>
          </p:nvSpPr>
          <p:spPr>
            <a:xfrm>
              <a:off x="545551" y="962486"/>
              <a:ext cx="3584488" cy="295225"/>
            </a:xfrm>
            <a:prstGeom prst="roundRect">
              <a:avLst>
                <a:gd name="adj" fmla="val 0"/>
              </a:avLst>
            </a:prstGeom>
            <a:solidFill>
              <a:srgbClr val="00695C"/>
            </a:solidFill>
            <a:ln w="9525" cap="flat" cmpd="sng" algn="ctr">
              <a:solidFill>
                <a:schemeClr val="bg1">
                  <a:lumMod val="50000"/>
                </a:schemeClr>
              </a:solidFill>
              <a:prstDash val="solid"/>
            </a:ln>
            <a:effectLst/>
          </p:spPr>
          <p:txBody>
            <a:bodyPr anchor="ctr"/>
            <a:lstStyle/>
            <a:p>
              <a:pPr algn="ctr" eaLnBrk="0" fontAlgn="auto" latinLnBrk="0" hangingPunct="0">
                <a:lnSpc>
                  <a:spcPct val="150000"/>
                </a:lnSpc>
                <a:spcBef>
                  <a:spcPts val="0"/>
                </a:spcBef>
                <a:spcAft>
                  <a:spcPts val="0"/>
                </a:spcAft>
                <a:defRPr/>
              </a:pPr>
              <a:r>
                <a:rPr lang="ko-KR" altLang="en-US" sz="1200" b="1" kern="0" dirty="0" smtClean="0">
                  <a:solidFill>
                    <a:schemeClr val="bg1"/>
                  </a:solidFill>
                  <a:latin typeface="맑은 고딕" panose="020B0503020000020004" pitchFamily="50" charset="-127"/>
                  <a:ea typeface="맑은 고딕" panose="020B0503020000020004" pitchFamily="50" charset="-127"/>
                </a:rPr>
                <a:t>가이드</a:t>
              </a:r>
              <a:endParaRPr kumimoji="0" lang="ko-KR" altLang="en-US" sz="1200" b="1" kern="0" dirty="0">
                <a:solidFill>
                  <a:schemeClr val="bg1"/>
                </a:solidFill>
                <a:latin typeface="맑은 고딕" panose="020B0503020000020004" pitchFamily="50" charset="-127"/>
                <a:ea typeface="맑은 고딕" panose="020B0503020000020004" pitchFamily="50" charset="-127"/>
              </a:endParaRPr>
            </a:p>
          </p:txBody>
        </p:sp>
      </p:grpSp>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24. ICON</a:t>
            </a: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III. </a:t>
            </a:r>
            <a:r>
              <a:rPr kumimoji="0" lang="ko-KR" altLang="en-US" sz="1600" b="1" dirty="0" smtClean="0">
                <a:solidFill>
                  <a:schemeClr val="bg1"/>
                </a:solidFill>
                <a:latin typeface="맑은 고딕" panose="020B0503020000020004" pitchFamily="50" charset="-127"/>
              </a:rPr>
              <a:t>구성요소 가이드</a:t>
            </a:r>
            <a:endParaRPr kumimoji="0" lang="ko-KR" altLang="en-US" sz="1600" b="1" dirty="0">
              <a:solidFill>
                <a:schemeClr val="bg1"/>
              </a:solidFill>
              <a:latin typeface="맑은 고딕" panose="020B0503020000020004" pitchFamily="50" charset="-127"/>
            </a:endParaRPr>
          </a:p>
        </p:txBody>
      </p:sp>
      <p:pic>
        <p:nvPicPr>
          <p:cNvPr id="5" name="그림 4"/>
          <p:cNvPicPr>
            <a:picLocks noChangeAspect="1"/>
          </p:cNvPicPr>
          <p:nvPr/>
        </p:nvPicPr>
        <p:blipFill>
          <a:blip r:embed="rId2"/>
          <a:stretch>
            <a:fillRect/>
          </a:stretch>
        </p:blipFill>
        <p:spPr>
          <a:xfrm>
            <a:off x="2507810" y="2858167"/>
            <a:ext cx="1935582" cy="3441033"/>
          </a:xfrm>
          <a:prstGeom prst="rect">
            <a:avLst/>
          </a:prstGeom>
        </p:spPr>
      </p:pic>
      <p:pic>
        <p:nvPicPr>
          <p:cNvPr id="6" name="그림 5"/>
          <p:cNvPicPr>
            <a:picLocks noChangeAspect="1"/>
          </p:cNvPicPr>
          <p:nvPr/>
        </p:nvPicPr>
        <p:blipFill>
          <a:blip r:embed="rId3"/>
          <a:stretch>
            <a:fillRect/>
          </a:stretch>
        </p:blipFill>
        <p:spPr>
          <a:xfrm>
            <a:off x="5004001" y="2858166"/>
            <a:ext cx="1935582" cy="3441033"/>
          </a:xfrm>
          <a:prstGeom prst="rect">
            <a:avLst/>
          </a:prstGeom>
        </p:spPr>
      </p:pic>
      <p:pic>
        <p:nvPicPr>
          <p:cNvPr id="10" name="그림 9"/>
          <p:cNvPicPr>
            <a:picLocks noChangeAspect="1"/>
          </p:cNvPicPr>
          <p:nvPr/>
        </p:nvPicPr>
        <p:blipFill>
          <a:blip r:embed="rId4"/>
          <a:stretch>
            <a:fillRect/>
          </a:stretch>
        </p:blipFill>
        <p:spPr>
          <a:xfrm>
            <a:off x="7563101" y="2858168"/>
            <a:ext cx="1935582" cy="3441033"/>
          </a:xfrm>
          <a:prstGeom prst="rect">
            <a:avLst/>
          </a:prstGeom>
        </p:spPr>
      </p:pic>
      <p:sp>
        <p:nvSpPr>
          <p:cNvPr id="2" name="타원 1"/>
          <p:cNvSpPr/>
          <p:nvPr/>
        </p:nvSpPr>
        <p:spPr>
          <a:xfrm>
            <a:off x="5386647" y="2169622"/>
            <a:ext cx="2552008" cy="2427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내용 수정 필요</a:t>
            </a:r>
            <a:endParaRPr lang="ko-KR" altLang="en-US" dirty="0"/>
          </a:p>
        </p:txBody>
      </p:sp>
    </p:spTree>
    <p:extLst>
      <p:ext uri="{BB962C8B-B14F-4D97-AF65-F5344CB8AC3E}">
        <p14:creationId xmlns:p14="http://schemas.microsoft.com/office/powerpoint/2010/main" val="1330346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7477125" y="6562042"/>
            <a:ext cx="2228850" cy="286434"/>
          </a:xfrm>
        </p:spPr>
        <p:txBody>
          <a:bodyPr/>
          <a:lstStyle/>
          <a:p>
            <a:fld id="{275AD203-111F-462D-8971-20D83D982433}" type="slidenum">
              <a:rPr lang="ko-KR" altLang="en-US" b="1" smtClean="0">
                <a:latin typeface="+mn-ea"/>
                <a:ea typeface="+mn-ea"/>
              </a:rPr>
              <a:pPr/>
              <a:t>5</a:t>
            </a:fld>
            <a:endParaRPr lang="ko-KR" altLang="en-US" b="1" dirty="0">
              <a:latin typeface="+mn-ea"/>
              <a:ea typeface="+mn-ea"/>
            </a:endParaRPr>
          </a:p>
        </p:txBody>
      </p:sp>
      <p:sp>
        <p:nvSpPr>
          <p:cNvPr id="7"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mn-ea"/>
                <a:ea typeface="+mn-ea"/>
              </a:rPr>
              <a:t>1. </a:t>
            </a:r>
            <a:r>
              <a:rPr kumimoji="0" lang="ko-KR" altLang="en-US" b="1" dirty="0" smtClean="0">
                <a:solidFill>
                  <a:schemeClr val="bg1"/>
                </a:solidFill>
                <a:latin typeface="+mn-ea"/>
                <a:ea typeface="+mn-ea"/>
              </a:rPr>
              <a:t>시작하기</a:t>
            </a:r>
            <a:endParaRPr kumimoji="0" lang="ko-KR" altLang="en-US" b="1" dirty="0">
              <a:solidFill>
                <a:schemeClr val="bg1"/>
              </a:solidFill>
              <a:latin typeface="+mn-ea"/>
              <a:ea typeface="+mn-ea"/>
            </a:endParaRPr>
          </a:p>
        </p:txBody>
      </p:sp>
      <p:sp>
        <p:nvSpPr>
          <p:cNvPr id="8" name="TextBox 2"/>
          <p:cNvSpPr txBox="1">
            <a:spLocks noChangeArrowheads="1"/>
          </p:cNvSpPr>
          <p:nvPr/>
        </p:nvSpPr>
        <p:spPr bwMode="auto">
          <a:xfrm>
            <a:off x="4737100" y="185433"/>
            <a:ext cx="4860925" cy="414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mn-ea"/>
                <a:ea typeface="+mn-ea"/>
              </a:rPr>
              <a:t>I. </a:t>
            </a:r>
            <a:r>
              <a:rPr kumimoji="0" lang="ko-KR" altLang="en-US" sz="1600" b="1" dirty="0" smtClean="0">
                <a:solidFill>
                  <a:schemeClr val="bg1"/>
                </a:solidFill>
                <a:latin typeface="+mn-ea"/>
                <a:ea typeface="+mn-ea"/>
              </a:rPr>
              <a:t>개 요</a:t>
            </a:r>
            <a:endParaRPr kumimoji="0" lang="ko-KR" altLang="en-US" sz="1600" b="1" dirty="0">
              <a:solidFill>
                <a:schemeClr val="bg1"/>
              </a:solidFill>
              <a:latin typeface="+mn-ea"/>
              <a:ea typeface="+mn-ea"/>
            </a:endParaRPr>
          </a:p>
        </p:txBody>
      </p:sp>
      <p:graphicFrame>
        <p:nvGraphicFramePr>
          <p:cNvPr id="9" name="표 8"/>
          <p:cNvGraphicFramePr>
            <a:graphicFrameLocks noGrp="1"/>
          </p:cNvGraphicFramePr>
          <p:nvPr>
            <p:extLst>
              <p:ext uri="{D42A27DB-BD31-4B8C-83A1-F6EECF244321}">
                <p14:modId xmlns:p14="http://schemas.microsoft.com/office/powerpoint/2010/main" val="841099892"/>
              </p:ext>
            </p:extLst>
          </p:nvPr>
        </p:nvGraphicFramePr>
        <p:xfrm>
          <a:off x="457199" y="2355574"/>
          <a:ext cx="4671753" cy="4206468"/>
        </p:xfrm>
        <a:graphic>
          <a:graphicData uri="http://schemas.openxmlformats.org/drawingml/2006/table">
            <a:tbl>
              <a:tblPr firstRow="1" bandRow="1">
                <a:tableStyleId>{5C22544A-7EE6-4342-B048-85BDC9FD1C3A}</a:tableStyleId>
              </a:tblPr>
              <a:tblGrid>
                <a:gridCol w="4671753">
                  <a:extLst>
                    <a:ext uri="{9D8B030D-6E8A-4147-A177-3AD203B41FA5}">
                      <a16:colId xmlns:a16="http://schemas.microsoft.com/office/drawing/2014/main" val="2704522777"/>
                    </a:ext>
                  </a:extLst>
                </a:gridCol>
              </a:tblGrid>
              <a:tr h="4206468">
                <a:tc>
                  <a:txBody>
                    <a:bodyPr/>
                    <a:lstStyle/>
                    <a:p>
                      <a:r>
                        <a:rPr lang="ko-KR" altLang="en-US" sz="1000" b="1" dirty="0" smtClean="0">
                          <a:solidFill>
                            <a:schemeClr val="accent6">
                              <a:lumMod val="50000"/>
                            </a:schemeClr>
                          </a:solidFill>
                          <a:latin typeface="맑은 고딕" panose="020B0503020000020004" pitchFamily="50" charset="-127"/>
                          <a:ea typeface="맑은 고딕" panose="020B0503020000020004" pitchFamily="50" charset="-127"/>
                        </a:rPr>
                        <a:t>문서를 시작하기에 앞서 </a:t>
                      </a:r>
                      <a:r>
                        <a:rPr lang="en-US" altLang="ko-KR" sz="1000" b="1" dirty="0" smtClean="0">
                          <a:solidFill>
                            <a:schemeClr val="accent6">
                              <a:lumMod val="50000"/>
                            </a:schemeClr>
                          </a:solidFill>
                          <a:latin typeface="맑은 고딕" panose="020B0503020000020004" pitchFamily="50" charset="-127"/>
                          <a:ea typeface="맑은 고딕" panose="020B0503020000020004" pitchFamily="50" charset="-127"/>
                        </a:rPr>
                        <a:t>…</a:t>
                      </a:r>
                    </a:p>
                    <a:p>
                      <a:endParaRPr lang="en-US" altLang="ko-KR" sz="1000" b="1" dirty="0" smtClean="0">
                        <a:solidFill>
                          <a:schemeClr val="accent6">
                            <a:lumMod val="50000"/>
                          </a:schemeClr>
                        </a:solidFill>
                        <a:latin typeface="맑은 고딕" panose="020B0503020000020004" pitchFamily="50" charset="-127"/>
                        <a:ea typeface="맑은 고딕" panose="020B0503020000020004" pitchFamily="50" charset="-127"/>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000" b="0" dirty="0" smtClean="0">
                          <a:solidFill>
                            <a:schemeClr val="bg1">
                              <a:lumMod val="50000"/>
                            </a:schemeClr>
                          </a:solidFill>
                          <a:latin typeface="맑은 고딕" panose="020B0503020000020004" pitchFamily="50" charset="-127"/>
                          <a:ea typeface="+mn-ea"/>
                        </a:rPr>
                        <a:t>이 문서는 국민안전처의 모바일</a:t>
                      </a:r>
                      <a:r>
                        <a:rPr lang="en-US" altLang="ko-KR" sz="1000" b="0" dirty="0" smtClean="0">
                          <a:solidFill>
                            <a:schemeClr val="bg1">
                              <a:lumMod val="50000"/>
                            </a:schemeClr>
                          </a:solidFill>
                          <a:latin typeface="맑은 고딕" panose="020B0503020000020004" pitchFamily="50" charset="-127"/>
                          <a:ea typeface="+mn-ea"/>
                        </a:rPr>
                        <a:t>APP</a:t>
                      </a:r>
                      <a:r>
                        <a:rPr lang="ko-KR" altLang="en-US" sz="1000" b="0" dirty="0" smtClean="0">
                          <a:solidFill>
                            <a:schemeClr val="bg1">
                              <a:lumMod val="50000"/>
                            </a:schemeClr>
                          </a:solidFill>
                          <a:latin typeface="맑은 고딕" panose="020B0503020000020004" pitchFamily="50" charset="-127"/>
                          <a:ea typeface="+mn-ea"/>
                        </a:rPr>
                        <a:t> 개발에 디자이너</a:t>
                      </a:r>
                      <a:r>
                        <a:rPr lang="en-US" altLang="ko-KR" sz="1000" b="0" dirty="0" smtClean="0">
                          <a:solidFill>
                            <a:schemeClr val="bg1">
                              <a:lumMod val="50000"/>
                            </a:schemeClr>
                          </a:solidFill>
                          <a:latin typeface="맑은 고딕" panose="020B0503020000020004" pitchFamily="50" charset="-127"/>
                          <a:ea typeface="+mn-ea"/>
                        </a:rPr>
                        <a:t>, </a:t>
                      </a:r>
                      <a:r>
                        <a:rPr lang="ko-KR" altLang="en-US" sz="1000" b="0" dirty="0" err="1" smtClean="0">
                          <a:solidFill>
                            <a:schemeClr val="bg1">
                              <a:lumMod val="50000"/>
                            </a:schemeClr>
                          </a:solidFill>
                          <a:latin typeface="맑은 고딕" panose="020B0503020000020004" pitchFamily="50" charset="-127"/>
                          <a:ea typeface="+mn-ea"/>
                        </a:rPr>
                        <a:t>퍼블리셔</a:t>
                      </a:r>
                      <a:r>
                        <a:rPr lang="ko-KR" altLang="en-US" sz="1000" b="0" dirty="0" smtClean="0">
                          <a:solidFill>
                            <a:schemeClr val="bg1">
                              <a:lumMod val="50000"/>
                            </a:schemeClr>
                          </a:solidFill>
                          <a:latin typeface="맑은 고딕" panose="020B0503020000020004" pitchFamily="50" charset="-127"/>
                          <a:ea typeface="+mn-ea"/>
                        </a:rPr>
                        <a:t> 및 개발자가 사용하기위한 가이드라인으로써 </a:t>
                      </a:r>
                      <a:r>
                        <a:rPr lang="ko-KR" altLang="en-US" sz="1000" b="0" dirty="0" err="1" smtClean="0">
                          <a:solidFill>
                            <a:schemeClr val="bg1">
                              <a:lumMod val="50000"/>
                            </a:schemeClr>
                          </a:solidFill>
                          <a:latin typeface="맑은 고딕" panose="020B0503020000020004" pitchFamily="50" charset="-127"/>
                          <a:ea typeface="+mn-ea"/>
                        </a:rPr>
                        <a:t>카테고리별</a:t>
                      </a:r>
                      <a:r>
                        <a:rPr lang="ko-KR" altLang="en-US" sz="1000" b="0" dirty="0" smtClean="0">
                          <a:solidFill>
                            <a:schemeClr val="bg1">
                              <a:lumMod val="50000"/>
                            </a:schemeClr>
                          </a:solidFill>
                          <a:latin typeface="맑은 고딕" panose="020B0503020000020004" pitchFamily="50" charset="-127"/>
                          <a:ea typeface="+mn-ea"/>
                        </a:rPr>
                        <a:t> 가이드라인에 대한 설명과 예제를 통해 가이드를 참조하는 이용자를 지원합니다</a:t>
                      </a:r>
                      <a:r>
                        <a:rPr lang="en-US" altLang="ko-KR" sz="1000" b="0" dirty="0" smtClean="0">
                          <a:solidFill>
                            <a:schemeClr val="bg1">
                              <a:lumMod val="50000"/>
                            </a:schemeClr>
                          </a:solidFill>
                          <a:latin typeface="맑은 고딕" panose="020B0503020000020004" pitchFamily="50" charset="-127"/>
                          <a:ea typeface="+mn-ea"/>
                        </a:rPr>
                        <a:t>.</a:t>
                      </a:r>
                    </a:p>
                    <a:p>
                      <a:endParaRPr lang="en-US" altLang="ko-KR" sz="1000" b="0" dirty="0" smtClean="0">
                        <a:solidFill>
                          <a:schemeClr val="bg1">
                            <a:lumMod val="50000"/>
                          </a:schemeClr>
                        </a:solidFill>
                        <a:latin typeface="맑은 고딕" panose="020B0503020000020004" pitchFamily="50" charset="-127"/>
                        <a:ea typeface="+mn-ea"/>
                      </a:endParaRPr>
                    </a:p>
                    <a:p>
                      <a:r>
                        <a:rPr lang="ko-KR" altLang="en-US" sz="1000" b="0" dirty="0" smtClean="0">
                          <a:solidFill>
                            <a:schemeClr val="bg1">
                              <a:lumMod val="50000"/>
                            </a:schemeClr>
                          </a:solidFill>
                          <a:latin typeface="맑은 고딕" panose="020B0503020000020004" pitchFamily="50" charset="-127"/>
                          <a:ea typeface="+mn-ea"/>
                        </a:rPr>
                        <a:t>국민안전처 재난안전통신망 </a:t>
                      </a:r>
                      <a:r>
                        <a:rPr lang="en-US" altLang="ko-KR" sz="1000" b="0" dirty="0" smtClean="0">
                          <a:solidFill>
                            <a:schemeClr val="bg1">
                              <a:lumMod val="50000"/>
                            </a:schemeClr>
                          </a:solidFill>
                          <a:latin typeface="맑은 고딕" panose="020B0503020000020004" pitchFamily="50" charset="-127"/>
                          <a:ea typeface="+mn-ea"/>
                        </a:rPr>
                        <a:t>UI</a:t>
                      </a:r>
                      <a:r>
                        <a:rPr lang="ko-KR" altLang="en-US" sz="1000" b="0" dirty="0" smtClean="0">
                          <a:solidFill>
                            <a:schemeClr val="bg1">
                              <a:lumMod val="50000"/>
                            </a:schemeClr>
                          </a:solidFill>
                          <a:latin typeface="맑은 고딕" panose="020B0503020000020004" pitchFamily="50" charset="-127"/>
                          <a:ea typeface="+mn-ea"/>
                        </a:rPr>
                        <a:t>가이드라인에는 가이드라인 문서 및 일부 요소에 대한 샘플 </a:t>
                      </a:r>
                      <a:r>
                        <a:rPr lang="en-US" altLang="ko-KR" sz="1000" b="0" dirty="0" smtClean="0">
                          <a:solidFill>
                            <a:schemeClr val="bg1">
                              <a:lumMod val="50000"/>
                            </a:schemeClr>
                          </a:solidFill>
                          <a:latin typeface="맑은 고딕" panose="020B0503020000020004" pitchFamily="50" charset="-127"/>
                          <a:ea typeface="+mn-ea"/>
                        </a:rPr>
                        <a:t>PSD</a:t>
                      </a:r>
                      <a:r>
                        <a:rPr lang="ko-KR" altLang="en-US" sz="1000" b="0" dirty="0" smtClean="0">
                          <a:solidFill>
                            <a:schemeClr val="bg1">
                              <a:lumMod val="50000"/>
                            </a:schemeClr>
                          </a:solidFill>
                          <a:latin typeface="맑은 고딕" panose="020B0503020000020004" pitchFamily="50" charset="-127"/>
                          <a:ea typeface="+mn-ea"/>
                        </a:rPr>
                        <a:t>파일이 제공되어 응용 프로그램 및 구성 요소에 사용할 수 있습니다</a:t>
                      </a:r>
                      <a:r>
                        <a:rPr lang="en-US" altLang="ko-KR" sz="1000" b="0" dirty="0" smtClean="0">
                          <a:solidFill>
                            <a:schemeClr val="bg1">
                              <a:lumMod val="50000"/>
                            </a:schemeClr>
                          </a:solidFill>
                          <a:latin typeface="맑은 고딕" panose="020B0503020000020004" pitchFamily="50" charset="-127"/>
                          <a:ea typeface="+mn-ea"/>
                        </a:rPr>
                        <a:t>.</a:t>
                      </a:r>
                    </a:p>
                    <a:p>
                      <a:endParaRPr lang="en-US" altLang="ko-KR" sz="1000" b="0" dirty="0" smtClean="0">
                        <a:solidFill>
                          <a:schemeClr val="bg1">
                            <a:lumMod val="50000"/>
                          </a:schemeClr>
                        </a:solidFill>
                        <a:latin typeface="맑은 고딕" panose="020B0503020000020004" pitchFamily="50" charset="-127"/>
                        <a:ea typeface="+mn-ea"/>
                      </a:endParaRPr>
                    </a:p>
                    <a:p>
                      <a:r>
                        <a:rPr lang="ko-KR" altLang="en-US" sz="1000" b="0" dirty="0" smtClean="0">
                          <a:solidFill>
                            <a:schemeClr val="bg1">
                              <a:lumMod val="50000"/>
                            </a:schemeClr>
                          </a:solidFill>
                          <a:latin typeface="맑은 고딕" panose="020B0503020000020004" pitchFamily="50" charset="-127"/>
                          <a:ea typeface="+mn-ea"/>
                        </a:rPr>
                        <a:t>가이드라인은 크게 디자인 가이드라인과 구성요소 가이드라인으로 구성되어 있으며 다음과 같은 기준에 의해 구분하여 사용하였습니다</a:t>
                      </a:r>
                      <a:r>
                        <a:rPr lang="en-US" altLang="ko-KR" sz="1000" b="0" dirty="0" smtClean="0">
                          <a:solidFill>
                            <a:schemeClr val="bg1">
                              <a:lumMod val="50000"/>
                            </a:schemeClr>
                          </a:solidFill>
                          <a:latin typeface="맑은 고딕" panose="020B0503020000020004" pitchFamily="50" charset="-127"/>
                          <a:ea typeface="+mn-ea"/>
                        </a:rPr>
                        <a:t>.</a:t>
                      </a:r>
                    </a:p>
                    <a:p>
                      <a:endParaRPr lang="en-US" altLang="ko-KR" sz="1000" b="0" dirty="0" smtClean="0">
                        <a:solidFill>
                          <a:schemeClr val="bg1">
                            <a:lumMod val="50000"/>
                          </a:schemeClr>
                        </a:solidFill>
                        <a:latin typeface="맑은 고딕" panose="020B0503020000020004" pitchFamily="50" charset="-127"/>
                        <a:ea typeface="+mn-ea"/>
                      </a:endParaRPr>
                    </a:p>
                    <a:p>
                      <a:pPr marL="0" indent="0">
                        <a:buFontTx/>
                        <a:buNone/>
                      </a:pPr>
                      <a:r>
                        <a:rPr lang="ko-KR" altLang="en-US" sz="1000" b="1" u="sng" dirty="0" smtClean="0">
                          <a:solidFill>
                            <a:schemeClr val="accent6">
                              <a:lumMod val="50000"/>
                            </a:schemeClr>
                          </a:solidFill>
                          <a:latin typeface="맑은 고딕" panose="020B0503020000020004" pitchFamily="50" charset="-127"/>
                          <a:ea typeface="+mn-ea"/>
                        </a:rPr>
                        <a:t>디자인 가이드라인</a:t>
                      </a:r>
                      <a:endParaRPr lang="en-US" altLang="ko-KR" sz="1000" b="1" u="sng" dirty="0" smtClean="0">
                        <a:solidFill>
                          <a:schemeClr val="accent6">
                            <a:lumMod val="50000"/>
                          </a:schemeClr>
                        </a:solidFill>
                        <a:latin typeface="맑은 고딕" panose="020B0503020000020004" pitchFamily="50" charset="-127"/>
                        <a:ea typeface="+mn-ea"/>
                      </a:endParaRPr>
                    </a:p>
                    <a:p>
                      <a:pPr marL="0" indent="0">
                        <a:buFontTx/>
                        <a:buNone/>
                      </a:pPr>
                      <a:endParaRPr lang="en-US" altLang="ko-KR" sz="1000" b="1" u="sng" dirty="0" smtClean="0">
                        <a:solidFill>
                          <a:schemeClr val="bg1">
                            <a:lumMod val="50000"/>
                          </a:schemeClr>
                        </a:solidFill>
                        <a:latin typeface="맑은 고딕" panose="020B0503020000020004" pitchFamily="50" charset="-127"/>
                        <a:ea typeface="+mn-ea"/>
                      </a:endParaRPr>
                    </a:p>
                    <a:p>
                      <a:pPr marL="0" indent="0">
                        <a:buFontTx/>
                        <a:buNone/>
                      </a:pPr>
                      <a:r>
                        <a:rPr lang="ko-KR" altLang="en-US" sz="1000" b="0" dirty="0" smtClean="0">
                          <a:solidFill>
                            <a:schemeClr val="bg1">
                              <a:lumMod val="50000"/>
                            </a:schemeClr>
                          </a:solidFill>
                          <a:latin typeface="맑은 고딕" panose="020B0503020000020004" pitchFamily="50" charset="-127"/>
                          <a:ea typeface="+mn-ea"/>
                        </a:rPr>
                        <a:t>전체적인 </a:t>
                      </a:r>
                      <a:r>
                        <a:rPr lang="en-US" altLang="ko-KR" sz="1000" b="0" dirty="0" smtClean="0">
                          <a:solidFill>
                            <a:schemeClr val="bg1">
                              <a:lumMod val="50000"/>
                            </a:schemeClr>
                          </a:solidFill>
                          <a:latin typeface="맑은 고딕" panose="020B0503020000020004" pitchFamily="50" charset="-127"/>
                          <a:ea typeface="+mn-ea"/>
                        </a:rPr>
                        <a:t>UI</a:t>
                      </a:r>
                      <a:r>
                        <a:rPr lang="ko-KR" altLang="en-US" sz="1000" b="0" baseline="0" dirty="0" smtClean="0">
                          <a:solidFill>
                            <a:schemeClr val="bg1">
                              <a:lumMod val="50000"/>
                            </a:schemeClr>
                          </a:solidFill>
                          <a:latin typeface="맑은 고딕" panose="020B0503020000020004" pitchFamily="50" charset="-127"/>
                          <a:ea typeface="+mn-ea"/>
                        </a:rPr>
                        <a:t> 디자인의 </a:t>
                      </a:r>
                      <a:r>
                        <a:rPr lang="ko-KR" altLang="en-US" sz="1000" b="0" dirty="0" smtClean="0">
                          <a:solidFill>
                            <a:schemeClr val="bg1">
                              <a:lumMod val="50000"/>
                            </a:schemeClr>
                          </a:solidFill>
                          <a:latin typeface="맑은 고딕" panose="020B0503020000020004" pitchFamily="50" charset="-127"/>
                          <a:ea typeface="+mn-ea"/>
                        </a:rPr>
                        <a:t>틀이 되는 표준에 대한 지침이며 각 </a:t>
                      </a:r>
                      <a:r>
                        <a:rPr lang="en-US" altLang="ko-KR" sz="1000" b="0" dirty="0" smtClean="0">
                          <a:solidFill>
                            <a:schemeClr val="bg1">
                              <a:lumMod val="50000"/>
                            </a:schemeClr>
                          </a:solidFill>
                          <a:latin typeface="맑은 고딕" panose="020B0503020000020004" pitchFamily="50" charset="-127"/>
                          <a:ea typeface="+mn-ea"/>
                        </a:rPr>
                        <a:t>APP</a:t>
                      </a:r>
                      <a:r>
                        <a:rPr lang="ko-KR" altLang="en-US" sz="1000" b="0" dirty="0" smtClean="0">
                          <a:solidFill>
                            <a:schemeClr val="bg1">
                              <a:lumMod val="50000"/>
                            </a:schemeClr>
                          </a:solidFill>
                          <a:latin typeface="맑은 고딕" panose="020B0503020000020004" pitchFamily="50" charset="-127"/>
                          <a:ea typeface="+mn-ea"/>
                        </a:rPr>
                        <a:t>마다 필수적으로 지켜야하는 대원칙입니다</a:t>
                      </a:r>
                      <a:r>
                        <a:rPr lang="en-US" altLang="ko-KR" sz="1000" b="0" dirty="0" smtClean="0">
                          <a:solidFill>
                            <a:schemeClr val="bg1">
                              <a:lumMod val="50000"/>
                            </a:schemeClr>
                          </a:solidFill>
                          <a:latin typeface="맑은 고딕" panose="020B0503020000020004" pitchFamily="50" charset="-127"/>
                          <a:ea typeface="+mn-ea"/>
                        </a:rPr>
                        <a:t>.</a:t>
                      </a:r>
                    </a:p>
                    <a:p>
                      <a:pPr marL="0" indent="0">
                        <a:buFontTx/>
                        <a:buNone/>
                      </a:pPr>
                      <a:endParaRPr lang="en-US" altLang="ko-KR" sz="1000" b="0" dirty="0" smtClean="0">
                        <a:solidFill>
                          <a:schemeClr val="bg1">
                            <a:lumMod val="50000"/>
                          </a:schemeClr>
                        </a:solidFill>
                        <a:latin typeface="맑은 고딕" panose="020B0503020000020004" pitchFamily="50" charset="-127"/>
                        <a:ea typeface="+mn-ea"/>
                      </a:endParaRPr>
                    </a:p>
                    <a:p>
                      <a:pPr marL="0" indent="0">
                        <a:buFontTx/>
                        <a:buNone/>
                      </a:pPr>
                      <a:r>
                        <a:rPr lang="ko-KR" altLang="en-US" sz="1000" b="1" u="sng" dirty="0" smtClean="0">
                          <a:solidFill>
                            <a:schemeClr val="accent6">
                              <a:lumMod val="50000"/>
                            </a:schemeClr>
                          </a:solidFill>
                          <a:latin typeface="맑은 고딕" panose="020B0503020000020004" pitchFamily="50" charset="-127"/>
                          <a:ea typeface="+mn-ea"/>
                        </a:rPr>
                        <a:t>구성요소 가이드라인</a:t>
                      </a:r>
                      <a:endParaRPr lang="en-US" altLang="ko-KR" sz="1000" b="1" u="sng" dirty="0" smtClean="0">
                        <a:solidFill>
                          <a:schemeClr val="accent6">
                            <a:lumMod val="50000"/>
                          </a:schemeClr>
                        </a:solidFill>
                        <a:latin typeface="맑은 고딕" panose="020B0503020000020004" pitchFamily="50" charset="-127"/>
                        <a:ea typeface="+mn-ea"/>
                      </a:endParaRPr>
                    </a:p>
                    <a:p>
                      <a:pPr marL="0" indent="0">
                        <a:buFontTx/>
                        <a:buNone/>
                      </a:pPr>
                      <a:endParaRPr lang="en-US" altLang="ko-KR" sz="1000" b="1" u="sng" baseline="0" dirty="0" smtClean="0">
                        <a:solidFill>
                          <a:schemeClr val="bg1">
                            <a:lumMod val="50000"/>
                          </a:schemeClr>
                        </a:solidFill>
                        <a:latin typeface="맑은 고딕" panose="020B0503020000020004" pitchFamily="50" charset="-127"/>
                        <a:ea typeface="+mn-ea"/>
                      </a:endParaRPr>
                    </a:p>
                    <a:p>
                      <a:pPr marL="0" indent="0">
                        <a:buFontTx/>
                        <a:buNone/>
                      </a:pPr>
                      <a:r>
                        <a:rPr lang="en-US" altLang="ko-KR" sz="1000" b="0" baseline="0" dirty="0" smtClean="0">
                          <a:solidFill>
                            <a:schemeClr val="bg1">
                              <a:lumMod val="50000"/>
                            </a:schemeClr>
                          </a:solidFill>
                          <a:latin typeface="맑은 고딕" panose="020B0503020000020004" pitchFamily="50" charset="-127"/>
                          <a:ea typeface="+mn-ea"/>
                        </a:rPr>
                        <a:t>UI</a:t>
                      </a:r>
                      <a:r>
                        <a:rPr lang="ko-KR" altLang="en-US" sz="1000" b="0" baseline="0" dirty="0" smtClean="0">
                          <a:solidFill>
                            <a:schemeClr val="bg1">
                              <a:lumMod val="50000"/>
                            </a:schemeClr>
                          </a:solidFill>
                          <a:latin typeface="맑은 고딕" panose="020B0503020000020004" pitchFamily="50" charset="-127"/>
                          <a:ea typeface="+mn-ea"/>
                        </a:rPr>
                        <a:t>에 포함되는 각 구성요소에 대한 가이드라인으로 프로젝트의 특성에 따라 일부 차용하거나 수정하여 적용할 수 있는 지침입니다</a:t>
                      </a:r>
                      <a:r>
                        <a:rPr lang="en-US" altLang="ko-KR" sz="1200" b="0" baseline="0" dirty="0" smtClean="0">
                          <a:solidFill>
                            <a:schemeClr val="bg1">
                              <a:lumMod val="50000"/>
                            </a:schemeClr>
                          </a:solidFill>
                          <a:latin typeface="맑은 고딕" panose="020B0503020000020004" pitchFamily="50" charset="-127"/>
                          <a:ea typeface="+mn-ea"/>
                        </a:rPr>
                        <a:t>.</a:t>
                      </a:r>
                      <a:r>
                        <a:rPr lang="ko-KR" altLang="en-US" sz="1200" b="0" dirty="0" smtClean="0">
                          <a:solidFill>
                            <a:schemeClr val="bg1">
                              <a:lumMod val="50000"/>
                            </a:schemeClr>
                          </a:solidFill>
                          <a:latin typeface="맑은 고딕" panose="020B0503020000020004" pitchFamily="50" charset="-127"/>
                          <a:ea typeface="+mn-ea"/>
                        </a:rPr>
                        <a:t> </a:t>
                      </a:r>
                      <a:endParaRPr lang="en-US" altLang="ko-KR" sz="1200" b="0" dirty="0" smtClean="0">
                        <a:solidFill>
                          <a:schemeClr val="bg1">
                            <a:lumMod val="50000"/>
                          </a:schemeClr>
                        </a:solidFill>
                        <a:latin typeface="맑은 고딕" panose="020B0503020000020004" pitchFamily="50" charset="-127"/>
                        <a:ea typeface="+mn-ea"/>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10" name="TextBox 119"/>
          <p:cNvSpPr txBox="1">
            <a:spLocks noChangeArrowheads="1"/>
          </p:cNvSpPr>
          <p:nvPr/>
        </p:nvSpPr>
        <p:spPr bwMode="auto">
          <a:xfrm>
            <a:off x="314325" y="712669"/>
            <a:ext cx="9283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ctr"/>
            <a:r>
              <a:rPr kumimoji="0" lang="en-US" altLang="ko-KR" sz="1400" b="1" dirty="0" smtClean="0">
                <a:solidFill>
                  <a:srgbClr val="273E2B"/>
                </a:solidFill>
                <a:latin typeface="+mn-ea"/>
                <a:ea typeface="+mn-ea"/>
              </a:rPr>
              <a:t>UI</a:t>
            </a:r>
            <a:r>
              <a:rPr kumimoji="0" lang="ko-KR" altLang="en-US" sz="1400" b="1" dirty="0" smtClean="0">
                <a:solidFill>
                  <a:srgbClr val="273E2B"/>
                </a:solidFill>
                <a:latin typeface="+mn-ea"/>
                <a:ea typeface="+mn-ea"/>
              </a:rPr>
              <a:t>가이드라인을 제시하여 사용법 및 예제를 통해 국민안전처 재난안전통신망 시스템에 참여하는</a:t>
            </a:r>
            <a:endParaRPr kumimoji="0" lang="en-US" altLang="ko-KR" sz="1400" b="1" dirty="0" smtClean="0">
              <a:solidFill>
                <a:srgbClr val="273E2B"/>
              </a:solidFill>
              <a:latin typeface="+mn-ea"/>
              <a:ea typeface="+mn-ea"/>
            </a:endParaRPr>
          </a:p>
          <a:p>
            <a:pPr algn="ctr"/>
            <a:r>
              <a:rPr kumimoji="0" lang="ko-KR" altLang="en-US" sz="1400" b="1" dirty="0" smtClean="0">
                <a:solidFill>
                  <a:srgbClr val="273E2B"/>
                </a:solidFill>
                <a:latin typeface="+mn-ea"/>
                <a:ea typeface="+mn-ea"/>
              </a:rPr>
              <a:t>디자이너 </a:t>
            </a:r>
            <a:r>
              <a:rPr kumimoji="0" lang="en-US" altLang="ko-KR" sz="1400" b="1" dirty="0" smtClean="0">
                <a:solidFill>
                  <a:srgbClr val="273E2B"/>
                </a:solidFill>
                <a:latin typeface="+mn-ea"/>
                <a:ea typeface="+mn-ea"/>
              </a:rPr>
              <a:t>/ </a:t>
            </a:r>
            <a:r>
              <a:rPr kumimoji="0" lang="ko-KR" altLang="en-US" sz="1400" b="1" dirty="0" err="1" smtClean="0">
                <a:solidFill>
                  <a:srgbClr val="273E2B"/>
                </a:solidFill>
                <a:latin typeface="+mn-ea"/>
                <a:ea typeface="+mn-ea"/>
              </a:rPr>
              <a:t>퍼블리셔</a:t>
            </a:r>
            <a:r>
              <a:rPr kumimoji="0" lang="ko-KR" altLang="en-US" sz="1400" b="1" dirty="0" smtClean="0">
                <a:solidFill>
                  <a:srgbClr val="273E2B"/>
                </a:solidFill>
                <a:latin typeface="+mn-ea"/>
                <a:ea typeface="+mn-ea"/>
              </a:rPr>
              <a:t> </a:t>
            </a:r>
            <a:r>
              <a:rPr kumimoji="0" lang="en-US" altLang="ko-KR" sz="1400" b="1" dirty="0" smtClean="0">
                <a:solidFill>
                  <a:srgbClr val="273E2B"/>
                </a:solidFill>
                <a:latin typeface="+mn-ea"/>
                <a:ea typeface="+mn-ea"/>
              </a:rPr>
              <a:t>/ </a:t>
            </a:r>
            <a:r>
              <a:rPr kumimoji="0" lang="ko-KR" altLang="en-US" sz="1400" b="1" dirty="0" smtClean="0">
                <a:solidFill>
                  <a:srgbClr val="273E2B"/>
                </a:solidFill>
                <a:latin typeface="+mn-ea"/>
                <a:ea typeface="+mn-ea"/>
              </a:rPr>
              <a:t>개발자에게 일관되고 통일된 </a:t>
            </a:r>
            <a:r>
              <a:rPr kumimoji="0" lang="en-US" altLang="ko-KR" sz="1400" b="1" dirty="0" smtClean="0">
                <a:solidFill>
                  <a:srgbClr val="273E2B"/>
                </a:solidFill>
                <a:latin typeface="+mn-ea"/>
                <a:ea typeface="+mn-ea"/>
              </a:rPr>
              <a:t>UI</a:t>
            </a:r>
            <a:r>
              <a:rPr kumimoji="0" lang="ko-KR" altLang="en-US" sz="1400" b="1" dirty="0" smtClean="0">
                <a:solidFill>
                  <a:srgbClr val="273E2B"/>
                </a:solidFill>
                <a:latin typeface="+mn-ea"/>
                <a:ea typeface="+mn-ea"/>
              </a:rPr>
              <a:t>를 구현할 수 있도록 안내합니다</a:t>
            </a:r>
            <a:r>
              <a:rPr kumimoji="0" lang="en-US" altLang="ko-KR" sz="1400" b="1" dirty="0" smtClean="0">
                <a:solidFill>
                  <a:srgbClr val="273E2B"/>
                </a:solidFill>
                <a:latin typeface="+mn-ea"/>
                <a:ea typeface="+mn-ea"/>
              </a:rPr>
              <a:t>.</a:t>
            </a:r>
            <a:endParaRPr kumimoji="0" lang="en-US" altLang="ko-KR" sz="1400" b="1" dirty="0">
              <a:solidFill>
                <a:srgbClr val="273E2B"/>
              </a:solidFill>
              <a:latin typeface="+mn-ea"/>
              <a:ea typeface="+mn-ea"/>
            </a:endParaRPr>
          </a:p>
        </p:txBody>
      </p:sp>
      <p:graphicFrame>
        <p:nvGraphicFramePr>
          <p:cNvPr id="12" name="표 11"/>
          <p:cNvGraphicFramePr>
            <a:graphicFrameLocks noGrp="1"/>
          </p:cNvGraphicFramePr>
          <p:nvPr>
            <p:extLst>
              <p:ext uri="{D42A27DB-BD31-4B8C-83A1-F6EECF244321}">
                <p14:modId xmlns:p14="http://schemas.microsoft.com/office/powerpoint/2010/main" val="1911386761"/>
              </p:ext>
            </p:extLst>
          </p:nvPr>
        </p:nvGraphicFramePr>
        <p:xfrm>
          <a:off x="5581939" y="2355573"/>
          <a:ext cx="4016085" cy="1854166"/>
        </p:xfrm>
        <a:graphic>
          <a:graphicData uri="http://schemas.openxmlformats.org/drawingml/2006/table">
            <a:tbl>
              <a:tblPr firstRow="1" bandRow="1">
                <a:tableStyleId>{5C22544A-7EE6-4342-B048-85BDC9FD1C3A}</a:tableStyleId>
              </a:tblPr>
              <a:tblGrid>
                <a:gridCol w="4016085">
                  <a:extLst>
                    <a:ext uri="{9D8B030D-6E8A-4147-A177-3AD203B41FA5}">
                      <a16:colId xmlns:a16="http://schemas.microsoft.com/office/drawing/2014/main" val="2704522777"/>
                    </a:ext>
                  </a:extLst>
                </a:gridCol>
              </a:tblGrid>
              <a:tr h="1854166">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디자이너 </a:t>
                      </a:r>
                      <a:r>
                        <a:rPr kumimoji="0" lang="en-US" altLang="ko-KR" sz="1000" b="1" dirty="0" smtClean="0">
                          <a:solidFill>
                            <a:srgbClr val="00695C"/>
                          </a:solidFill>
                          <a:latin typeface="맑은 고딕" panose="020B0503020000020004" pitchFamily="50" charset="-127"/>
                          <a:ea typeface="맑은 고딕" panose="020B0503020000020004" pitchFamily="50" charset="-127"/>
                        </a:rPr>
                        <a:t>/ </a:t>
                      </a:r>
                      <a:r>
                        <a:rPr kumimoji="0" lang="ko-KR" altLang="en-US" sz="1000" b="1" dirty="0" err="1" smtClean="0">
                          <a:solidFill>
                            <a:srgbClr val="00695C"/>
                          </a:solidFill>
                          <a:latin typeface="맑은 고딕" panose="020B0503020000020004" pitchFamily="50" charset="-127"/>
                          <a:ea typeface="맑은 고딕" panose="020B0503020000020004" pitchFamily="50" charset="-127"/>
                        </a:rPr>
                        <a:t>퍼블리셔</a:t>
                      </a: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제공된 가이드라인을 통해</a:t>
                      </a: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err="1" smtClean="0">
                          <a:solidFill>
                            <a:schemeClr val="bg1">
                              <a:lumMod val="50000"/>
                            </a:schemeClr>
                          </a:solidFill>
                          <a:latin typeface="맑은 고딕" panose="020B0503020000020004" pitchFamily="50" charset="-127"/>
                          <a:ea typeface="맑은 고딕" panose="020B0503020000020004" pitchFamily="50" charset="-127"/>
                        </a:rPr>
                        <a:t>통일성있는</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 프로토타입을 </a:t>
                      </a: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설계하고 적용할 수 있습니다</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이를 통해 사용자가 </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APP</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플랫폼에 대한 일관적인</a:t>
                      </a: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UI</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를 경험하고 이용에</a:t>
                      </a: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편의성을 높이게 됩니다</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a:t>
                      </a:r>
                      <a:endParaRPr lang="ko-KR" altLang="en-US" sz="1000"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2632932994"/>
              </p:ext>
            </p:extLst>
          </p:nvPr>
        </p:nvGraphicFramePr>
        <p:xfrm>
          <a:off x="5581940" y="4373742"/>
          <a:ext cx="4016085" cy="2188299"/>
        </p:xfrm>
        <a:graphic>
          <a:graphicData uri="http://schemas.openxmlformats.org/drawingml/2006/table">
            <a:tbl>
              <a:tblPr firstRow="1" bandRow="1">
                <a:tableStyleId>{5C22544A-7EE6-4342-B048-85BDC9FD1C3A}</a:tableStyleId>
              </a:tblPr>
              <a:tblGrid>
                <a:gridCol w="4016085">
                  <a:extLst>
                    <a:ext uri="{9D8B030D-6E8A-4147-A177-3AD203B41FA5}">
                      <a16:colId xmlns:a16="http://schemas.microsoft.com/office/drawing/2014/main" val="2704522777"/>
                    </a:ext>
                  </a:extLst>
                </a:gridCol>
              </a:tblGrid>
              <a:tr h="2188299">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개발자</a:t>
                      </a: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가이드라인을 통하여 빠른</a:t>
                      </a: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프로토타입을 적용하고 전체</a:t>
                      </a: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APP</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구축에 효율적으로 적용</a:t>
                      </a: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할 수 있습니다</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사용자에게 일관적인 </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APP</a:t>
                      </a: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을</a:t>
                      </a: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제공하고 업데이트하고 실행</a:t>
                      </a: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하는 코드를 재사용함으로써</a:t>
                      </a: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유지보수 시간과 </a:t>
                      </a:r>
                      <a:r>
                        <a:rPr kumimoji="0" lang="ko-KR" altLang="en-US" sz="1000" b="0" dirty="0" err="1" smtClean="0">
                          <a:solidFill>
                            <a:schemeClr val="bg1">
                              <a:lumMod val="50000"/>
                            </a:schemeClr>
                          </a:solidFill>
                          <a:latin typeface="맑은 고딕" panose="020B0503020000020004" pitchFamily="50" charset="-127"/>
                          <a:ea typeface="맑은 고딕" panose="020B0503020000020004" pitchFamily="50" charset="-127"/>
                        </a:rPr>
                        <a:t>개발주기를</a:t>
                      </a: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맑은 고딕" panose="020B0503020000020004" pitchFamily="50" charset="-127"/>
                        </a:rPr>
                        <a:t>단축할 수 있습니다</a:t>
                      </a:r>
                      <a:r>
                        <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rPr>
                        <a:t>.</a:t>
                      </a:r>
                      <a:endParaRPr lang="ko-KR" altLang="en-US" sz="1000"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14" name="그림 13"/>
          <p:cNvPicPr>
            <a:picLocks noChangeAspect="1"/>
          </p:cNvPicPr>
          <p:nvPr/>
        </p:nvPicPr>
        <p:blipFill>
          <a:blip r:embed="rId2"/>
          <a:stretch>
            <a:fillRect/>
          </a:stretch>
        </p:blipFill>
        <p:spPr>
          <a:xfrm>
            <a:off x="7477124" y="2481330"/>
            <a:ext cx="2021663" cy="1564659"/>
          </a:xfrm>
          <a:prstGeom prst="rect">
            <a:avLst/>
          </a:prstGeom>
        </p:spPr>
      </p:pic>
      <p:pic>
        <p:nvPicPr>
          <p:cNvPr id="15" name="그림 14"/>
          <p:cNvPicPr>
            <a:picLocks noChangeAspect="1"/>
          </p:cNvPicPr>
          <p:nvPr/>
        </p:nvPicPr>
        <p:blipFill>
          <a:blip r:embed="rId3"/>
          <a:stretch>
            <a:fillRect/>
          </a:stretch>
        </p:blipFill>
        <p:spPr>
          <a:xfrm>
            <a:off x="7719059" y="4779817"/>
            <a:ext cx="1878966" cy="1454219"/>
          </a:xfrm>
          <a:prstGeom prst="rect">
            <a:avLst/>
          </a:prstGeom>
        </p:spPr>
      </p:pic>
      <p:sp>
        <p:nvSpPr>
          <p:cNvPr id="11" name="직사각형 10"/>
          <p:cNvSpPr/>
          <p:nvPr/>
        </p:nvSpPr>
        <p:spPr>
          <a:xfrm rot="20997161">
            <a:off x="4301128" y="1324084"/>
            <a:ext cx="1510863" cy="8111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smtClean="0">
                <a:solidFill>
                  <a:srgbClr val="FF0000"/>
                </a:solidFill>
              </a:rPr>
              <a:t>IMAGE</a:t>
            </a:r>
            <a:endParaRPr lang="ko-KR" altLang="en-US" sz="3200" b="1" dirty="0">
              <a:solidFill>
                <a:srgbClr val="FF0000"/>
              </a:solidFill>
            </a:endParaRPr>
          </a:p>
        </p:txBody>
      </p:sp>
    </p:spTree>
    <p:extLst>
      <p:ext uri="{BB962C8B-B14F-4D97-AF65-F5344CB8AC3E}">
        <p14:creationId xmlns:p14="http://schemas.microsoft.com/office/powerpoint/2010/main" val="3991956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7477125" y="6562042"/>
            <a:ext cx="2228850" cy="286434"/>
          </a:xfrm>
        </p:spPr>
        <p:txBody>
          <a:bodyPr/>
          <a:lstStyle/>
          <a:p>
            <a:fld id="{275AD203-111F-462D-8971-20D83D982433}" type="slidenum">
              <a:rPr lang="ko-KR" altLang="en-US" smtClean="0"/>
              <a:pPr/>
              <a:t>6</a:t>
            </a:fld>
            <a:endParaRPr lang="ko-KR" altLang="en-US" dirty="0"/>
          </a:p>
        </p:txBody>
      </p:sp>
      <p:sp>
        <p:nvSpPr>
          <p:cNvPr id="7"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2. UI </a:t>
            </a:r>
            <a:r>
              <a:rPr kumimoji="0" lang="ko-KR" altLang="en-US" b="1" dirty="0" smtClean="0">
                <a:solidFill>
                  <a:schemeClr val="bg1"/>
                </a:solidFill>
                <a:latin typeface="맑은 고딕" panose="020B0503020000020004" pitchFamily="50" charset="-127"/>
              </a:rPr>
              <a:t>가이드라인 목표</a:t>
            </a:r>
            <a:endParaRPr kumimoji="0" lang="ko-KR" altLang="en-US" b="1" dirty="0">
              <a:solidFill>
                <a:schemeClr val="bg1"/>
              </a:solidFill>
              <a:latin typeface="맑은 고딕" panose="020B0503020000020004" pitchFamily="50" charset="-127"/>
            </a:endParaRPr>
          </a:p>
        </p:txBody>
      </p:sp>
      <p:sp>
        <p:nvSpPr>
          <p:cNvPr id="8" name="TextBox 2"/>
          <p:cNvSpPr txBox="1">
            <a:spLocks noChangeArrowheads="1"/>
          </p:cNvSpPr>
          <p:nvPr/>
        </p:nvSpPr>
        <p:spPr bwMode="auto">
          <a:xfrm>
            <a:off x="4737100" y="185433"/>
            <a:ext cx="4860925" cy="414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 </a:t>
            </a:r>
            <a:r>
              <a:rPr kumimoji="0" lang="ko-KR" altLang="en-US" sz="1600" b="1" dirty="0" smtClean="0">
                <a:solidFill>
                  <a:schemeClr val="bg1"/>
                </a:solidFill>
                <a:latin typeface="맑은 고딕" panose="020B0503020000020004" pitchFamily="50" charset="-127"/>
              </a:rPr>
              <a:t>개 요</a:t>
            </a:r>
            <a:endParaRPr kumimoji="0" lang="ko-KR" altLang="en-US" sz="1600" b="1" dirty="0">
              <a:solidFill>
                <a:schemeClr val="bg1"/>
              </a:solidFill>
              <a:latin typeface="맑은 고딕" panose="020B0503020000020004" pitchFamily="50" charset="-127"/>
            </a:endParaRPr>
          </a:p>
        </p:txBody>
      </p:sp>
      <p:sp>
        <p:nvSpPr>
          <p:cNvPr id="30" name="TextBox 119"/>
          <p:cNvSpPr txBox="1">
            <a:spLocks noChangeArrowheads="1"/>
          </p:cNvSpPr>
          <p:nvPr/>
        </p:nvSpPr>
        <p:spPr bwMode="auto">
          <a:xfrm>
            <a:off x="314325" y="712669"/>
            <a:ext cx="9283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ctr"/>
            <a:r>
              <a:rPr kumimoji="0" lang="ko-KR" altLang="en-US" sz="1400" b="1" dirty="0" smtClean="0">
                <a:solidFill>
                  <a:srgbClr val="273E2B"/>
                </a:solidFill>
                <a:latin typeface="맑은 고딕" panose="020B0503020000020004" pitchFamily="50" charset="-127"/>
              </a:rPr>
              <a:t>국민안전처의 비전인 안전한 나라 행복한 국민을 지향하는</a:t>
            </a:r>
            <a:endParaRPr kumimoji="0" lang="en-US" altLang="ko-KR" sz="1400" b="1" dirty="0" smtClean="0">
              <a:solidFill>
                <a:srgbClr val="273E2B"/>
              </a:solidFill>
              <a:latin typeface="맑은 고딕" panose="020B0503020000020004" pitchFamily="50" charset="-127"/>
            </a:endParaRPr>
          </a:p>
          <a:p>
            <a:pPr algn="ctr"/>
            <a:r>
              <a:rPr kumimoji="0" lang="ko-KR" altLang="en-US" sz="1400" b="1" dirty="0" err="1" smtClean="0">
                <a:solidFill>
                  <a:srgbClr val="273E2B"/>
                </a:solidFill>
                <a:latin typeface="맑은 고딕" panose="020B0503020000020004" pitchFamily="50" charset="-127"/>
              </a:rPr>
              <a:t>일관성있는</a:t>
            </a:r>
            <a:r>
              <a:rPr kumimoji="0" lang="ko-KR" altLang="en-US" sz="1400" b="1" dirty="0" smtClean="0">
                <a:solidFill>
                  <a:srgbClr val="273E2B"/>
                </a:solidFill>
                <a:latin typeface="맑은 고딕" panose="020B0503020000020004" pitchFamily="50" charset="-127"/>
              </a:rPr>
              <a:t> </a:t>
            </a:r>
            <a:r>
              <a:rPr kumimoji="0" lang="en-US" altLang="ko-KR" sz="1400" b="1" dirty="0" smtClean="0">
                <a:solidFill>
                  <a:srgbClr val="273E2B"/>
                </a:solidFill>
                <a:latin typeface="맑은 고딕" panose="020B0503020000020004" pitchFamily="50" charset="-127"/>
              </a:rPr>
              <a:t>UI </a:t>
            </a:r>
            <a:r>
              <a:rPr kumimoji="0" lang="ko-KR" altLang="en-US" sz="1400" b="1" dirty="0" smtClean="0">
                <a:solidFill>
                  <a:srgbClr val="273E2B"/>
                </a:solidFill>
                <a:latin typeface="맑은 고딕" panose="020B0503020000020004" pitchFamily="50" charset="-127"/>
              </a:rPr>
              <a:t>가이드라인을 제시하여 이용자와 이해당사자에게 편의를 도모합니다</a:t>
            </a:r>
            <a:r>
              <a:rPr kumimoji="0" lang="en-US" altLang="ko-KR" sz="1400" b="1" dirty="0" smtClean="0">
                <a:solidFill>
                  <a:srgbClr val="273E2B"/>
                </a:solidFill>
                <a:latin typeface="맑은 고딕" panose="020B0503020000020004" pitchFamily="50" charset="-127"/>
              </a:rPr>
              <a:t>.</a:t>
            </a:r>
            <a:endParaRPr kumimoji="0" lang="en-US" altLang="ko-KR" sz="1400" b="1" dirty="0">
              <a:solidFill>
                <a:srgbClr val="273E2B"/>
              </a:solidFill>
              <a:latin typeface="맑은 고딕" panose="020B0503020000020004" pitchFamily="50" charset="-127"/>
            </a:endParaRPr>
          </a:p>
        </p:txBody>
      </p:sp>
      <p:graphicFrame>
        <p:nvGraphicFramePr>
          <p:cNvPr id="31" name="표 30"/>
          <p:cNvGraphicFramePr>
            <a:graphicFrameLocks noGrp="1"/>
          </p:cNvGraphicFramePr>
          <p:nvPr>
            <p:extLst>
              <p:ext uri="{D42A27DB-BD31-4B8C-83A1-F6EECF244321}">
                <p14:modId xmlns:p14="http://schemas.microsoft.com/office/powerpoint/2010/main" val="2981827775"/>
              </p:ext>
            </p:extLst>
          </p:nvPr>
        </p:nvGraphicFramePr>
        <p:xfrm>
          <a:off x="554645" y="3106906"/>
          <a:ext cx="2903450" cy="3435811"/>
        </p:xfrm>
        <a:graphic>
          <a:graphicData uri="http://schemas.openxmlformats.org/drawingml/2006/table">
            <a:tbl>
              <a:tblPr firstRow="1" bandRow="1">
                <a:tableStyleId>{5C22544A-7EE6-4342-B048-85BDC9FD1C3A}</a:tableStyleId>
              </a:tblPr>
              <a:tblGrid>
                <a:gridCol w="2903450">
                  <a:extLst>
                    <a:ext uri="{9D8B030D-6E8A-4147-A177-3AD203B41FA5}">
                      <a16:colId xmlns:a16="http://schemas.microsoft.com/office/drawing/2014/main" val="2704522777"/>
                    </a:ext>
                  </a:extLst>
                </a:gridCol>
              </a:tblGrid>
              <a:tr h="3435811">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mn-ea"/>
                        </a:rPr>
                        <a:t>적용하기 쉬운 가이드라인</a:t>
                      </a: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다양한</a:t>
                      </a:r>
                      <a:r>
                        <a:rPr kumimoji="0" lang="ko-KR" altLang="en-US" sz="1000" b="0" baseline="0" dirty="0" smtClean="0">
                          <a:solidFill>
                            <a:schemeClr val="bg1">
                              <a:lumMod val="50000"/>
                            </a:schemeClr>
                          </a:solidFill>
                          <a:latin typeface="맑은 고딕" panose="020B0503020000020004" pitchFamily="50" charset="-127"/>
                          <a:ea typeface="+mn-ea"/>
                        </a:rPr>
                        <a:t> </a:t>
                      </a:r>
                      <a:r>
                        <a:rPr kumimoji="0" lang="ko-KR" altLang="en-US" sz="1000" b="0" baseline="0" dirty="0" err="1" smtClean="0">
                          <a:solidFill>
                            <a:schemeClr val="bg1">
                              <a:lumMod val="50000"/>
                            </a:schemeClr>
                          </a:solidFill>
                          <a:latin typeface="맑은 고딕" panose="020B0503020000020004" pitchFamily="50" charset="-127"/>
                          <a:ea typeface="+mn-ea"/>
                        </a:rPr>
                        <a:t>사업환경과</a:t>
                      </a:r>
                      <a:r>
                        <a:rPr kumimoji="0" lang="ko-KR" altLang="en-US" sz="1000" b="0" baseline="0" dirty="0" smtClean="0">
                          <a:solidFill>
                            <a:schemeClr val="bg1">
                              <a:lumMod val="50000"/>
                            </a:schemeClr>
                          </a:solidFill>
                          <a:latin typeface="맑은 고딕" panose="020B0503020000020004" pitchFamily="50" charset="-127"/>
                          <a:ea typeface="+mn-ea"/>
                        </a:rPr>
                        <a:t> 요구사항에 유연하게 대응할 수 있도록 공통적이고 주요한 사항만을 명시하고 실제 개발 및 </a:t>
                      </a:r>
                      <a:r>
                        <a:rPr kumimoji="0" lang="ko-KR" altLang="en-US" sz="1000" b="0" baseline="0" dirty="0" err="1" smtClean="0">
                          <a:solidFill>
                            <a:schemeClr val="bg1">
                              <a:lumMod val="50000"/>
                            </a:schemeClr>
                          </a:solidFill>
                          <a:latin typeface="맑은 고딕" panose="020B0503020000020004" pitchFamily="50" charset="-127"/>
                          <a:ea typeface="+mn-ea"/>
                        </a:rPr>
                        <a:t>운영환경에</a:t>
                      </a:r>
                      <a:r>
                        <a:rPr kumimoji="0" lang="ko-KR" altLang="en-US" sz="1000" b="0" baseline="0" dirty="0" smtClean="0">
                          <a:solidFill>
                            <a:schemeClr val="bg1">
                              <a:lumMod val="50000"/>
                            </a:schemeClr>
                          </a:solidFill>
                          <a:latin typeface="맑은 고딕" panose="020B0503020000020004" pitchFamily="50" charset="-127"/>
                          <a:ea typeface="+mn-ea"/>
                        </a:rPr>
                        <a:t> 적용이 용이하도록 설명 및 샘플을 제공합니다</a:t>
                      </a:r>
                      <a:r>
                        <a:rPr kumimoji="0" lang="en-US" altLang="ko-KR" sz="1000" b="0" baseline="0" dirty="0" smtClean="0">
                          <a:solidFill>
                            <a:schemeClr val="bg1">
                              <a:lumMod val="50000"/>
                            </a:schemeClr>
                          </a:solidFill>
                          <a:latin typeface="맑은 고딕" panose="020B0503020000020004" pitchFamily="50" charset="-127"/>
                          <a:ea typeface="+mn-ea"/>
                        </a:rPr>
                        <a:t>.</a:t>
                      </a: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lang="ko-KR" altLang="en-US" sz="1000"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33" name="표 32"/>
          <p:cNvGraphicFramePr>
            <a:graphicFrameLocks noGrp="1"/>
          </p:cNvGraphicFramePr>
          <p:nvPr>
            <p:extLst>
              <p:ext uri="{D42A27DB-BD31-4B8C-83A1-F6EECF244321}">
                <p14:modId xmlns:p14="http://schemas.microsoft.com/office/powerpoint/2010/main" val="2135422266"/>
              </p:ext>
            </p:extLst>
          </p:nvPr>
        </p:nvGraphicFramePr>
        <p:xfrm>
          <a:off x="3782291" y="3106906"/>
          <a:ext cx="2826327" cy="3435811"/>
        </p:xfrm>
        <a:graphic>
          <a:graphicData uri="http://schemas.openxmlformats.org/drawingml/2006/table">
            <a:tbl>
              <a:tblPr firstRow="1" bandRow="1">
                <a:tableStyleId>{5C22544A-7EE6-4342-B048-85BDC9FD1C3A}</a:tableStyleId>
              </a:tblPr>
              <a:tblGrid>
                <a:gridCol w="2826327">
                  <a:extLst>
                    <a:ext uri="{9D8B030D-6E8A-4147-A177-3AD203B41FA5}">
                      <a16:colId xmlns:a16="http://schemas.microsoft.com/office/drawing/2014/main" val="2704522777"/>
                    </a:ext>
                  </a:extLst>
                </a:gridCol>
              </a:tblGrid>
              <a:tr h="3435811">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mn-ea"/>
                        </a:rPr>
                        <a:t>신뢰도 높은 가이드라인</a:t>
                      </a: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lnSpc>
                          <a:spcPct val="100000"/>
                        </a:lnSpc>
                        <a:spcBef>
                          <a:spcPct val="20000"/>
                        </a:spcBef>
                      </a:pPr>
                      <a:r>
                        <a:rPr kumimoji="0" lang="ko-KR" altLang="en-US" sz="1000" b="0" dirty="0" smtClean="0">
                          <a:solidFill>
                            <a:schemeClr val="bg1">
                              <a:lumMod val="50000"/>
                            </a:schemeClr>
                          </a:solidFill>
                          <a:latin typeface="맑은 고딕" panose="020B0503020000020004" pitchFamily="50" charset="-127"/>
                          <a:ea typeface="+mn-ea"/>
                        </a:rPr>
                        <a:t>세계적으로 많이 참조되고 있는 </a:t>
                      </a:r>
                      <a:r>
                        <a:rPr kumimoji="0" lang="en-US" altLang="ko-KR" sz="1000" b="0" dirty="0" smtClean="0">
                          <a:solidFill>
                            <a:schemeClr val="bg1">
                              <a:lumMod val="50000"/>
                            </a:schemeClr>
                          </a:solidFill>
                          <a:latin typeface="맑은 고딕" panose="020B0503020000020004" pitchFamily="50" charset="-127"/>
                          <a:ea typeface="+mn-ea"/>
                        </a:rPr>
                        <a:t>Google Material Design , Salesforce Lightening</a:t>
                      </a:r>
                      <a:r>
                        <a:rPr kumimoji="0" lang="en-US" altLang="ko-KR" sz="1000" b="0" baseline="0" dirty="0" smtClean="0">
                          <a:solidFill>
                            <a:schemeClr val="bg1">
                              <a:lumMod val="50000"/>
                            </a:schemeClr>
                          </a:solidFill>
                          <a:latin typeface="맑은 고딕" panose="020B0503020000020004" pitchFamily="50" charset="-127"/>
                          <a:ea typeface="+mn-ea"/>
                        </a:rPr>
                        <a:t> System</a:t>
                      </a:r>
                      <a:r>
                        <a:rPr kumimoji="0" lang="en-US" altLang="ko-KR" sz="1000" b="0" dirty="0" smtClean="0">
                          <a:solidFill>
                            <a:schemeClr val="bg1">
                              <a:lumMod val="50000"/>
                            </a:schemeClr>
                          </a:solidFill>
                          <a:latin typeface="맑은 고딕" panose="020B0503020000020004" pitchFamily="50" charset="-127"/>
                          <a:ea typeface="+mn-ea"/>
                        </a:rPr>
                        <a:t>, </a:t>
                      </a:r>
                      <a:r>
                        <a:rPr kumimoji="0" lang="en-US" altLang="ko-KR" sz="1000" b="0" baseline="0" dirty="0" smtClean="0">
                          <a:solidFill>
                            <a:schemeClr val="bg1">
                              <a:lumMod val="50000"/>
                            </a:schemeClr>
                          </a:solidFill>
                          <a:latin typeface="맑은 고딕" panose="020B0503020000020004" pitchFamily="50" charset="-127"/>
                          <a:ea typeface="+mn-ea"/>
                        </a:rPr>
                        <a:t>The U.S. Web Design Standards </a:t>
                      </a:r>
                      <a:r>
                        <a:rPr kumimoji="0" lang="ko-KR" altLang="en-US" sz="1000" b="0" baseline="0" dirty="0" smtClean="0">
                          <a:solidFill>
                            <a:schemeClr val="bg1">
                              <a:lumMod val="50000"/>
                            </a:schemeClr>
                          </a:solidFill>
                          <a:latin typeface="맑은 고딕" panose="020B0503020000020004" pitchFamily="50" charset="-127"/>
                          <a:ea typeface="+mn-ea"/>
                        </a:rPr>
                        <a:t>등 </a:t>
                      </a:r>
                      <a:r>
                        <a:rPr kumimoji="0" lang="ko-KR" altLang="en-US" sz="1000" b="0" dirty="0" smtClean="0">
                          <a:solidFill>
                            <a:schemeClr val="bg1">
                              <a:lumMod val="50000"/>
                            </a:schemeClr>
                          </a:solidFill>
                          <a:latin typeface="맑은 고딕" panose="020B0503020000020004" pitchFamily="50" charset="-127"/>
                          <a:ea typeface="+mn-ea"/>
                        </a:rPr>
                        <a:t>다수의 검증된 </a:t>
                      </a:r>
                      <a:r>
                        <a:rPr kumimoji="0" lang="en-US" altLang="ko-KR" sz="1000" b="0" dirty="0" smtClean="0">
                          <a:solidFill>
                            <a:schemeClr val="bg1">
                              <a:lumMod val="50000"/>
                            </a:schemeClr>
                          </a:solidFill>
                          <a:latin typeface="맑은 고딕" panose="020B0503020000020004" pitchFamily="50" charset="-127"/>
                          <a:ea typeface="+mn-ea"/>
                        </a:rPr>
                        <a:t>UI</a:t>
                      </a:r>
                      <a:r>
                        <a:rPr kumimoji="0" lang="ko-KR" altLang="en-US" sz="1000" b="0" dirty="0" smtClean="0">
                          <a:solidFill>
                            <a:schemeClr val="bg1">
                              <a:lumMod val="50000"/>
                            </a:schemeClr>
                          </a:solidFill>
                          <a:latin typeface="맑은 고딕" panose="020B0503020000020004" pitchFamily="50" charset="-127"/>
                          <a:ea typeface="+mn-ea"/>
                        </a:rPr>
                        <a:t>가이드라인을 기반으로 작성되고 수정되었습니다</a:t>
                      </a:r>
                      <a:r>
                        <a:rPr kumimoji="0" lang="en-US" altLang="ko-KR" sz="1000" b="0" dirty="0" smtClean="0">
                          <a:solidFill>
                            <a:schemeClr val="bg1">
                              <a:lumMod val="50000"/>
                            </a:schemeClr>
                          </a:solidFill>
                          <a:latin typeface="맑은 고딕" panose="020B0503020000020004" pitchFamily="50" charset="-127"/>
                          <a:ea typeface="+mn-ea"/>
                        </a:rPr>
                        <a:t>.</a:t>
                      </a: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lang="ko-KR" altLang="en-US" sz="1000"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35" name="표 34"/>
          <p:cNvGraphicFramePr>
            <a:graphicFrameLocks noGrp="1"/>
          </p:cNvGraphicFramePr>
          <p:nvPr>
            <p:extLst>
              <p:ext uri="{D42A27DB-BD31-4B8C-83A1-F6EECF244321}">
                <p14:modId xmlns:p14="http://schemas.microsoft.com/office/powerpoint/2010/main" val="3848680893"/>
              </p:ext>
            </p:extLst>
          </p:nvPr>
        </p:nvGraphicFramePr>
        <p:xfrm>
          <a:off x="6908871" y="3106906"/>
          <a:ext cx="2582476" cy="3435811"/>
        </p:xfrm>
        <a:graphic>
          <a:graphicData uri="http://schemas.openxmlformats.org/drawingml/2006/table">
            <a:tbl>
              <a:tblPr firstRow="1" bandRow="1">
                <a:tableStyleId>{5C22544A-7EE6-4342-B048-85BDC9FD1C3A}</a:tableStyleId>
              </a:tblPr>
              <a:tblGrid>
                <a:gridCol w="2582476">
                  <a:extLst>
                    <a:ext uri="{9D8B030D-6E8A-4147-A177-3AD203B41FA5}">
                      <a16:colId xmlns:a16="http://schemas.microsoft.com/office/drawing/2014/main" val="2704522777"/>
                    </a:ext>
                  </a:extLst>
                </a:gridCol>
              </a:tblGrid>
              <a:tr h="3435811">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mn-ea"/>
                        </a:rPr>
                        <a:t>목적에 부합하는 가이드라인</a:t>
                      </a:r>
                      <a:endParaRPr kumimoji="0" lang="en-US" altLang="ko-KR" sz="1000" b="1" dirty="0" smtClean="0">
                        <a:solidFill>
                          <a:srgbClr val="00695C"/>
                        </a:solidFill>
                        <a:latin typeface="맑은 고딕" panose="020B0503020000020004" pitchFamily="50" charset="-127"/>
                        <a:ea typeface="+mn-ea"/>
                      </a:endParaRP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재난안전통신망 구축에 필요한 모바일</a:t>
                      </a:r>
                      <a:r>
                        <a:rPr kumimoji="0" lang="en-US" altLang="ko-KR" sz="1000" b="0" dirty="0" smtClean="0">
                          <a:solidFill>
                            <a:schemeClr val="bg1">
                              <a:lumMod val="50000"/>
                            </a:schemeClr>
                          </a:solidFill>
                          <a:latin typeface="맑은 고딕" panose="020B0503020000020004" pitchFamily="50" charset="-127"/>
                          <a:ea typeface="+mn-ea"/>
                        </a:rPr>
                        <a:t>APP </a:t>
                      </a:r>
                      <a:r>
                        <a:rPr kumimoji="0" lang="ko-KR" altLang="en-US" sz="1000" b="0" dirty="0" smtClean="0">
                          <a:solidFill>
                            <a:schemeClr val="bg1">
                              <a:lumMod val="50000"/>
                            </a:schemeClr>
                          </a:solidFill>
                          <a:latin typeface="맑은 고딕" panose="020B0503020000020004" pitchFamily="50" charset="-127"/>
                          <a:ea typeface="+mn-ea"/>
                        </a:rPr>
                        <a:t>구축이라는 목적에 부합하도록 재난상황</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비상상황</a:t>
                      </a:r>
                      <a:r>
                        <a:rPr kumimoji="0" lang="ko-KR" altLang="en-US" sz="1000" b="0" baseline="0" dirty="0" smtClean="0">
                          <a:solidFill>
                            <a:schemeClr val="bg1">
                              <a:lumMod val="50000"/>
                            </a:schemeClr>
                          </a:solidFill>
                          <a:latin typeface="맑은 고딕" panose="020B0503020000020004" pitchFamily="50" charset="-127"/>
                          <a:ea typeface="+mn-ea"/>
                        </a:rPr>
                        <a:t> 등에 원활히 운용될 수 있도록 고려하여 작성되었습니다</a:t>
                      </a:r>
                      <a:r>
                        <a:rPr kumimoji="0" lang="en-US" altLang="ko-KR" sz="1000" b="0" baseline="0" dirty="0" smtClean="0">
                          <a:solidFill>
                            <a:schemeClr val="bg1">
                              <a:lumMod val="50000"/>
                            </a:schemeClr>
                          </a:solidFill>
                          <a:latin typeface="맑은 고딕" panose="020B0503020000020004" pitchFamily="50" charset="-127"/>
                          <a:ea typeface="+mn-ea"/>
                        </a:rPr>
                        <a:t>.</a:t>
                      </a: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lang="ko-KR" altLang="en-US" sz="1000"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4" name="그림 3"/>
          <p:cNvPicPr>
            <a:picLocks noChangeAspect="1"/>
          </p:cNvPicPr>
          <p:nvPr/>
        </p:nvPicPr>
        <p:blipFill>
          <a:blip r:embed="rId2"/>
          <a:stretch>
            <a:fillRect/>
          </a:stretch>
        </p:blipFill>
        <p:spPr>
          <a:xfrm>
            <a:off x="654934" y="4964777"/>
            <a:ext cx="2702872" cy="1194954"/>
          </a:xfrm>
          <a:prstGeom prst="rect">
            <a:avLst/>
          </a:prstGeom>
        </p:spPr>
      </p:pic>
      <p:pic>
        <p:nvPicPr>
          <p:cNvPr id="5" name="그림 4"/>
          <p:cNvPicPr>
            <a:picLocks noChangeAspect="1"/>
          </p:cNvPicPr>
          <p:nvPr/>
        </p:nvPicPr>
        <p:blipFill>
          <a:blip r:embed="rId3"/>
          <a:stretch>
            <a:fillRect/>
          </a:stretch>
        </p:blipFill>
        <p:spPr>
          <a:xfrm>
            <a:off x="3962687" y="5181416"/>
            <a:ext cx="2599892" cy="1073737"/>
          </a:xfrm>
          <a:prstGeom prst="rect">
            <a:avLst/>
          </a:prstGeom>
        </p:spPr>
      </p:pic>
      <p:pic>
        <p:nvPicPr>
          <p:cNvPr id="6" name="그림 5"/>
          <p:cNvPicPr>
            <a:picLocks noChangeAspect="1"/>
          </p:cNvPicPr>
          <p:nvPr/>
        </p:nvPicPr>
        <p:blipFill>
          <a:blip r:embed="rId4"/>
          <a:stretch>
            <a:fillRect/>
          </a:stretch>
        </p:blipFill>
        <p:spPr>
          <a:xfrm>
            <a:off x="6999317" y="5122808"/>
            <a:ext cx="2184255" cy="1190951"/>
          </a:xfrm>
          <a:prstGeom prst="rect">
            <a:avLst/>
          </a:prstGeom>
        </p:spPr>
      </p:pic>
      <p:sp>
        <p:nvSpPr>
          <p:cNvPr id="14" name="직사각형 13"/>
          <p:cNvSpPr/>
          <p:nvPr/>
        </p:nvSpPr>
        <p:spPr>
          <a:xfrm rot="20997161">
            <a:off x="4317754" y="1664069"/>
            <a:ext cx="1510863" cy="8111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smtClean="0">
                <a:solidFill>
                  <a:srgbClr val="FF0000"/>
                </a:solidFill>
              </a:rPr>
              <a:t>IMAGE</a:t>
            </a:r>
            <a:endParaRPr lang="ko-KR" altLang="en-US" sz="3200" b="1" dirty="0">
              <a:solidFill>
                <a:srgbClr val="FF0000"/>
              </a:solidFill>
            </a:endParaRPr>
          </a:p>
        </p:txBody>
      </p:sp>
    </p:spTree>
    <p:extLst>
      <p:ext uri="{BB962C8B-B14F-4D97-AF65-F5344CB8AC3E}">
        <p14:creationId xmlns:p14="http://schemas.microsoft.com/office/powerpoint/2010/main" val="1417081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7477125" y="6562042"/>
            <a:ext cx="2228850" cy="286434"/>
          </a:xfrm>
        </p:spPr>
        <p:txBody>
          <a:bodyPr/>
          <a:lstStyle/>
          <a:p>
            <a:fld id="{275AD203-111F-462D-8971-20D83D982433}" type="slidenum">
              <a:rPr lang="ko-KR" altLang="en-US" smtClean="0"/>
              <a:pPr/>
              <a:t>7</a:t>
            </a:fld>
            <a:endParaRPr lang="ko-KR" altLang="en-US" dirty="0"/>
          </a:p>
        </p:txBody>
      </p:sp>
      <p:sp>
        <p:nvSpPr>
          <p:cNvPr id="7"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3. UI </a:t>
            </a:r>
            <a:r>
              <a:rPr kumimoji="0" lang="ko-KR" altLang="en-US" b="1" dirty="0" smtClean="0">
                <a:solidFill>
                  <a:schemeClr val="bg1"/>
                </a:solidFill>
                <a:latin typeface="맑은 고딕" panose="020B0503020000020004" pitchFamily="50" charset="-127"/>
              </a:rPr>
              <a:t>가이드라인 원칙</a:t>
            </a:r>
            <a:endParaRPr kumimoji="0" lang="ko-KR" altLang="en-US" b="1" dirty="0">
              <a:solidFill>
                <a:schemeClr val="bg1"/>
              </a:solidFill>
              <a:latin typeface="맑은 고딕" panose="020B0503020000020004" pitchFamily="50" charset="-127"/>
            </a:endParaRPr>
          </a:p>
        </p:txBody>
      </p:sp>
      <p:sp>
        <p:nvSpPr>
          <p:cNvPr id="8" name="TextBox 2"/>
          <p:cNvSpPr txBox="1">
            <a:spLocks noChangeArrowheads="1"/>
          </p:cNvSpPr>
          <p:nvPr/>
        </p:nvSpPr>
        <p:spPr bwMode="auto">
          <a:xfrm>
            <a:off x="4737100" y="185433"/>
            <a:ext cx="4860925" cy="414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 </a:t>
            </a:r>
            <a:r>
              <a:rPr kumimoji="0" lang="ko-KR" altLang="en-US" sz="1600" b="1" dirty="0" smtClean="0">
                <a:solidFill>
                  <a:schemeClr val="bg1"/>
                </a:solidFill>
                <a:latin typeface="맑은 고딕" panose="020B0503020000020004" pitchFamily="50" charset="-127"/>
              </a:rPr>
              <a:t>개 요</a:t>
            </a:r>
            <a:endParaRPr kumimoji="0" lang="ko-KR" altLang="en-US" sz="1600" b="1" dirty="0">
              <a:solidFill>
                <a:schemeClr val="bg1"/>
              </a:solidFill>
              <a:latin typeface="맑은 고딕" panose="020B0503020000020004"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val="2799103996"/>
              </p:ext>
            </p:extLst>
          </p:nvPr>
        </p:nvGraphicFramePr>
        <p:xfrm>
          <a:off x="565265" y="2620115"/>
          <a:ext cx="3965171" cy="1679278"/>
        </p:xfrm>
        <a:graphic>
          <a:graphicData uri="http://schemas.openxmlformats.org/drawingml/2006/table">
            <a:tbl>
              <a:tblPr firstRow="1" bandRow="1">
                <a:tableStyleId>{5C22544A-7EE6-4342-B048-85BDC9FD1C3A}</a:tableStyleId>
              </a:tblPr>
              <a:tblGrid>
                <a:gridCol w="3965171">
                  <a:extLst>
                    <a:ext uri="{9D8B030D-6E8A-4147-A177-3AD203B41FA5}">
                      <a16:colId xmlns:a16="http://schemas.microsoft.com/office/drawing/2014/main" val="2704522777"/>
                    </a:ext>
                  </a:extLst>
                </a:gridCol>
              </a:tblGrid>
              <a:tr h="1679278">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직관적인 </a:t>
                      </a:r>
                      <a:r>
                        <a:rPr kumimoji="0" lang="en-US" altLang="ko-KR" sz="1000" b="1" dirty="0" smtClean="0">
                          <a:solidFill>
                            <a:srgbClr val="00695C"/>
                          </a:solidFill>
                          <a:latin typeface="맑은 고딕" panose="020B0503020000020004" pitchFamily="50" charset="-127"/>
                          <a:ea typeface="맑은 고딕" panose="020B0503020000020004" pitchFamily="50" charset="-127"/>
                        </a:rPr>
                        <a:t>UI</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1" dirty="0" smtClean="0">
                          <a:solidFill>
                            <a:schemeClr val="bg1">
                              <a:lumMod val="50000"/>
                            </a:schemeClr>
                          </a:solidFill>
                          <a:latin typeface="맑은 고딕" panose="020B0503020000020004" pitchFamily="50" charset="-127"/>
                          <a:ea typeface="+mn-ea"/>
                        </a:rPr>
                        <a:t>모호성을 제거합니다</a:t>
                      </a:r>
                      <a:r>
                        <a:rPr kumimoji="0" lang="en-US" altLang="ko-KR" sz="1000" b="1"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보고</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이해하고</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행동하는데 확신을 가지고 이용할 수</a:t>
                      </a:r>
                      <a:r>
                        <a:rPr kumimoji="0" lang="ko-KR" altLang="en-US" sz="1000" b="0" baseline="0" dirty="0" smtClean="0">
                          <a:solidFill>
                            <a:schemeClr val="bg1">
                              <a:lumMod val="50000"/>
                            </a:schemeClr>
                          </a:solidFill>
                          <a:latin typeface="맑은 고딕" panose="020B0503020000020004" pitchFamily="50" charset="-127"/>
                          <a:ea typeface="+mn-ea"/>
                        </a:rPr>
                        <a:t> 있도록 합니다</a:t>
                      </a:r>
                      <a:r>
                        <a:rPr kumimoji="0" lang="en-US" altLang="ko-KR" sz="1000" b="0" baseline="0" dirty="0" smtClean="0">
                          <a:solidFill>
                            <a:schemeClr val="bg1">
                              <a:lumMod val="50000"/>
                            </a:schemeClr>
                          </a:solidFill>
                          <a:latin typeface="맑은 고딕" panose="020B0503020000020004" pitchFamily="50" charset="-127"/>
                          <a:ea typeface="+mn-ea"/>
                        </a:rPr>
                        <a:t>.</a:t>
                      </a:r>
                      <a:endParaRPr lang="ko-KR" altLang="en-US" sz="1000" dirty="0">
                        <a:solidFill>
                          <a:schemeClr val="bg1">
                            <a:lumMod val="50000"/>
                          </a:schemeClr>
                        </a:solidFill>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val="1582183755"/>
              </p:ext>
            </p:extLst>
          </p:nvPr>
        </p:nvGraphicFramePr>
        <p:xfrm>
          <a:off x="5228703" y="2620115"/>
          <a:ext cx="4164678" cy="1679278"/>
        </p:xfrm>
        <a:graphic>
          <a:graphicData uri="http://schemas.openxmlformats.org/drawingml/2006/table">
            <a:tbl>
              <a:tblPr firstRow="1" bandRow="1">
                <a:tableStyleId>{5C22544A-7EE6-4342-B048-85BDC9FD1C3A}</a:tableStyleId>
              </a:tblPr>
              <a:tblGrid>
                <a:gridCol w="4164678">
                  <a:extLst>
                    <a:ext uri="{9D8B030D-6E8A-4147-A177-3AD203B41FA5}">
                      <a16:colId xmlns:a16="http://schemas.microsoft.com/office/drawing/2014/main" val="2704522777"/>
                    </a:ext>
                  </a:extLst>
                </a:gridCol>
              </a:tblGrid>
              <a:tr h="1679278">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효율적인 </a:t>
                      </a:r>
                      <a:r>
                        <a:rPr kumimoji="0" lang="en-US" altLang="ko-KR" sz="1000" b="1" dirty="0" smtClean="0">
                          <a:solidFill>
                            <a:srgbClr val="00695C"/>
                          </a:solidFill>
                          <a:latin typeface="맑은 고딕" panose="020B0503020000020004" pitchFamily="50" charset="-127"/>
                          <a:ea typeface="맑은 고딕" panose="020B0503020000020004" pitchFamily="50" charset="-127"/>
                        </a:rPr>
                        <a:t>UI</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1" dirty="0" smtClean="0">
                          <a:solidFill>
                            <a:schemeClr val="bg1">
                              <a:lumMod val="50000"/>
                            </a:schemeClr>
                          </a:solidFill>
                          <a:latin typeface="맑은 고딕" panose="020B0503020000020004" pitchFamily="50" charset="-127"/>
                          <a:ea typeface="+mn-ea"/>
                        </a:rPr>
                        <a:t>작업플로우를 최적화 합니다</a:t>
                      </a:r>
                      <a:r>
                        <a:rPr kumimoji="0" lang="en-US" altLang="ko-KR" sz="1000" b="1"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이용자들이 더 쉽고</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스마트하고</a:t>
                      </a:r>
                      <a:r>
                        <a:rPr kumimoji="0" lang="en-US" altLang="ko-KR" sz="1000" b="0"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빠르게 작업할 수 있도록 합니다</a:t>
                      </a:r>
                      <a:r>
                        <a:rPr kumimoji="0" lang="en-US" altLang="ko-KR" sz="1000" b="0" dirty="0" smtClean="0">
                          <a:solidFill>
                            <a:schemeClr val="bg1">
                              <a:lumMod val="50000"/>
                            </a:schemeClr>
                          </a:solidFill>
                          <a:latin typeface="맑은 고딕" panose="020B0503020000020004" pitchFamily="50" charset="-127"/>
                          <a:ea typeface="+mn-ea"/>
                        </a:rPr>
                        <a:t>.</a:t>
                      </a:r>
                      <a:endParaRPr lang="ko-KR" altLang="en-US" sz="1000"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1" name="표 10"/>
          <p:cNvGraphicFramePr>
            <a:graphicFrameLocks noGrp="1"/>
          </p:cNvGraphicFramePr>
          <p:nvPr>
            <p:extLst>
              <p:ext uri="{D42A27DB-BD31-4B8C-83A1-F6EECF244321}">
                <p14:modId xmlns:p14="http://schemas.microsoft.com/office/powerpoint/2010/main" val="274602945"/>
              </p:ext>
            </p:extLst>
          </p:nvPr>
        </p:nvGraphicFramePr>
        <p:xfrm>
          <a:off x="565265" y="4680064"/>
          <a:ext cx="3965171" cy="1881977"/>
        </p:xfrm>
        <a:graphic>
          <a:graphicData uri="http://schemas.openxmlformats.org/drawingml/2006/table">
            <a:tbl>
              <a:tblPr firstRow="1" bandRow="1">
                <a:tableStyleId>{5C22544A-7EE6-4342-B048-85BDC9FD1C3A}</a:tableStyleId>
              </a:tblPr>
              <a:tblGrid>
                <a:gridCol w="3965171">
                  <a:extLst>
                    <a:ext uri="{9D8B030D-6E8A-4147-A177-3AD203B41FA5}">
                      <a16:colId xmlns:a16="http://schemas.microsoft.com/office/drawing/2014/main" val="2704522777"/>
                    </a:ext>
                  </a:extLst>
                </a:gridCol>
              </a:tblGrid>
              <a:tr h="1881977">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일관적인 </a:t>
                      </a:r>
                      <a:r>
                        <a:rPr kumimoji="0" lang="en-US" altLang="ko-KR" sz="1000" b="1" dirty="0" smtClean="0">
                          <a:solidFill>
                            <a:srgbClr val="00695C"/>
                          </a:solidFill>
                          <a:latin typeface="맑은 고딕" panose="020B0503020000020004" pitchFamily="50" charset="-127"/>
                          <a:ea typeface="맑은 고딕" panose="020B0503020000020004" pitchFamily="50" charset="-127"/>
                        </a:rPr>
                        <a:t>UI</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1" dirty="0" smtClean="0">
                          <a:solidFill>
                            <a:schemeClr val="bg1">
                              <a:lumMod val="50000"/>
                            </a:schemeClr>
                          </a:solidFill>
                          <a:latin typeface="맑은 고딕" panose="020B0503020000020004" pitchFamily="50" charset="-127"/>
                          <a:ea typeface="+mn-ea"/>
                        </a:rPr>
                        <a:t>친숙하게 구성합니다</a:t>
                      </a:r>
                      <a:r>
                        <a:rPr kumimoji="0" lang="en-US" altLang="ko-KR" sz="1000" b="1"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일관된 가이드라인을 제공하여 이용자가 직관을 강화할 수 있도록 돕습니다</a:t>
                      </a:r>
                      <a:r>
                        <a:rPr kumimoji="0" lang="en-US" altLang="ko-KR" sz="1000" b="0" dirty="0" smtClean="0">
                          <a:solidFill>
                            <a:schemeClr val="bg1">
                              <a:lumMod val="50000"/>
                            </a:schemeClr>
                          </a:solidFill>
                          <a:latin typeface="맑은 고딕" panose="020B0503020000020004" pitchFamily="50" charset="-127"/>
                          <a:ea typeface="+mn-ea"/>
                        </a:rPr>
                        <a:t>.</a:t>
                      </a: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맑은 고딕" panose="020B0503020000020004" pitchFamily="50" charset="-127"/>
                      </a:endParaRPr>
                    </a:p>
                    <a:p>
                      <a:pPr eaLnBrk="0" hangingPunct="0">
                        <a:spcBef>
                          <a:spcPct val="20000"/>
                        </a:spcBef>
                      </a:pPr>
                      <a:endParaRPr lang="ko-KR" altLang="en-US" sz="1000"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12" name="표 11"/>
          <p:cNvGraphicFramePr>
            <a:graphicFrameLocks noGrp="1"/>
          </p:cNvGraphicFramePr>
          <p:nvPr>
            <p:extLst>
              <p:ext uri="{D42A27DB-BD31-4B8C-83A1-F6EECF244321}">
                <p14:modId xmlns:p14="http://schemas.microsoft.com/office/powerpoint/2010/main" val="545368557"/>
              </p:ext>
            </p:extLst>
          </p:nvPr>
        </p:nvGraphicFramePr>
        <p:xfrm>
          <a:off x="5228705" y="4680064"/>
          <a:ext cx="4164678" cy="2042160"/>
        </p:xfrm>
        <a:graphic>
          <a:graphicData uri="http://schemas.openxmlformats.org/drawingml/2006/table">
            <a:tbl>
              <a:tblPr firstRow="1" bandRow="1">
                <a:tableStyleId>{5C22544A-7EE6-4342-B048-85BDC9FD1C3A}</a:tableStyleId>
              </a:tblPr>
              <a:tblGrid>
                <a:gridCol w="4164678">
                  <a:extLst>
                    <a:ext uri="{9D8B030D-6E8A-4147-A177-3AD203B41FA5}">
                      <a16:colId xmlns:a16="http://schemas.microsoft.com/office/drawing/2014/main" val="2704522777"/>
                    </a:ext>
                  </a:extLst>
                </a:gridCol>
              </a:tblGrid>
              <a:tr h="1888111">
                <a:tc>
                  <a:txBody>
                    <a:bodyPr/>
                    <a:lstStyle/>
                    <a:p>
                      <a:pPr eaLnBrk="0" hangingPunct="0">
                        <a:spcBef>
                          <a:spcPct val="20000"/>
                        </a:spcBef>
                      </a:pPr>
                      <a:r>
                        <a:rPr kumimoji="0" lang="ko-KR" altLang="en-US" sz="1000" b="1" dirty="0" smtClean="0">
                          <a:solidFill>
                            <a:srgbClr val="00695C"/>
                          </a:solidFill>
                          <a:latin typeface="맑은 고딕" panose="020B0503020000020004" pitchFamily="50" charset="-127"/>
                          <a:ea typeface="맑은 고딕" panose="020B0503020000020004" pitchFamily="50" charset="-127"/>
                        </a:rPr>
                        <a:t>아름다운 </a:t>
                      </a:r>
                      <a:r>
                        <a:rPr kumimoji="0" lang="en-US" altLang="ko-KR" sz="1000" b="1" dirty="0" smtClean="0">
                          <a:solidFill>
                            <a:srgbClr val="00695C"/>
                          </a:solidFill>
                          <a:latin typeface="맑은 고딕" panose="020B0503020000020004" pitchFamily="50" charset="-127"/>
                          <a:ea typeface="맑은 고딕" panose="020B0503020000020004" pitchFamily="50" charset="-127"/>
                        </a:rPr>
                        <a:t>UI</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1" dirty="0" smtClean="0">
                          <a:solidFill>
                            <a:schemeClr val="bg1">
                              <a:lumMod val="50000"/>
                            </a:schemeClr>
                          </a:solidFill>
                          <a:latin typeface="맑은 고딕" panose="020B0503020000020004" pitchFamily="50" charset="-127"/>
                          <a:ea typeface="+mn-ea"/>
                        </a:rPr>
                        <a:t>존중을 보여줍니다</a:t>
                      </a:r>
                      <a:r>
                        <a:rPr kumimoji="0" lang="en-US" altLang="ko-KR" sz="1000" b="1" dirty="0" smtClean="0">
                          <a:solidFill>
                            <a:schemeClr val="bg1">
                              <a:lumMod val="50000"/>
                            </a:schemeClr>
                          </a:solidFill>
                          <a:latin typeface="맑은 고딕" panose="020B0503020000020004" pitchFamily="50" charset="-127"/>
                          <a:ea typeface="+mn-ea"/>
                        </a:rPr>
                        <a:t>. </a:t>
                      </a:r>
                      <a:r>
                        <a:rPr kumimoji="0" lang="ko-KR" altLang="en-US" sz="1000" b="0" dirty="0" smtClean="0">
                          <a:solidFill>
                            <a:schemeClr val="bg1">
                              <a:lumMod val="50000"/>
                            </a:schemeClr>
                          </a:solidFill>
                          <a:latin typeface="맑은 고딕" panose="020B0503020000020004" pitchFamily="50" charset="-127"/>
                          <a:ea typeface="+mn-ea"/>
                        </a:rPr>
                        <a:t>시간과 노력을 투자하여 응용프로그램을 이용하는 이용자에게 사려깊고 아름다운 인터페이스를 제공합니다</a:t>
                      </a:r>
                      <a:r>
                        <a:rPr kumimoji="0" lang="en-US" altLang="ko-KR" sz="1000" b="0" dirty="0" smtClean="0">
                          <a:solidFill>
                            <a:schemeClr val="bg1">
                              <a:lumMod val="50000"/>
                            </a:schemeClr>
                          </a:solidFill>
                          <a:latin typeface="맑은 고딕" panose="020B0503020000020004" pitchFamily="50" charset="-127"/>
                          <a:ea typeface="+mn-ea"/>
                        </a:rPr>
                        <a:t>.</a:t>
                      </a:r>
                      <a:endParaRPr kumimoji="0" lang="en-US" altLang="ko-KR" sz="1000" b="0" dirty="0" smtClean="0">
                        <a:solidFill>
                          <a:schemeClr val="bg1">
                            <a:lumMod val="50000"/>
                          </a:schemeClr>
                        </a:solidFill>
                        <a:latin typeface="나눔고딕" panose="020D0604000000000000" pitchFamily="50" charset="-127"/>
                        <a:ea typeface="나눔고딕" panose="020D0604000000000000" pitchFamily="50" charset="-127"/>
                      </a:endParaRPr>
                    </a:p>
                    <a:p>
                      <a:pPr eaLnBrk="0" hangingPunct="0">
                        <a:spcBef>
                          <a:spcPct val="20000"/>
                        </a:spcBef>
                      </a:pPr>
                      <a:endParaRPr kumimoji="0" lang="en-US" altLang="ko-KR" sz="1000" b="0" dirty="0" smtClean="0">
                        <a:solidFill>
                          <a:schemeClr val="bg1">
                            <a:lumMod val="50000"/>
                          </a:schemeClr>
                        </a:solidFill>
                        <a:latin typeface="나눔고딕" panose="020D0604000000000000" pitchFamily="50" charset="-127"/>
                        <a:ea typeface="나눔고딕" panose="020D0604000000000000" pitchFamily="50" charset="-127"/>
                      </a:endParaRPr>
                    </a:p>
                    <a:p>
                      <a:pPr eaLnBrk="0" hangingPunct="0">
                        <a:spcBef>
                          <a:spcPct val="20000"/>
                        </a:spcBef>
                      </a:pPr>
                      <a:endParaRPr kumimoji="0" lang="en-US" altLang="ko-KR" sz="1000" b="0" dirty="0" smtClean="0">
                        <a:solidFill>
                          <a:schemeClr val="bg1">
                            <a:lumMod val="50000"/>
                          </a:schemeClr>
                        </a:solidFill>
                        <a:latin typeface="나눔고딕" panose="020D0604000000000000" pitchFamily="50" charset="-127"/>
                        <a:ea typeface="나눔고딕" panose="020D0604000000000000" pitchFamily="50" charset="-127"/>
                      </a:endParaRPr>
                    </a:p>
                    <a:p>
                      <a:pPr eaLnBrk="0" hangingPunct="0">
                        <a:spcBef>
                          <a:spcPct val="20000"/>
                        </a:spcBef>
                      </a:pPr>
                      <a:endParaRPr kumimoji="0" lang="en-US" altLang="ko-KR" sz="1000" b="0" dirty="0" smtClean="0">
                        <a:solidFill>
                          <a:schemeClr val="bg1">
                            <a:lumMod val="50000"/>
                          </a:schemeClr>
                        </a:solidFill>
                        <a:latin typeface="나눔고딕" panose="020D0604000000000000" pitchFamily="50" charset="-127"/>
                        <a:ea typeface="나눔고딕" panose="020D0604000000000000" pitchFamily="50" charset="-127"/>
                      </a:endParaRPr>
                    </a:p>
                    <a:p>
                      <a:pPr eaLnBrk="0" hangingPunct="0">
                        <a:spcBef>
                          <a:spcPct val="20000"/>
                        </a:spcBef>
                      </a:pPr>
                      <a:endParaRPr kumimoji="0" lang="en-US" altLang="ko-KR" sz="1000" b="0" dirty="0" smtClean="0">
                        <a:solidFill>
                          <a:schemeClr val="bg1">
                            <a:lumMod val="50000"/>
                          </a:schemeClr>
                        </a:solidFill>
                        <a:latin typeface="나눔고딕" panose="020D0604000000000000" pitchFamily="50" charset="-127"/>
                        <a:ea typeface="나눔고딕" panose="020D0604000000000000" pitchFamily="50" charset="-127"/>
                      </a:endParaRPr>
                    </a:p>
                    <a:p>
                      <a:pPr eaLnBrk="0" hangingPunct="0">
                        <a:spcBef>
                          <a:spcPct val="20000"/>
                        </a:spcBef>
                      </a:pPr>
                      <a:endParaRPr kumimoji="0" lang="en-US" altLang="ko-KR" sz="1000" b="0" dirty="0" smtClean="0">
                        <a:solidFill>
                          <a:schemeClr val="bg1">
                            <a:lumMod val="50000"/>
                          </a:schemeClr>
                        </a:solidFill>
                        <a:latin typeface="나눔고딕" panose="020D0604000000000000" pitchFamily="50" charset="-127"/>
                        <a:ea typeface="나눔고딕" panose="020D0604000000000000" pitchFamily="50" charset="-127"/>
                      </a:endParaRPr>
                    </a:p>
                    <a:p>
                      <a:pPr eaLnBrk="0" hangingPunct="0">
                        <a:spcBef>
                          <a:spcPct val="20000"/>
                        </a:spcBef>
                      </a:pPr>
                      <a:endParaRPr kumimoji="0" lang="en-US" altLang="ko-KR" sz="1000" b="0" dirty="0" smtClean="0">
                        <a:solidFill>
                          <a:schemeClr val="bg1">
                            <a:lumMod val="50000"/>
                          </a:schemeClr>
                        </a:solidFill>
                        <a:latin typeface="나눔고딕" panose="020D0604000000000000" pitchFamily="50" charset="-127"/>
                        <a:ea typeface="나눔고딕" panose="020D0604000000000000" pitchFamily="50" charset="-127"/>
                      </a:endParaRPr>
                    </a:p>
                    <a:p>
                      <a:pPr eaLnBrk="0" hangingPunct="0">
                        <a:spcBef>
                          <a:spcPct val="20000"/>
                        </a:spcBef>
                      </a:pPr>
                      <a:endParaRPr lang="ko-KR" altLang="en-US" sz="1000" dirty="0">
                        <a:solidFill>
                          <a:schemeClr val="bg1">
                            <a:lumMod val="50000"/>
                          </a:schemeClr>
                        </a:solidFill>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17" name="TextBox 119"/>
          <p:cNvSpPr txBox="1">
            <a:spLocks noChangeArrowheads="1"/>
          </p:cNvSpPr>
          <p:nvPr/>
        </p:nvSpPr>
        <p:spPr bwMode="auto">
          <a:xfrm>
            <a:off x="314325" y="712669"/>
            <a:ext cx="9283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ctr"/>
            <a:r>
              <a:rPr kumimoji="0" lang="en-US" altLang="ko-KR" sz="1400" b="1" dirty="0" smtClean="0">
                <a:solidFill>
                  <a:srgbClr val="273E2B"/>
                </a:solidFill>
                <a:latin typeface="맑은 고딕" panose="020B0503020000020004" pitchFamily="50" charset="-127"/>
              </a:rPr>
              <a:t>UI </a:t>
            </a:r>
            <a:r>
              <a:rPr kumimoji="0" lang="ko-KR" altLang="en-US" sz="1400" b="1" dirty="0" smtClean="0">
                <a:solidFill>
                  <a:srgbClr val="273E2B"/>
                </a:solidFill>
                <a:latin typeface="맑은 고딕" panose="020B0503020000020004" pitchFamily="50" charset="-127"/>
              </a:rPr>
              <a:t>가이드라인을 작성하고 반영함에 있어서 아래의 원칙을 기반으로 작성하였으며</a:t>
            </a:r>
            <a:endParaRPr kumimoji="0" lang="en-US" altLang="ko-KR" sz="1400" b="1" dirty="0" smtClean="0">
              <a:solidFill>
                <a:srgbClr val="273E2B"/>
              </a:solidFill>
              <a:latin typeface="맑은 고딕" panose="020B0503020000020004" pitchFamily="50" charset="-127"/>
            </a:endParaRPr>
          </a:p>
          <a:p>
            <a:pPr algn="ctr"/>
            <a:r>
              <a:rPr kumimoji="0" lang="ko-KR" altLang="en-US" sz="1400" b="1" dirty="0" smtClean="0">
                <a:solidFill>
                  <a:srgbClr val="273E2B"/>
                </a:solidFill>
                <a:latin typeface="맑은 고딕" panose="020B0503020000020004" pitchFamily="50" charset="-127"/>
              </a:rPr>
              <a:t>이러한 일련의 원칙은 사용자에게 새로운 경험을 제공하게 됩니다</a:t>
            </a:r>
            <a:r>
              <a:rPr kumimoji="0" lang="en-US" altLang="ko-KR" sz="1400" b="1" dirty="0" smtClean="0">
                <a:solidFill>
                  <a:srgbClr val="273E2B"/>
                </a:solidFill>
                <a:latin typeface="맑은 고딕" panose="020B0503020000020004" pitchFamily="50" charset="-127"/>
              </a:rPr>
              <a:t>.</a:t>
            </a:r>
            <a:endParaRPr kumimoji="0" lang="en-US" altLang="ko-KR" sz="1400" b="1" dirty="0">
              <a:solidFill>
                <a:srgbClr val="273E2B"/>
              </a:solidFill>
              <a:latin typeface="맑은 고딕" panose="020B0503020000020004" pitchFamily="50" charset="-127"/>
            </a:endParaRPr>
          </a:p>
        </p:txBody>
      </p:sp>
      <p:pic>
        <p:nvPicPr>
          <p:cNvPr id="6" name="그림 5"/>
          <p:cNvPicPr>
            <a:picLocks noChangeAspect="1"/>
          </p:cNvPicPr>
          <p:nvPr/>
        </p:nvPicPr>
        <p:blipFill>
          <a:blip r:embed="rId2"/>
          <a:stretch>
            <a:fillRect/>
          </a:stretch>
        </p:blipFill>
        <p:spPr>
          <a:xfrm>
            <a:off x="2360814" y="3368310"/>
            <a:ext cx="1288473" cy="767127"/>
          </a:xfrm>
          <a:prstGeom prst="rect">
            <a:avLst/>
          </a:prstGeom>
        </p:spPr>
      </p:pic>
      <p:pic>
        <p:nvPicPr>
          <p:cNvPr id="18" name="그림 17"/>
          <p:cNvPicPr>
            <a:picLocks noChangeAspect="1"/>
          </p:cNvPicPr>
          <p:nvPr/>
        </p:nvPicPr>
        <p:blipFill>
          <a:blip r:embed="rId3"/>
          <a:stretch>
            <a:fillRect/>
          </a:stretch>
        </p:blipFill>
        <p:spPr>
          <a:xfrm>
            <a:off x="6783184" y="3268908"/>
            <a:ext cx="2211015" cy="995503"/>
          </a:xfrm>
          <a:prstGeom prst="rect">
            <a:avLst/>
          </a:prstGeom>
        </p:spPr>
      </p:pic>
      <p:pic>
        <p:nvPicPr>
          <p:cNvPr id="19" name="그림 18"/>
          <p:cNvPicPr>
            <a:picLocks noChangeAspect="1"/>
          </p:cNvPicPr>
          <p:nvPr/>
        </p:nvPicPr>
        <p:blipFill>
          <a:blip r:embed="rId4"/>
          <a:stretch>
            <a:fillRect/>
          </a:stretch>
        </p:blipFill>
        <p:spPr>
          <a:xfrm>
            <a:off x="1378586" y="5458578"/>
            <a:ext cx="2543389" cy="1103463"/>
          </a:xfrm>
          <a:prstGeom prst="rect">
            <a:avLst/>
          </a:prstGeom>
        </p:spPr>
      </p:pic>
      <p:pic>
        <p:nvPicPr>
          <p:cNvPr id="20" name="그림 19"/>
          <p:cNvPicPr>
            <a:picLocks noChangeAspect="1"/>
          </p:cNvPicPr>
          <p:nvPr/>
        </p:nvPicPr>
        <p:blipFill>
          <a:blip r:embed="rId5"/>
          <a:stretch>
            <a:fillRect/>
          </a:stretch>
        </p:blipFill>
        <p:spPr>
          <a:xfrm>
            <a:off x="6124713" y="5441407"/>
            <a:ext cx="2372659" cy="968405"/>
          </a:xfrm>
          <a:prstGeom prst="rect">
            <a:avLst/>
          </a:prstGeom>
        </p:spPr>
      </p:pic>
      <p:sp>
        <p:nvSpPr>
          <p:cNvPr id="16" name="직사각형 15"/>
          <p:cNvSpPr/>
          <p:nvPr/>
        </p:nvSpPr>
        <p:spPr>
          <a:xfrm rot="20997161">
            <a:off x="4301127" y="1474675"/>
            <a:ext cx="1510863" cy="8111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smtClean="0">
                <a:solidFill>
                  <a:srgbClr val="FF0000"/>
                </a:solidFill>
              </a:rPr>
              <a:t>IMAGE</a:t>
            </a:r>
            <a:endParaRPr lang="ko-KR" altLang="en-US" sz="3200" b="1" dirty="0">
              <a:solidFill>
                <a:srgbClr val="FF0000"/>
              </a:solidFill>
            </a:endParaRPr>
          </a:p>
        </p:txBody>
      </p:sp>
    </p:spTree>
    <p:extLst>
      <p:ext uri="{BB962C8B-B14F-4D97-AF65-F5344CB8AC3E}">
        <p14:creationId xmlns:p14="http://schemas.microsoft.com/office/powerpoint/2010/main" val="1805823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표 41"/>
          <p:cNvGraphicFramePr>
            <a:graphicFrameLocks noGrp="1"/>
          </p:cNvGraphicFramePr>
          <p:nvPr>
            <p:extLst>
              <p:ext uri="{D42A27DB-BD31-4B8C-83A1-F6EECF244321}">
                <p14:modId xmlns:p14="http://schemas.microsoft.com/office/powerpoint/2010/main" val="3336105731"/>
              </p:ext>
            </p:extLst>
          </p:nvPr>
        </p:nvGraphicFramePr>
        <p:xfrm>
          <a:off x="3668727" y="3814811"/>
          <a:ext cx="5901461" cy="2702368"/>
        </p:xfrm>
        <a:graphic>
          <a:graphicData uri="http://schemas.openxmlformats.org/drawingml/2006/table">
            <a:tbl>
              <a:tblPr firstRow="1" bandRow="1">
                <a:tableStyleId>{5C22544A-7EE6-4342-B048-85BDC9FD1C3A}</a:tableStyleId>
              </a:tblPr>
              <a:tblGrid>
                <a:gridCol w="5901461">
                  <a:extLst>
                    <a:ext uri="{9D8B030D-6E8A-4147-A177-3AD203B41FA5}">
                      <a16:colId xmlns:a16="http://schemas.microsoft.com/office/drawing/2014/main" val="2704522777"/>
                    </a:ext>
                  </a:extLst>
                </a:gridCol>
              </a:tblGrid>
              <a:tr h="2702368">
                <a:tc>
                  <a:txBody>
                    <a:bodyPr/>
                    <a:lstStyle/>
                    <a:p>
                      <a:pPr eaLnBrk="0" hangingPunct="0">
                        <a:spcBef>
                          <a:spcPct val="20000"/>
                        </a:spcBef>
                      </a:pPr>
                      <a:r>
                        <a:rPr kumimoji="0" lang="en-US" altLang="ko-KR" sz="1000" b="1" dirty="0" smtClean="0">
                          <a:solidFill>
                            <a:srgbClr val="00695C"/>
                          </a:solidFill>
                          <a:latin typeface="맑은 고딕" panose="020B0503020000020004" pitchFamily="50" charset="-127"/>
                          <a:ea typeface="맑은 고딕" panose="020B0503020000020004" pitchFamily="50" charset="-127"/>
                        </a:rPr>
                        <a:t>ICON</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RED </a:t>
                      </a:r>
                      <a:r>
                        <a:rPr kumimoji="0" lang="ko-KR" altLang="en-US" sz="1000" b="0" dirty="0" smtClean="0">
                          <a:solidFill>
                            <a:schemeClr val="bg1">
                              <a:lumMod val="50000"/>
                            </a:schemeClr>
                          </a:solidFill>
                          <a:latin typeface="맑은 고딕" panose="020B0503020000020004" pitchFamily="50" charset="-127"/>
                          <a:ea typeface="+mn-ea"/>
                        </a:rPr>
                        <a:t>계열에 </a:t>
                      </a:r>
                      <a:r>
                        <a:rPr kumimoji="0" lang="ko-KR" altLang="en-US" sz="1000" b="0" dirty="0" err="1" smtClean="0">
                          <a:solidFill>
                            <a:schemeClr val="bg1">
                              <a:lumMod val="50000"/>
                            </a:schemeClr>
                          </a:solidFill>
                          <a:latin typeface="맑은 고딕" panose="020B0503020000020004" pitchFamily="50" charset="-127"/>
                          <a:ea typeface="+mn-ea"/>
                        </a:rPr>
                        <a:t>그라데이션</a:t>
                      </a:r>
                      <a:r>
                        <a:rPr kumimoji="0" lang="ko-KR" altLang="en-US" sz="1000" b="0" dirty="0" smtClean="0">
                          <a:solidFill>
                            <a:schemeClr val="bg1">
                              <a:lumMod val="50000"/>
                            </a:schemeClr>
                          </a:solidFill>
                          <a:latin typeface="맑은 고딕" panose="020B0503020000020004" pitchFamily="50" charset="-127"/>
                          <a:ea typeface="+mn-ea"/>
                        </a:rPr>
                        <a:t> 효과를 준 배경을 사용합니다</a:t>
                      </a:r>
                      <a:r>
                        <a:rPr kumimoji="0" lang="en-US" altLang="ko-KR" sz="1000" b="0" dirty="0" smtClean="0">
                          <a:solidFill>
                            <a:schemeClr val="bg1">
                              <a:lumMod val="50000"/>
                            </a:schemeClr>
                          </a:solidFill>
                          <a:latin typeface="맑은 고딕" panose="020B0503020000020004" pitchFamily="50" charset="-127"/>
                          <a:ea typeface="+mn-ea"/>
                        </a:rPr>
                        <a:t>.</a:t>
                      </a: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이미지를 배경에 사용 할 수 없으며 같은 계열의 색상만 배경에 사용 할 수 있고 아이콘에 그림자 효과를 주어 앞으로 튀어나와 보이게 합니다</a:t>
                      </a:r>
                      <a:r>
                        <a:rPr kumimoji="0" lang="en-US" altLang="ko-KR" sz="1000" b="0" dirty="0" smtClean="0">
                          <a:solidFill>
                            <a:schemeClr val="bg1">
                              <a:lumMod val="50000"/>
                            </a:schemeClr>
                          </a:solidFill>
                          <a:latin typeface="맑은 고딕" panose="020B0503020000020004" pitchFamily="50" charset="-127"/>
                          <a:ea typeface="+mn-ea"/>
                        </a:rPr>
                        <a:t>.</a:t>
                      </a: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WHITE, RED </a:t>
                      </a:r>
                      <a:r>
                        <a:rPr kumimoji="0" lang="ko-KR" altLang="en-US" sz="1000" b="0" dirty="0" smtClean="0">
                          <a:solidFill>
                            <a:schemeClr val="bg1">
                              <a:lumMod val="50000"/>
                            </a:schemeClr>
                          </a:solidFill>
                          <a:latin typeface="맑은 고딕" panose="020B0503020000020004" pitchFamily="50" charset="-127"/>
                          <a:ea typeface="+mn-ea"/>
                        </a:rPr>
                        <a:t>계열의 색상을 사용 할 수 있습니다</a:t>
                      </a:r>
                      <a:r>
                        <a:rPr kumimoji="0" lang="en-US" altLang="ko-KR" sz="1000" b="0" dirty="0" smtClean="0">
                          <a:solidFill>
                            <a:schemeClr val="bg1">
                              <a:lumMod val="50000"/>
                            </a:schemeClr>
                          </a:solidFill>
                          <a:latin typeface="맑은 고딕" panose="020B0503020000020004" pitchFamily="50" charset="-127"/>
                          <a:ea typeface="+mn-ea"/>
                        </a:rPr>
                        <a:t>.</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Noto Sans CJK KR (Regular), Noto Sans CJK KR (Medium) </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39" name="표 38"/>
          <p:cNvGraphicFramePr>
            <a:graphicFrameLocks noGrp="1"/>
          </p:cNvGraphicFramePr>
          <p:nvPr>
            <p:extLst>
              <p:ext uri="{D42A27DB-BD31-4B8C-83A1-F6EECF244321}">
                <p14:modId xmlns:p14="http://schemas.microsoft.com/office/powerpoint/2010/main" val="1357627013"/>
              </p:ext>
            </p:extLst>
          </p:nvPr>
        </p:nvGraphicFramePr>
        <p:xfrm>
          <a:off x="3652455" y="852488"/>
          <a:ext cx="2681843" cy="2653118"/>
        </p:xfrm>
        <a:graphic>
          <a:graphicData uri="http://schemas.openxmlformats.org/drawingml/2006/table">
            <a:tbl>
              <a:tblPr firstRow="1" bandRow="1">
                <a:tableStyleId>{5C22544A-7EE6-4342-B048-85BDC9FD1C3A}</a:tableStyleId>
              </a:tblPr>
              <a:tblGrid>
                <a:gridCol w="2681843">
                  <a:extLst>
                    <a:ext uri="{9D8B030D-6E8A-4147-A177-3AD203B41FA5}">
                      <a16:colId xmlns:a16="http://schemas.microsoft.com/office/drawing/2014/main" val="2704522777"/>
                    </a:ext>
                  </a:extLst>
                </a:gridCol>
              </a:tblGrid>
              <a:tr h="2653118">
                <a:tc>
                  <a:txBody>
                    <a:bodyPr/>
                    <a:lstStyle/>
                    <a:p>
                      <a:pPr eaLnBrk="0" hangingPunct="0">
                        <a:spcBef>
                          <a:spcPct val="20000"/>
                        </a:spcBef>
                      </a:pPr>
                      <a:r>
                        <a:rPr kumimoji="0" lang="en-US" altLang="ko-KR" sz="1000" b="1" dirty="0" smtClean="0">
                          <a:solidFill>
                            <a:srgbClr val="00695C"/>
                          </a:solidFill>
                          <a:latin typeface="맑은 고딕" panose="020B0503020000020004" pitchFamily="50" charset="-127"/>
                          <a:ea typeface="맑은 고딕" panose="020B0503020000020004" pitchFamily="50" charset="-127"/>
                        </a:rPr>
                        <a:t>CONCEPT</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국민안전처 주 색상으로 사용되고 안전 및 주의를 의미하는 </a:t>
                      </a:r>
                      <a:r>
                        <a:rPr kumimoji="0" lang="en-US" altLang="ko-KR" sz="1000" b="0" dirty="0" smtClean="0">
                          <a:solidFill>
                            <a:schemeClr val="bg1">
                              <a:lumMod val="50000"/>
                            </a:schemeClr>
                          </a:solidFill>
                          <a:latin typeface="맑은 고딕" panose="020B0503020000020004" pitchFamily="50" charset="-127"/>
                          <a:ea typeface="+mn-ea"/>
                        </a:rPr>
                        <a:t>RED </a:t>
                      </a:r>
                      <a:r>
                        <a:rPr kumimoji="0" lang="ko-KR" altLang="en-US" sz="1000" b="0" dirty="0" smtClean="0">
                          <a:solidFill>
                            <a:schemeClr val="bg1">
                              <a:lumMod val="50000"/>
                            </a:schemeClr>
                          </a:solidFill>
                          <a:latin typeface="맑은 고딕" panose="020B0503020000020004" pitchFamily="50" charset="-127"/>
                          <a:ea typeface="+mn-ea"/>
                        </a:rPr>
                        <a:t>계열을 주 색상으로 사용하여 이용자로 하여금 </a:t>
                      </a:r>
                      <a:r>
                        <a:rPr kumimoji="0" lang="en-US" altLang="ko-KR" sz="1000" b="0" dirty="0" smtClean="0">
                          <a:solidFill>
                            <a:schemeClr val="bg1">
                              <a:lumMod val="50000"/>
                            </a:schemeClr>
                          </a:solidFill>
                          <a:latin typeface="맑은 고딕" panose="020B0503020000020004" pitchFamily="50" charset="-127"/>
                          <a:ea typeface="+mn-ea"/>
                        </a:rPr>
                        <a:t>APP</a:t>
                      </a:r>
                      <a:r>
                        <a:rPr kumimoji="0" lang="ko-KR" altLang="en-US" sz="1000" b="0" dirty="0" smtClean="0">
                          <a:solidFill>
                            <a:schemeClr val="bg1">
                              <a:lumMod val="50000"/>
                            </a:schemeClr>
                          </a:solidFill>
                          <a:latin typeface="맑은 고딕" panose="020B0503020000020004" pitchFamily="50" charset="-127"/>
                          <a:ea typeface="+mn-ea"/>
                        </a:rPr>
                        <a:t>의 사용목적을 명확히 인식할 수 있도록 환기시킵니다</a:t>
                      </a:r>
                      <a:r>
                        <a:rPr kumimoji="0" lang="en-US" altLang="ko-KR" sz="1000" b="0" dirty="0" smtClean="0">
                          <a:solidFill>
                            <a:schemeClr val="bg1">
                              <a:lumMod val="50000"/>
                            </a:schemeClr>
                          </a:solidFill>
                          <a:latin typeface="맑은 고딕" panose="020B0503020000020004" pitchFamily="50" charset="-127"/>
                          <a:ea typeface="+mn-ea"/>
                        </a:rPr>
                        <a:t>.</a:t>
                      </a:r>
                    </a:p>
                    <a:p>
                      <a:pPr eaLnBrk="0" hangingPunct="0">
                        <a:spcBef>
                          <a:spcPct val="20000"/>
                        </a:spcBef>
                      </a:pPr>
                      <a:endParaRPr kumimoji="0" lang="en-US" altLang="ko-KR" sz="1000" b="0" dirty="0" smtClean="0">
                        <a:solidFill>
                          <a:schemeClr val="bg1">
                            <a:lumMod val="50000"/>
                          </a:schemeClr>
                        </a:solidFill>
                        <a:latin typeface="맑은 고딕" panose="020B0503020000020004" pitchFamily="50" charset="-127"/>
                        <a:ea typeface="+mn-ea"/>
                      </a:endParaRPr>
                    </a:p>
                    <a:p>
                      <a:pPr eaLnBrk="0" hangingPunct="0">
                        <a:spcBef>
                          <a:spcPct val="20000"/>
                        </a:spcBef>
                      </a:pPr>
                      <a:r>
                        <a:rPr kumimoji="0" lang="ko-KR" altLang="en-US" sz="1000" b="0" dirty="0" smtClean="0">
                          <a:solidFill>
                            <a:schemeClr val="bg1">
                              <a:lumMod val="50000"/>
                            </a:schemeClr>
                          </a:solidFill>
                          <a:latin typeface="맑은 고딕" panose="020B0503020000020004" pitchFamily="50" charset="-127"/>
                          <a:ea typeface="+mn-ea"/>
                        </a:rPr>
                        <a:t>또한 </a:t>
                      </a:r>
                      <a:r>
                        <a:rPr kumimoji="0" lang="ko-KR" altLang="en-US" sz="1000" b="0" dirty="0" err="1" smtClean="0">
                          <a:solidFill>
                            <a:schemeClr val="bg1">
                              <a:lumMod val="50000"/>
                            </a:schemeClr>
                          </a:solidFill>
                          <a:latin typeface="맑은 고딕" panose="020B0503020000020004" pitchFamily="50" charset="-127"/>
                          <a:ea typeface="+mn-ea"/>
                        </a:rPr>
                        <a:t>가독성을</a:t>
                      </a:r>
                      <a:r>
                        <a:rPr kumimoji="0" lang="ko-KR" altLang="en-US" sz="1000" b="0" dirty="0" smtClean="0">
                          <a:solidFill>
                            <a:schemeClr val="bg1">
                              <a:lumMod val="50000"/>
                            </a:schemeClr>
                          </a:solidFill>
                          <a:latin typeface="맑은 고딕" panose="020B0503020000020004" pitchFamily="50" charset="-127"/>
                          <a:ea typeface="+mn-ea"/>
                        </a:rPr>
                        <a:t> 높이기 위하여 </a:t>
                      </a:r>
                      <a:r>
                        <a:rPr kumimoji="0" lang="en-US" altLang="ko-KR" sz="1000" b="0" dirty="0" smtClean="0">
                          <a:solidFill>
                            <a:schemeClr val="bg1">
                              <a:lumMod val="50000"/>
                            </a:schemeClr>
                          </a:solidFill>
                          <a:latin typeface="맑은 고딕" panose="020B0503020000020004" pitchFamily="50" charset="-127"/>
                          <a:ea typeface="+mn-ea"/>
                        </a:rPr>
                        <a:t>RED+BLACK </a:t>
                      </a:r>
                      <a:r>
                        <a:rPr kumimoji="0" lang="ko-KR" altLang="en-US" sz="1000" b="0" dirty="0" smtClean="0">
                          <a:solidFill>
                            <a:schemeClr val="bg1">
                              <a:lumMod val="50000"/>
                            </a:schemeClr>
                          </a:solidFill>
                          <a:latin typeface="맑은 고딕" panose="020B0503020000020004" pitchFamily="50" charset="-127"/>
                          <a:ea typeface="+mn-ea"/>
                        </a:rPr>
                        <a:t>계열의 색상을 조합하고 전체적인 이미지 및 폰트의 사이즈를 키워 다양한 환경에서 이용성을 높일 수 있도록 배려하였습니다</a:t>
                      </a:r>
                      <a:r>
                        <a:rPr kumimoji="0" lang="en-US" altLang="ko-KR" sz="1000" b="0" dirty="0" smtClean="0">
                          <a:solidFill>
                            <a:schemeClr val="bg1">
                              <a:lumMod val="50000"/>
                            </a:schemeClr>
                          </a:solidFill>
                          <a:latin typeface="맑은 고딕" panose="020B0503020000020004" pitchFamily="50" charset="-127"/>
                          <a:ea typeface="+mn-ea"/>
                        </a:rPr>
                        <a:t>.</a:t>
                      </a:r>
                      <a:endParaRPr lang="ko-KR" altLang="en-US" sz="1000" dirty="0">
                        <a:solidFill>
                          <a:schemeClr val="bg1">
                            <a:lumMod val="50000"/>
                          </a:schemeClr>
                        </a:solidFill>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graphicFrame>
        <p:nvGraphicFramePr>
          <p:cNvPr id="41" name="표 40"/>
          <p:cNvGraphicFramePr>
            <a:graphicFrameLocks noGrp="1"/>
          </p:cNvGraphicFramePr>
          <p:nvPr>
            <p:extLst>
              <p:ext uri="{D42A27DB-BD31-4B8C-83A1-F6EECF244321}">
                <p14:modId xmlns:p14="http://schemas.microsoft.com/office/powerpoint/2010/main" val="2920378370"/>
              </p:ext>
            </p:extLst>
          </p:nvPr>
        </p:nvGraphicFramePr>
        <p:xfrm>
          <a:off x="6592376" y="2014080"/>
          <a:ext cx="3005649" cy="1491526"/>
        </p:xfrm>
        <a:graphic>
          <a:graphicData uri="http://schemas.openxmlformats.org/drawingml/2006/table">
            <a:tbl>
              <a:tblPr firstRow="1" bandRow="1">
                <a:tableStyleId>{5C22544A-7EE6-4342-B048-85BDC9FD1C3A}</a:tableStyleId>
              </a:tblPr>
              <a:tblGrid>
                <a:gridCol w="3005649">
                  <a:extLst>
                    <a:ext uri="{9D8B030D-6E8A-4147-A177-3AD203B41FA5}">
                      <a16:colId xmlns:a16="http://schemas.microsoft.com/office/drawing/2014/main" val="2704522777"/>
                    </a:ext>
                  </a:extLst>
                </a:gridCol>
              </a:tblGrid>
              <a:tr h="1491526">
                <a:tc>
                  <a:txBody>
                    <a:bodyPr/>
                    <a:lstStyle/>
                    <a:p>
                      <a:pPr eaLnBrk="0" hangingPunct="0">
                        <a:spcBef>
                          <a:spcPct val="20000"/>
                        </a:spcBef>
                      </a:pPr>
                      <a:r>
                        <a:rPr kumimoji="0" lang="en-US" altLang="ko-KR" sz="1000" b="1" dirty="0" smtClean="0">
                          <a:solidFill>
                            <a:srgbClr val="00695C"/>
                          </a:solidFill>
                          <a:latin typeface="맑은 고딕" panose="020B0503020000020004" pitchFamily="50" charset="-127"/>
                          <a:ea typeface="맑은 고딕" panose="020B0503020000020004" pitchFamily="50" charset="-127"/>
                        </a:rPr>
                        <a:t>COLOR</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2" name="슬라이드 번호 개체 틀 1"/>
          <p:cNvSpPr>
            <a:spLocks noGrp="1"/>
          </p:cNvSpPr>
          <p:nvPr>
            <p:ph type="sldNum" sz="quarter" idx="4"/>
          </p:nvPr>
        </p:nvSpPr>
        <p:spPr>
          <a:xfrm>
            <a:off x="7477125" y="6562042"/>
            <a:ext cx="2228850" cy="286434"/>
          </a:xfrm>
        </p:spPr>
        <p:txBody>
          <a:bodyPr/>
          <a:lstStyle/>
          <a:p>
            <a:fld id="{275AD203-111F-462D-8971-20D83D982433}" type="slidenum">
              <a:rPr lang="ko-KR" altLang="en-US" sz="1000" b="0" smtClean="0"/>
              <a:pPr/>
              <a:t>8</a:t>
            </a:fld>
            <a:endParaRPr lang="ko-KR" altLang="en-US" sz="1000" b="0" dirty="0"/>
          </a:p>
        </p:txBody>
      </p:sp>
      <p:sp>
        <p:nvSpPr>
          <p:cNvPr id="7" name="TextBox 1"/>
          <p:cNvSpPr txBox="1">
            <a:spLocks noChangeArrowheads="1"/>
          </p:cNvSpPr>
          <p:nvPr/>
        </p:nvSpPr>
        <p:spPr bwMode="auto">
          <a:xfrm>
            <a:off x="148069" y="106158"/>
            <a:ext cx="6272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4. SAMPLE </a:t>
            </a:r>
            <a:r>
              <a:rPr kumimoji="0" lang="ko-KR" altLang="en-US" b="1" dirty="0" smtClean="0">
                <a:solidFill>
                  <a:schemeClr val="bg1"/>
                </a:solidFill>
                <a:latin typeface="맑은 고딕" panose="020B0503020000020004" pitchFamily="50" charset="-127"/>
              </a:rPr>
              <a:t>시안</a:t>
            </a:r>
            <a:endParaRPr kumimoji="0" lang="ko-KR" altLang="en-US" b="1" dirty="0">
              <a:solidFill>
                <a:schemeClr val="bg1"/>
              </a:solidFill>
              <a:latin typeface="맑은 고딕" panose="020B0503020000020004" pitchFamily="50" charset="-127"/>
            </a:endParaRPr>
          </a:p>
        </p:txBody>
      </p:sp>
      <p:sp>
        <p:nvSpPr>
          <p:cNvPr id="8" name="TextBox 2"/>
          <p:cNvSpPr txBox="1">
            <a:spLocks noChangeArrowheads="1"/>
          </p:cNvSpPr>
          <p:nvPr/>
        </p:nvSpPr>
        <p:spPr bwMode="auto">
          <a:xfrm>
            <a:off x="4737100" y="161613"/>
            <a:ext cx="486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 </a:t>
            </a:r>
            <a:r>
              <a:rPr kumimoji="0" lang="ko-KR" altLang="en-US" sz="1600" b="1" dirty="0" smtClean="0">
                <a:solidFill>
                  <a:schemeClr val="bg1"/>
                </a:solidFill>
                <a:latin typeface="맑은 고딕" panose="020B0503020000020004" pitchFamily="50" charset="-127"/>
              </a:rPr>
              <a:t>개 요</a:t>
            </a:r>
            <a:endParaRPr kumimoji="0" lang="ko-KR" altLang="en-US" sz="1600" b="1" dirty="0">
              <a:solidFill>
                <a:schemeClr val="bg1"/>
              </a:solidFill>
              <a:latin typeface="맑은 고딕" panose="020B0503020000020004" pitchFamily="50" charset="-127"/>
            </a:endParaRPr>
          </a:p>
        </p:txBody>
      </p:sp>
      <p:pic>
        <p:nvPicPr>
          <p:cNvPr id="6" name="그림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405" y="1163435"/>
            <a:ext cx="2868770" cy="5152514"/>
          </a:xfrm>
          <a:prstGeom prst="rect">
            <a:avLst/>
          </a:prstGeom>
          <a:ln>
            <a:solidFill>
              <a:schemeClr val="bg1">
                <a:lumMod val="85000"/>
              </a:schemeClr>
            </a:solidFill>
          </a:ln>
        </p:spPr>
      </p:pic>
      <p:sp>
        <p:nvSpPr>
          <p:cNvPr id="17" name="직사각형 16"/>
          <p:cNvSpPr/>
          <p:nvPr/>
        </p:nvSpPr>
        <p:spPr>
          <a:xfrm>
            <a:off x="6583705" y="2456261"/>
            <a:ext cx="893420" cy="372593"/>
          </a:xfrm>
          <a:prstGeom prst="rect">
            <a:avLst/>
          </a:prstGeom>
          <a:solidFill>
            <a:srgbClr val="C6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latin typeface="맑은 고딕" panose="020B0503020000020004" pitchFamily="50" charset="-127"/>
                <a:ea typeface="맑은 고딕" panose="020B0503020000020004" pitchFamily="50" charset="-127"/>
              </a:rPr>
              <a:t>#C62828</a:t>
            </a:r>
            <a:endParaRPr lang="ko-KR" altLang="en-US" sz="1000" dirty="0">
              <a:latin typeface="맑은 고딕" panose="020B0503020000020004" pitchFamily="50" charset="-127"/>
              <a:ea typeface="맑은 고딕" panose="020B0503020000020004" pitchFamily="50" charset="-127"/>
            </a:endParaRPr>
          </a:p>
        </p:txBody>
      </p:sp>
      <p:sp>
        <p:nvSpPr>
          <p:cNvPr id="18" name="직사각형 17"/>
          <p:cNvSpPr/>
          <p:nvPr/>
        </p:nvSpPr>
        <p:spPr>
          <a:xfrm>
            <a:off x="7617767" y="2456261"/>
            <a:ext cx="893420" cy="372593"/>
          </a:xfrm>
          <a:prstGeom prst="rect">
            <a:avLst/>
          </a:prstGeom>
          <a:solidFill>
            <a:srgbClr val="B7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latin typeface="맑은 고딕" panose="020B0503020000020004" pitchFamily="50" charset="-127"/>
                <a:ea typeface="맑은 고딕" panose="020B0503020000020004" pitchFamily="50" charset="-127"/>
              </a:rPr>
              <a:t>#B71C1C</a:t>
            </a:r>
            <a:endParaRPr lang="ko-KR" altLang="en-US" sz="1000" dirty="0">
              <a:latin typeface="맑은 고딕" panose="020B0503020000020004" pitchFamily="50" charset="-127"/>
              <a:ea typeface="맑은 고딕" panose="020B0503020000020004" pitchFamily="50" charset="-127"/>
            </a:endParaRPr>
          </a:p>
        </p:txBody>
      </p:sp>
      <p:sp>
        <p:nvSpPr>
          <p:cNvPr id="19" name="직사각형 18"/>
          <p:cNvSpPr/>
          <p:nvPr/>
        </p:nvSpPr>
        <p:spPr>
          <a:xfrm>
            <a:off x="8676768" y="2456261"/>
            <a:ext cx="893420" cy="372593"/>
          </a:xfrm>
          <a:prstGeom prst="rect">
            <a:avLst/>
          </a:prstGeom>
          <a:solidFill>
            <a:srgbClr val="088A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latin typeface="맑은 고딕" panose="020B0503020000020004" pitchFamily="50" charset="-127"/>
                <a:ea typeface="맑은 고딕" panose="020B0503020000020004" pitchFamily="50" charset="-127"/>
              </a:rPr>
              <a:t>#008AC5</a:t>
            </a:r>
            <a:endParaRPr lang="ko-KR" altLang="en-US" sz="1000" dirty="0">
              <a:latin typeface="맑은 고딕" panose="020B0503020000020004" pitchFamily="50" charset="-127"/>
              <a:ea typeface="맑은 고딕" panose="020B0503020000020004" pitchFamily="50" charset="-127"/>
            </a:endParaRPr>
          </a:p>
        </p:txBody>
      </p:sp>
      <p:sp>
        <p:nvSpPr>
          <p:cNvPr id="20" name="직사각형 19"/>
          <p:cNvSpPr/>
          <p:nvPr/>
        </p:nvSpPr>
        <p:spPr>
          <a:xfrm>
            <a:off x="8676768" y="2924658"/>
            <a:ext cx="893420" cy="372593"/>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latin typeface="맑은 고딕" panose="020B0503020000020004" pitchFamily="50" charset="-127"/>
                <a:ea typeface="맑은 고딕" panose="020B0503020000020004" pitchFamily="50" charset="-127"/>
              </a:rPr>
              <a:t>#525252</a:t>
            </a:r>
            <a:endParaRPr lang="ko-KR" altLang="en-US" sz="1000" dirty="0">
              <a:latin typeface="맑은 고딕" panose="020B0503020000020004" pitchFamily="50" charset="-127"/>
              <a:ea typeface="맑은 고딕" panose="020B0503020000020004" pitchFamily="50" charset="-127"/>
            </a:endParaRPr>
          </a:p>
        </p:txBody>
      </p:sp>
      <p:sp>
        <p:nvSpPr>
          <p:cNvPr id="21" name="직사각형 20"/>
          <p:cNvSpPr/>
          <p:nvPr/>
        </p:nvSpPr>
        <p:spPr>
          <a:xfrm>
            <a:off x="6592376" y="2924658"/>
            <a:ext cx="893420" cy="372593"/>
          </a:xfrm>
          <a:prstGeom prst="rect">
            <a:avLst/>
          </a:prstGeom>
          <a:solidFill>
            <a:srgbClr val="7B7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latin typeface="맑은 고딕" panose="020B0503020000020004" pitchFamily="50" charset="-127"/>
                <a:ea typeface="맑은 고딕" panose="020B0503020000020004" pitchFamily="50" charset="-127"/>
              </a:rPr>
              <a:t>#7B7B7B</a:t>
            </a:r>
            <a:endParaRPr lang="ko-KR" altLang="en-US" sz="1000" dirty="0">
              <a:latin typeface="맑은 고딕" panose="020B0503020000020004" pitchFamily="50" charset="-127"/>
              <a:ea typeface="맑은 고딕" panose="020B0503020000020004" pitchFamily="50" charset="-127"/>
            </a:endParaRPr>
          </a:p>
        </p:txBody>
      </p:sp>
      <p:sp>
        <p:nvSpPr>
          <p:cNvPr id="22" name="직사각형 21"/>
          <p:cNvSpPr/>
          <p:nvPr/>
        </p:nvSpPr>
        <p:spPr>
          <a:xfrm>
            <a:off x="7622102" y="2924658"/>
            <a:ext cx="893420" cy="372593"/>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latin typeface="맑은 고딕" panose="020B0503020000020004" pitchFamily="50" charset="-127"/>
                <a:ea typeface="맑은 고딕" panose="020B0503020000020004" pitchFamily="50" charset="-127"/>
              </a:rPr>
              <a:t>#E2E2E2</a:t>
            </a:r>
            <a:endParaRPr lang="ko-KR" altLang="en-US" sz="1000" dirty="0">
              <a:latin typeface="맑은 고딕" panose="020B0503020000020004" pitchFamily="50" charset="-127"/>
              <a:ea typeface="맑은 고딕" panose="020B0503020000020004" pitchFamily="50" charset="-127"/>
            </a:endParaRPr>
          </a:p>
        </p:txBody>
      </p:sp>
      <p:grpSp>
        <p:nvGrpSpPr>
          <p:cNvPr id="43" name="그룹 42"/>
          <p:cNvGrpSpPr/>
          <p:nvPr/>
        </p:nvGrpSpPr>
        <p:grpSpPr>
          <a:xfrm>
            <a:off x="3792738" y="5604481"/>
            <a:ext cx="1172828" cy="834579"/>
            <a:chOff x="3792738" y="5230406"/>
            <a:chExt cx="1172828" cy="834579"/>
          </a:xfrm>
        </p:grpSpPr>
        <p:graphicFrame>
          <p:nvGraphicFramePr>
            <p:cNvPr id="23" name="개체 22"/>
            <p:cNvGraphicFramePr>
              <a:graphicFrameLocks noChangeAspect="1"/>
            </p:cNvGraphicFramePr>
            <p:nvPr>
              <p:extLst>
                <p:ext uri="{D42A27DB-BD31-4B8C-83A1-F6EECF244321}">
                  <p14:modId xmlns:p14="http://schemas.microsoft.com/office/powerpoint/2010/main" val="917817675"/>
                </p:ext>
              </p:extLst>
            </p:nvPr>
          </p:nvGraphicFramePr>
          <p:xfrm>
            <a:off x="4065663" y="5230406"/>
            <a:ext cx="585488" cy="585488"/>
          </p:xfrm>
          <a:graphic>
            <a:graphicData uri="http://schemas.openxmlformats.org/presentationml/2006/ole">
              <mc:AlternateContent xmlns:mc="http://schemas.openxmlformats.org/markup-compatibility/2006">
                <mc:Choice xmlns:v="urn:schemas-microsoft-com:vml" Requires="v">
                  <p:oleObj spid="_x0000_s2090" name="Image" r:id="rId4" imgW="2298240" imgH="2298240" progId="Photoshop.Image.13">
                    <p:embed/>
                  </p:oleObj>
                </mc:Choice>
                <mc:Fallback>
                  <p:oleObj name="Image" r:id="rId4" imgW="2298240" imgH="2298240" progId="Photoshop.Image.13">
                    <p:embed/>
                    <p:pic>
                      <p:nvPicPr>
                        <p:cNvPr id="25" name="개체 24"/>
                        <p:cNvPicPr/>
                        <p:nvPr/>
                      </p:nvPicPr>
                      <p:blipFill>
                        <a:blip r:embed="rId5"/>
                        <a:stretch>
                          <a:fillRect/>
                        </a:stretch>
                      </p:blipFill>
                      <p:spPr>
                        <a:xfrm>
                          <a:off x="4065663" y="5230406"/>
                          <a:ext cx="585488" cy="585488"/>
                        </a:xfrm>
                        <a:prstGeom prst="rect">
                          <a:avLst/>
                        </a:prstGeom>
                      </p:spPr>
                    </p:pic>
                  </p:oleObj>
                </mc:Fallback>
              </mc:AlternateContent>
            </a:graphicData>
          </a:graphic>
        </p:graphicFrame>
        <p:sp>
          <p:nvSpPr>
            <p:cNvPr id="29" name="직사각형 28"/>
            <p:cNvSpPr/>
            <p:nvPr/>
          </p:nvSpPr>
          <p:spPr>
            <a:xfrm>
              <a:off x="3792738" y="5818764"/>
              <a:ext cx="1172828" cy="246221"/>
            </a:xfrm>
            <a:prstGeom prst="rect">
              <a:avLst/>
            </a:prstGeom>
          </p:spPr>
          <p:txBody>
            <a:bodyPr wrap="square">
              <a:spAutoFit/>
            </a:bodyPr>
            <a:lstStyle/>
            <a:p>
              <a:pPr algn="ctr"/>
              <a:r>
                <a:rPr lang="en-US" altLang="ko-KR" sz="1000" dirty="0" smtClean="0">
                  <a:solidFill>
                    <a:schemeClr val="bg1">
                      <a:lumMod val="65000"/>
                    </a:schemeClr>
                  </a:solidFill>
                  <a:latin typeface="맑은 고딕" panose="020B0503020000020004" pitchFamily="50" charset="-127"/>
                  <a:ea typeface="맑은 고딕" panose="020B0503020000020004" pitchFamily="50" charset="-127"/>
                </a:rPr>
                <a:t>PTT</a:t>
              </a:r>
              <a:endParaRPr lang="ko-KR" altLang="en-US" sz="1000" dirty="0">
                <a:solidFill>
                  <a:schemeClr val="bg1">
                    <a:lumMod val="65000"/>
                  </a:schemeClr>
                </a:solidFill>
                <a:latin typeface="맑은 고딕" panose="020B0503020000020004" pitchFamily="50" charset="-127"/>
                <a:ea typeface="맑은 고딕" panose="020B0503020000020004" pitchFamily="50" charset="-127"/>
              </a:endParaRPr>
            </a:p>
          </p:txBody>
        </p:sp>
      </p:grpSp>
      <p:grpSp>
        <p:nvGrpSpPr>
          <p:cNvPr id="5" name="그룹 4"/>
          <p:cNvGrpSpPr/>
          <p:nvPr/>
        </p:nvGrpSpPr>
        <p:grpSpPr>
          <a:xfrm>
            <a:off x="4704515" y="5604481"/>
            <a:ext cx="1172828" cy="834579"/>
            <a:chOff x="4697542" y="5230406"/>
            <a:chExt cx="1172828" cy="834579"/>
          </a:xfrm>
        </p:grpSpPr>
        <p:graphicFrame>
          <p:nvGraphicFramePr>
            <p:cNvPr id="24" name="개체 23"/>
            <p:cNvGraphicFramePr>
              <a:graphicFrameLocks noChangeAspect="1"/>
            </p:cNvGraphicFramePr>
            <p:nvPr>
              <p:extLst>
                <p:ext uri="{D42A27DB-BD31-4B8C-83A1-F6EECF244321}">
                  <p14:modId xmlns:p14="http://schemas.microsoft.com/office/powerpoint/2010/main" val="2593383556"/>
                </p:ext>
              </p:extLst>
            </p:nvPr>
          </p:nvGraphicFramePr>
          <p:xfrm>
            <a:off x="4988420" y="5230406"/>
            <a:ext cx="585488" cy="585488"/>
          </p:xfrm>
          <a:graphic>
            <a:graphicData uri="http://schemas.openxmlformats.org/presentationml/2006/ole">
              <mc:AlternateContent xmlns:mc="http://schemas.openxmlformats.org/markup-compatibility/2006">
                <mc:Choice xmlns:v="urn:schemas-microsoft-com:vml" Requires="v">
                  <p:oleObj spid="_x0000_s2091" name="Image" r:id="rId6" imgW="2298240" imgH="2298240" progId="Photoshop.Image.13">
                    <p:embed/>
                  </p:oleObj>
                </mc:Choice>
                <mc:Fallback>
                  <p:oleObj name="Image" r:id="rId6" imgW="2298240" imgH="2298240" progId="Photoshop.Image.13">
                    <p:embed/>
                    <p:pic>
                      <p:nvPicPr>
                        <p:cNvPr id="26" name="개체 25"/>
                        <p:cNvPicPr/>
                        <p:nvPr/>
                      </p:nvPicPr>
                      <p:blipFill>
                        <a:blip r:embed="rId7"/>
                        <a:stretch>
                          <a:fillRect/>
                        </a:stretch>
                      </p:blipFill>
                      <p:spPr>
                        <a:xfrm>
                          <a:off x="4988420" y="5230406"/>
                          <a:ext cx="585488" cy="585488"/>
                        </a:xfrm>
                        <a:prstGeom prst="rect">
                          <a:avLst/>
                        </a:prstGeom>
                      </p:spPr>
                    </p:pic>
                  </p:oleObj>
                </mc:Fallback>
              </mc:AlternateContent>
            </a:graphicData>
          </a:graphic>
        </p:graphicFrame>
        <p:sp>
          <p:nvSpPr>
            <p:cNvPr id="30" name="직사각형 29"/>
            <p:cNvSpPr/>
            <p:nvPr/>
          </p:nvSpPr>
          <p:spPr>
            <a:xfrm>
              <a:off x="4697542" y="5818764"/>
              <a:ext cx="1172828" cy="246221"/>
            </a:xfrm>
            <a:prstGeom prst="rect">
              <a:avLst/>
            </a:prstGeom>
          </p:spPr>
          <p:txBody>
            <a:bodyPr wrap="square">
              <a:spAutoFit/>
            </a:bodyPr>
            <a:lstStyle/>
            <a:p>
              <a:pPr algn="ctr"/>
              <a:r>
                <a:rPr lang="ko-KR" altLang="en-US" sz="1000" dirty="0">
                  <a:solidFill>
                    <a:schemeClr val="bg1">
                      <a:lumMod val="65000"/>
                    </a:schemeClr>
                  </a:solidFill>
                  <a:latin typeface="맑은 고딕" panose="020B0503020000020004" pitchFamily="50" charset="-127"/>
                  <a:ea typeface="맑은 고딕" panose="020B0503020000020004" pitchFamily="50" charset="-127"/>
                </a:rPr>
                <a:t>녹음</a:t>
              </a:r>
              <a:r>
                <a:rPr lang="en-US" altLang="ko-KR" sz="1000" dirty="0">
                  <a:solidFill>
                    <a:schemeClr val="bg1">
                      <a:lumMod val="65000"/>
                    </a:schemeClr>
                  </a:solidFill>
                  <a:latin typeface="맑은 고딕" panose="020B0503020000020004" pitchFamily="50" charset="-127"/>
                  <a:ea typeface="맑은 고딕" panose="020B0503020000020004" pitchFamily="50" charset="-127"/>
                </a:rPr>
                <a:t>/</a:t>
              </a:r>
              <a:r>
                <a:rPr lang="ko-KR" altLang="en-US" sz="1000" dirty="0">
                  <a:solidFill>
                    <a:schemeClr val="bg1">
                      <a:lumMod val="65000"/>
                    </a:schemeClr>
                  </a:solidFill>
                  <a:latin typeface="맑은 고딕" panose="020B0503020000020004" pitchFamily="50" charset="-127"/>
                  <a:ea typeface="맑은 고딕" panose="020B0503020000020004" pitchFamily="50" charset="-127"/>
                </a:rPr>
                <a:t>녹화</a:t>
              </a:r>
            </a:p>
          </p:txBody>
        </p:sp>
      </p:grpSp>
      <p:grpSp>
        <p:nvGrpSpPr>
          <p:cNvPr id="4" name="그룹 3"/>
          <p:cNvGrpSpPr/>
          <p:nvPr/>
        </p:nvGrpSpPr>
        <p:grpSpPr>
          <a:xfrm>
            <a:off x="5616292" y="5604481"/>
            <a:ext cx="1172828" cy="834579"/>
            <a:chOff x="5651709" y="5230406"/>
            <a:chExt cx="1172828" cy="834579"/>
          </a:xfrm>
        </p:grpSpPr>
        <p:graphicFrame>
          <p:nvGraphicFramePr>
            <p:cNvPr id="25" name="개체 24"/>
            <p:cNvGraphicFramePr>
              <a:graphicFrameLocks noChangeAspect="1"/>
            </p:cNvGraphicFramePr>
            <p:nvPr>
              <p:extLst>
                <p:ext uri="{D42A27DB-BD31-4B8C-83A1-F6EECF244321}">
                  <p14:modId xmlns:p14="http://schemas.microsoft.com/office/powerpoint/2010/main" val="2187094679"/>
                </p:ext>
              </p:extLst>
            </p:nvPr>
          </p:nvGraphicFramePr>
          <p:xfrm>
            <a:off x="5916561" y="5230406"/>
            <a:ext cx="585488" cy="585488"/>
          </p:xfrm>
          <a:graphic>
            <a:graphicData uri="http://schemas.openxmlformats.org/presentationml/2006/ole">
              <mc:AlternateContent xmlns:mc="http://schemas.openxmlformats.org/markup-compatibility/2006">
                <mc:Choice xmlns:v="urn:schemas-microsoft-com:vml" Requires="v">
                  <p:oleObj spid="_x0000_s2092" name="Image" r:id="rId8" imgW="2298240" imgH="2298240" progId="Photoshop.Image.13">
                    <p:embed/>
                  </p:oleObj>
                </mc:Choice>
                <mc:Fallback>
                  <p:oleObj name="Image" r:id="rId8" imgW="2298240" imgH="2298240" progId="Photoshop.Image.13">
                    <p:embed/>
                    <p:pic>
                      <p:nvPicPr>
                        <p:cNvPr id="27" name="개체 26"/>
                        <p:cNvPicPr/>
                        <p:nvPr/>
                      </p:nvPicPr>
                      <p:blipFill>
                        <a:blip r:embed="rId9"/>
                        <a:stretch>
                          <a:fillRect/>
                        </a:stretch>
                      </p:blipFill>
                      <p:spPr>
                        <a:xfrm>
                          <a:off x="5916561" y="5230406"/>
                          <a:ext cx="585488" cy="585488"/>
                        </a:xfrm>
                        <a:prstGeom prst="rect">
                          <a:avLst/>
                        </a:prstGeom>
                      </p:spPr>
                    </p:pic>
                  </p:oleObj>
                </mc:Fallback>
              </mc:AlternateContent>
            </a:graphicData>
          </a:graphic>
        </p:graphicFrame>
        <p:sp>
          <p:nvSpPr>
            <p:cNvPr id="31" name="직사각형 30"/>
            <p:cNvSpPr/>
            <p:nvPr/>
          </p:nvSpPr>
          <p:spPr>
            <a:xfrm>
              <a:off x="5651709" y="5818764"/>
              <a:ext cx="1172828" cy="246221"/>
            </a:xfrm>
            <a:prstGeom prst="rect">
              <a:avLst/>
            </a:prstGeom>
          </p:spPr>
          <p:txBody>
            <a:bodyPr wrap="square">
              <a:spAutoFit/>
            </a:bodyPr>
            <a:lstStyle/>
            <a:p>
              <a:pPr algn="ctr"/>
              <a:r>
                <a:rPr lang="ko-KR" altLang="en-US" sz="1000" dirty="0">
                  <a:solidFill>
                    <a:schemeClr val="bg1">
                      <a:lumMod val="65000"/>
                    </a:schemeClr>
                  </a:solidFill>
                  <a:latin typeface="맑은 고딕" panose="020B0503020000020004" pitchFamily="50" charset="-127"/>
                  <a:ea typeface="맑은 고딕" panose="020B0503020000020004" pitchFamily="50" charset="-127"/>
                </a:rPr>
                <a:t>영상 스트리밍</a:t>
              </a:r>
            </a:p>
          </p:txBody>
        </p:sp>
      </p:grpSp>
      <p:grpSp>
        <p:nvGrpSpPr>
          <p:cNvPr id="44" name="그룹 43"/>
          <p:cNvGrpSpPr/>
          <p:nvPr/>
        </p:nvGrpSpPr>
        <p:grpSpPr>
          <a:xfrm>
            <a:off x="6528069" y="5604481"/>
            <a:ext cx="1172828" cy="834579"/>
            <a:chOff x="6528069" y="5380038"/>
            <a:chExt cx="1172828" cy="834579"/>
          </a:xfrm>
        </p:grpSpPr>
        <p:sp>
          <p:nvSpPr>
            <p:cNvPr id="32" name="직사각형 31"/>
            <p:cNvSpPr/>
            <p:nvPr/>
          </p:nvSpPr>
          <p:spPr>
            <a:xfrm>
              <a:off x="6528069" y="5968396"/>
              <a:ext cx="1172828" cy="246221"/>
            </a:xfrm>
            <a:prstGeom prst="rect">
              <a:avLst/>
            </a:prstGeom>
          </p:spPr>
          <p:txBody>
            <a:bodyPr wrap="square">
              <a:spAutoFit/>
            </a:bodyPr>
            <a:lstStyle/>
            <a:p>
              <a:pPr algn="ctr"/>
              <a:r>
                <a:rPr lang="en-US" altLang="ko-KR" sz="1000" dirty="0">
                  <a:solidFill>
                    <a:schemeClr val="bg1">
                      <a:lumMod val="65000"/>
                    </a:schemeClr>
                  </a:solidFill>
                  <a:latin typeface="맑은 고딕" panose="020B0503020000020004" pitchFamily="50" charset="-127"/>
                  <a:ea typeface="맑은 고딕" panose="020B0503020000020004" pitchFamily="50" charset="-127"/>
                </a:rPr>
                <a:t>GIS</a:t>
              </a:r>
              <a:endParaRPr lang="ko-KR" altLang="en-US" sz="1000" dirty="0">
                <a:solidFill>
                  <a:schemeClr val="bg1">
                    <a:lumMod val="65000"/>
                  </a:schemeClr>
                </a:solidFill>
                <a:latin typeface="맑은 고딕" panose="020B0503020000020004" pitchFamily="50" charset="-127"/>
                <a:ea typeface="맑은 고딕" panose="020B0503020000020004" pitchFamily="50" charset="-127"/>
              </a:endParaRPr>
            </a:p>
          </p:txBody>
        </p:sp>
        <p:graphicFrame>
          <p:nvGraphicFramePr>
            <p:cNvPr id="26" name="개체 25"/>
            <p:cNvGraphicFramePr>
              <a:graphicFrameLocks noChangeAspect="1"/>
            </p:cNvGraphicFramePr>
            <p:nvPr>
              <p:extLst>
                <p:ext uri="{D42A27DB-BD31-4B8C-83A1-F6EECF244321}">
                  <p14:modId xmlns:p14="http://schemas.microsoft.com/office/powerpoint/2010/main" val="2391645187"/>
                </p:ext>
              </p:extLst>
            </p:nvPr>
          </p:nvGraphicFramePr>
          <p:xfrm>
            <a:off x="6821739" y="5380038"/>
            <a:ext cx="585488" cy="585488"/>
          </p:xfrm>
          <a:graphic>
            <a:graphicData uri="http://schemas.openxmlformats.org/presentationml/2006/ole">
              <mc:AlternateContent xmlns:mc="http://schemas.openxmlformats.org/markup-compatibility/2006">
                <mc:Choice xmlns:v="urn:schemas-microsoft-com:vml" Requires="v">
                  <p:oleObj spid="_x0000_s2093" name="Image" r:id="rId10" imgW="2298240" imgH="2298240" progId="Photoshop.Image.13">
                    <p:embed/>
                  </p:oleObj>
                </mc:Choice>
                <mc:Fallback>
                  <p:oleObj name="Image" r:id="rId10" imgW="2298240" imgH="2298240" progId="Photoshop.Image.13">
                    <p:embed/>
                    <p:pic>
                      <p:nvPicPr>
                        <p:cNvPr id="28" name="개체 27"/>
                        <p:cNvPicPr/>
                        <p:nvPr/>
                      </p:nvPicPr>
                      <p:blipFill>
                        <a:blip r:embed="rId11"/>
                        <a:stretch>
                          <a:fillRect/>
                        </a:stretch>
                      </p:blipFill>
                      <p:spPr>
                        <a:xfrm>
                          <a:off x="6821739" y="5380038"/>
                          <a:ext cx="585488" cy="585488"/>
                        </a:xfrm>
                        <a:prstGeom prst="rect">
                          <a:avLst/>
                        </a:prstGeom>
                      </p:spPr>
                    </p:pic>
                  </p:oleObj>
                </mc:Fallback>
              </mc:AlternateContent>
            </a:graphicData>
          </a:graphic>
        </p:graphicFrame>
      </p:grpSp>
      <p:graphicFrame>
        <p:nvGraphicFramePr>
          <p:cNvPr id="40" name="표 39"/>
          <p:cNvGraphicFramePr>
            <a:graphicFrameLocks noGrp="1"/>
          </p:cNvGraphicFramePr>
          <p:nvPr>
            <p:extLst>
              <p:ext uri="{D42A27DB-BD31-4B8C-83A1-F6EECF244321}">
                <p14:modId xmlns:p14="http://schemas.microsoft.com/office/powerpoint/2010/main" val="2641722193"/>
              </p:ext>
            </p:extLst>
          </p:nvPr>
        </p:nvGraphicFramePr>
        <p:xfrm>
          <a:off x="6592376" y="852488"/>
          <a:ext cx="3005649" cy="953237"/>
        </p:xfrm>
        <a:graphic>
          <a:graphicData uri="http://schemas.openxmlformats.org/drawingml/2006/table">
            <a:tbl>
              <a:tblPr firstRow="1" bandRow="1">
                <a:tableStyleId>{5C22544A-7EE6-4342-B048-85BDC9FD1C3A}</a:tableStyleId>
              </a:tblPr>
              <a:tblGrid>
                <a:gridCol w="3005649">
                  <a:extLst>
                    <a:ext uri="{9D8B030D-6E8A-4147-A177-3AD203B41FA5}">
                      <a16:colId xmlns:a16="http://schemas.microsoft.com/office/drawing/2014/main" val="2704522777"/>
                    </a:ext>
                  </a:extLst>
                </a:gridCol>
              </a:tblGrid>
              <a:tr h="953237">
                <a:tc>
                  <a:txBody>
                    <a:bodyPr/>
                    <a:lstStyle/>
                    <a:p>
                      <a:pPr eaLnBrk="0" hangingPunct="0">
                        <a:spcBef>
                          <a:spcPct val="20000"/>
                        </a:spcBef>
                      </a:pPr>
                      <a:r>
                        <a:rPr kumimoji="0" lang="en-US" altLang="ko-KR" sz="1000" b="1" dirty="0" smtClean="0">
                          <a:solidFill>
                            <a:srgbClr val="00695C"/>
                          </a:solidFill>
                          <a:latin typeface="맑은 고딕" panose="020B0503020000020004" pitchFamily="50" charset="-127"/>
                          <a:ea typeface="맑은 고딕" panose="020B0503020000020004" pitchFamily="50" charset="-127"/>
                        </a:rPr>
                        <a:t>FONT</a:t>
                      </a:r>
                    </a:p>
                    <a:p>
                      <a:pPr eaLnBrk="0" hangingPunct="0">
                        <a:spcBef>
                          <a:spcPct val="20000"/>
                        </a:spcBef>
                      </a:pPr>
                      <a:endParaRPr kumimoji="0" lang="en-US" altLang="ko-KR" sz="1000" b="1" dirty="0" smtClean="0">
                        <a:solidFill>
                          <a:srgbClr val="00695C"/>
                        </a:solidFill>
                        <a:latin typeface="맑은 고딕" panose="020B0503020000020004" pitchFamily="50" charset="-127"/>
                        <a:ea typeface="맑은 고딕" panose="020B0503020000020004" pitchFamily="50" charset="-127"/>
                      </a:endParaRPr>
                    </a:p>
                    <a:p>
                      <a:pPr eaLnBrk="0" hangingPunct="0">
                        <a:spcBef>
                          <a:spcPct val="20000"/>
                        </a:spcBef>
                      </a:pPr>
                      <a:r>
                        <a:rPr kumimoji="0" lang="en-US" altLang="ko-KR" sz="1000" b="0" dirty="0" smtClean="0">
                          <a:solidFill>
                            <a:schemeClr val="bg1">
                              <a:lumMod val="50000"/>
                            </a:schemeClr>
                          </a:solidFill>
                          <a:latin typeface="맑은 고딕" panose="020B0503020000020004" pitchFamily="50" charset="-127"/>
                          <a:ea typeface="+mn-ea"/>
                        </a:rPr>
                        <a:t>Noto Sans CJK KR (Regular), Noto Sans CJK KR (Medium) </a:t>
                      </a: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pic>
        <p:nvPicPr>
          <p:cNvPr id="28" name="그림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43926" y="5512466"/>
            <a:ext cx="227327" cy="227327"/>
          </a:xfrm>
          <a:prstGeom prst="rect">
            <a:avLst/>
          </a:prstGeom>
        </p:spPr>
      </p:pic>
    </p:spTree>
    <p:extLst>
      <p:ext uri="{BB962C8B-B14F-4D97-AF65-F5344CB8AC3E}">
        <p14:creationId xmlns:p14="http://schemas.microsoft.com/office/powerpoint/2010/main" val="3654459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7477125" y="6562042"/>
            <a:ext cx="2228850" cy="286434"/>
          </a:xfrm>
        </p:spPr>
        <p:txBody>
          <a:bodyPr/>
          <a:lstStyle/>
          <a:p>
            <a:fld id="{275AD203-111F-462D-8971-20D83D982433}" type="slidenum">
              <a:rPr lang="ko-KR" altLang="en-US" smtClean="0"/>
              <a:pPr/>
              <a:t>9</a:t>
            </a:fld>
            <a:endParaRPr lang="ko-KR" altLang="en-US" dirty="0"/>
          </a:p>
        </p:txBody>
      </p:sp>
      <p:sp>
        <p:nvSpPr>
          <p:cNvPr id="7" name="TextBox 1"/>
          <p:cNvSpPr txBox="1">
            <a:spLocks noChangeArrowheads="1"/>
          </p:cNvSpPr>
          <p:nvPr/>
        </p:nvSpPr>
        <p:spPr bwMode="auto">
          <a:xfrm>
            <a:off x="148069" y="106158"/>
            <a:ext cx="6272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r>
              <a:rPr kumimoji="0" lang="en-US" altLang="ko-KR" b="1" dirty="0" smtClean="0">
                <a:solidFill>
                  <a:schemeClr val="bg1"/>
                </a:solidFill>
                <a:latin typeface="맑은 고딕" panose="020B0503020000020004" pitchFamily="50" charset="-127"/>
              </a:rPr>
              <a:t>5. </a:t>
            </a:r>
            <a:r>
              <a:rPr kumimoji="0" lang="ko-KR" altLang="en-US" b="1" dirty="0" smtClean="0">
                <a:solidFill>
                  <a:schemeClr val="bg1"/>
                </a:solidFill>
                <a:latin typeface="맑은 고딕" panose="020B0503020000020004" pitchFamily="50" charset="-127"/>
              </a:rPr>
              <a:t>용어 정의</a:t>
            </a:r>
            <a:endParaRPr kumimoji="0" lang="ko-KR" altLang="en-US" b="1" dirty="0">
              <a:solidFill>
                <a:schemeClr val="bg1"/>
              </a:solidFill>
              <a:latin typeface="맑은 고딕" panose="020B0503020000020004" pitchFamily="50" charset="-127"/>
            </a:endParaRPr>
          </a:p>
        </p:txBody>
      </p:sp>
      <p:sp>
        <p:nvSpPr>
          <p:cNvPr id="8" name="TextBox 2"/>
          <p:cNvSpPr txBox="1">
            <a:spLocks noChangeArrowheads="1"/>
          </p:cNvSpPr>
          <p:nvPr/>
        </p:nvSpPr>
        <p:spPr bwMode="auto">
          <a:xfrm>
            <a:off x="4737100" y="185433"/>
            <a:ext cx="4860925" cy="414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r">
              <a:lnSpc>
                <a:spcPct val="150000"/>
              </a:lnSpc>
            </a:pPr>
            <a:r>
              <a:rPr kumimoji="0" lang="en-US" altLang="ko-KR" sz="1600" b="1" dirty="0" smtClean="0">
                <a:solidFill>
                  <a:schemeClr val="bg1"/>
                </a:solidFill>
                <a:latin typeface="맑은 고딕" panose="020B0503020000020004" pitchFamily="50" charset="-127"/>
              </a:rPr>
              <a:t>I. </a:t>
            </a:r>
            <a:r>
              <a:rPr kumimoji="0" lang="ko-KR" altLang="en-US" sz="1600" b="1" dirty="0" smtClean="0">
                <a:solidFill>
                  <a:schemeClr val="bg1"/>
                </a:solidFill>
                <a:latin typeface="맑은 고딕" panose="020B0503020000020004" pitchFamily="50" charset="-127"/>
              </a:rPr>
              <a:t>개 요</a:t>
            </a:r>
            <a:endParaRPr kumimoji="0" lang="ko-KR" altLang="en-US" sz="1600" b="1" dirty="0">
              <a:solidFill>
                <a:schemeClr val="bg1"/>
              </a:solidFill>
              <a:latin typeface="맑은 고딕" panose="020B0503020000020004" pitchFamily="50" charset="-127"/>
            </a:endParaRPr>
          </a:p>
        </p:txBody>
      </p:sp>
      <p:graphicFrame>
        <p:nvGraphicFramePr>
          <p:cNvPr id="6" name="표 5"/>
          <p:cNvGraphicFramePr>
            <a:graphicFrameLocks noGrp="1"/>
          </p:cNvGraphicFramePr>
          <p:nvPr>
            <p:extLst>
              <p:ext uri="{D42A27DB-BD31-4B8C-83A1-F6EECF244321}">
                <p14:modId xmlns:p14="http://schemas.microsoft.com/office/powerpoint/2010/main" val="55340530"/>
              </p:ext>
            </p:extLst>
          </p:nvPr>
        </p:nvGraphicFramePr>
        <p:xfrm>
          <a:off x="314326" y="1496290"/>
          <a:ext cx="9283700" cy="5065751"/>
        </p:xfrm>
        <a:graphic>
          <a:graphicData uri="http://schemas.openxmlformats.org/drawingml/2006/table">
            <a:tbl>
              <a:tblPr firstRow="1" bandRow="1">
                <a:tableStyleId>{5C22544A-7EE6-4342-B048-85BDC9FD1C3A}</a:tableStyleId>
              </a:tblPr>
              <a:tblGrid>
                <a:gridCol w="9283700">
                  <a:extLst>
                    <a:ext uri="{9D8B030D-6E8A-4147-A177-3AD203B41FA5}">
                      <a16:colId xmlns:a16="http://schemas.microsoft.com/office/drawing/2014/main" val="2704522777"/>
                    </a:ext>
                  </a:extLst>
                </a:gridCol>
              </a:tblGrid>
              <a:tr h="5065751">
                <a:tc>
                  <a:txBody>
                    <a:bodyPr/>
                    <a:lstStyle/>
                    <a:p>
                      <a:pPr marL="285750" indent="-285750">
                        <a:buFont typeface="Wingdings" panose="05000000000000000000" pitchFamily="2" charset="2"/>
                        <a:buChar char="§"/>
                      </a:pPr>
                      <a:endParaRPr lang="en-US" altLang="ko-KR" sz="1200" b="0" dirty="0" smtClean="0">
                        <a:solidFill>
                          <a:schemeClr val="bg1">
                            <a:lumMod val="50000"/>
                          </a:schemeClr>
                        </a:solidFill>
                        <a:latin typeface="맑은 고딕" panose="020B0503020000020004" pitchFamily="50" charset="-127"/>
                        <a:ea typeface="맑은 고딕" panose="020B0503020000020004" pitchFamily="50" charset="-127"/>
                      </a:endParaRPr>
                    </a:p>
                    <a:p>
                      <a:pPr marL="0" indent="0">
                        <a:buFont typeface="Wingdings" panose="05000000000000000000" pitchFamily="2" charset="2"/>
                        <a:buNone/>
                      </a:pPr>
                      <a:r>
                        <a:rPr lang="ko-KR" altLang="en-US" sz="1050" b="1" u="sng" dirty="0" smtClean="0">
                          <a:solidFill>
                            <a:schemeClr val="accent6">
                              <a:lumMod val="50000"/>
                            </a:schemeClr>
                          </a:solidFill>
                          <a:latin typeface="맑은 고딕" panose="020B0503020000020004" pitchFamily="50" charset="-127"/>
                          <a:ea typeface="맑은 고딕" panose="020B0503020000020004" pitchFamily="50" charset="-127"/>
                        </a:rPr>
                        <a:t>이용자</a:t>
                      </a:r>
                      <a:endParaRPr lang="en-US" altLang="ko-KR" sz="1050" b="1" u="sng" dirty="0" smtClean="0">
                        <a:solidFill>
                          <a:schemeClr val="accent6">
                            <a:lumMod val="50000"/>
                          </a:schemeClr>
                        </a:solidFill>
                        <a:latin typeface="맑은 고딕" panose="020B0503020000020004" pitchFamily="50" charset="-127"/>
                        <a:ea typeface="맑은 고딕" panose="020B0503020000020004" pitchFamily="50" charset="-127"/>
                      </a:endParaRPr>
                    </a:p>
                    <a:p>
                      <a:pPr marL="0" indent="0">
                        <a:buFont typeface="Wingdings" panose="05000000000000000000" pitchFamily="2" charset="2"/>
                        <a:buNone/>
                      </a:pPr>
                      <a:r>
                        <a:rPr lang="ko-KR" altLang="en-US" sz="1050" b="0" dirty="0" smtClean="0">
                          <a:solidFill>
                            <a:schemeClr val="bg1">
                              <a:lumMod val="50000"/>
                            </a:schemeClr>
                          </a:solidFill>
                          <a:latin typeface="맑은 고딕" panose="020B0503020000020004" pitchFamily="50" charset="-127"/>
                          <a:ea typeface="맑은 고딕" panose="020B0503020000020004" pitchFamily="50" charset="-127"/>
                        </a:rPr>
                        <a:t>개발팀 또는 개발업체에 소속된 디자이너</a:t>
                      </a:r>
                      <a:r>
                        <a:rPr lang="en-US" altLang="ko-KR" sz="1050" b="0" dirty="0" smtClean="0">
                          <a:solidFill>
                            <a:schemeClr val="bg1">
                              <a:lumMod val="50000"/>
                            </a:schemeClr>
                          </a:solidFill>
                          <a:latin typeface="맑은 고딕" panose="020B0503020000020004" pitchFamily="50" charset="-127"/>
                          <a:ea typeface="맑은 고딕" panose="020B0503020000020004" pitchFamily="50" charset="-127"/>
                        </a:rPr>
                        <a:t>,</a:t>
                      </a:r>
                      <a:r>
                        <a:rPr lang="en-US" altLang="ko-KR" sz="1050" b="0" baseline="0" dirty="0" smtClean="0">
                          <a:solidFill>
                            <a:schemeClr val="bg1">
                              <a:lumMod val="50000"/>
                            </a:schemeClr>
                          </a:solidFill>
                          <a:latin typeface="맑은 고딕" panose="020B0503020000020004" pitchFamily="50" charset="-127"/>
                          <a:ea typeface="맑은 고딕" panose="020B0503020000020004" pitchFamily="50" charset="-127"/>
                        </a:rPr>
                        <a:t> </a:t>
                      </a:r>
                      <a:r>
                        <a:rPr lang="ko-KR" altLang="en-US" sz="1050" b="0" baseline="0" dirty="0" err="1" smtClean="0">
                          <a:solidFill>
                            <a:schemeClr val="bg1">
                              <a:lumMod val="50000"/>
                            </a:schemeClr>
                          </a:solidFill>
                          <a:latin typeface="맑은 고딕" panose="020B0503020000020004" pitchFamily="50" charset="-127"/>
                          <a:ea typeface="맑은 고딕" panose="020B0503020000020004" pitchFamily="50" charset="-127"/>
                        </a:rPr>
                        <a:t>퍼블리셔</a:t>
                      </a:r>
                      <a:r>
                        <a:rPr lang="en-US" altLang="ko-KR" sz="1050" b="0" baseline="0" dirty="0" smtClean="0">
                          <a:solidFill>
                            <a:schemeClr val="bg1">
                              <a:lumMod val="50000"/>
                            </a:schemeClr>
                          </a:solidFill>
                          <a:latin typeface="맑은 고딕" panose="020B0503020000020004" pitchFamily="50" charset="-127"/>
                          <a:ea typeface="맑은 고딕" panose="020B0503020000020004" pitchFamily="50" charset="-127"/>
                        </a:rPr>
                        <a:t>, </a:t>
                      </a:r>
                      <a:r>
                        <a:rPr lang="ko-KR" altLang="en-US" sz="1050" b="0" baseline="0" dirty="0" smtClean="0">
                          <a:solidFill>
                            <a:schemeClr val="bg1">
                              <a:lumMod val="50000"/>
                            </a:schemeClr>
                          </a:solidFill>
                          <a:latin typeface="맑은 고딕" panose="020B0503020000020004" pitchFamily="50" charset="-127"/>
                          <a:ea typeface="맑은 고딕" panose="020B0503020000020004" pitchFamily="50" charset="-127"/>
                        </a:rPr>
                        <a:t>개발자를 포함하는 </a:t>
                      </a:r>
                      <a:r>
                        <a:rPr lang="en-US" altLang="ko-KR" sz="1050" b="0" baseline="0" dirty="0" smtClean="0">
                          <a:solidFill>
                            <a:schemeClr val="bg1">
                              <a:lumMod val="50000"/>
                            </a:schemeClr>
                          </a:solidFill>
                          <a:latin typeface="맑은 고딕" panose="020B0503020000020004" pitchFamily="50" charset="-127"/>
                          <a:ea typeface="맑은 고딕" panose="020B0503020000020004" pitchFamily="50" charset="-127"/>
                        </a:rPr>
                        <a:t>UI</a:t>
                      </a:r>
                      <a:r>
                        <a:rPr lang="ko-KR" altLang="en-US" sz="1050" b="0" baseline="0" dirty="0" smtClean="0">
                          <a:solidFill>
                            <a:schemeClr val="bg1">
                              <a:lumMod val="50000"/>
                            </a:schemeClr>
                          </a:solidFill>
                          <a:latin typeface="맑은 고딕" panose="020B0503020000020004" pitchFamily="50" charset="-127"/>
                          <a:ea typeface="맑은 고딕" panose="020B0503020000020004" pitchFamily="50" charset="-127"/>
                        </a:rPr>
                        <a:t>가이드라인을 이용하여 개발사업에 참여하는 전체 구성원을 말함</a:t>
                      </a:r>
                      <a:endParaRPr lang="ko-KR" altLang="en-US" sz="1050" b="0" dirty="0">
                        <a:solidFill>
                          <a:schemeClr val="bg1">
                            <a:lumMod val="50000"/>
                          </a:schemeClr>
                        </a:solidFill>
                        <a:latin typeface="맑은 고딕" panose="020B0503020000020004" pitchFamily="50" charset="-127"/>
                        <a:ea typeface="맑은 고딕" panose="020B0503020000020004" pitchFamily="50" charset="-127"/>
                      </a:endParaRPr>
                    </a:p>
                  </a:txBody>
                  <a:tcPr>
                    <a:lnL w="12700" cmpd="sng">
                      <a:noFill/>
                    </a:lnL>
                    <a:lnR w="12700" cmpd="sng">
                      <a:noFill/>
                    </a:lnR>
                    <a:lnT w="28575" cap="flat" cmpd="sng" algn="ctr">
                      <a:solidFill>
                        <a:schemeClr val="accent6">
                          <a:lumMod val="75000"/>
                        </a:schemeClr>
                      </a:solidFill>
                      <a:prstDash val="solid"/>
                      <a:round/>
                      <a:headEnd type="none" w="med" len="med"/>
                      <a:tailEnd type="none" w="med" len="med"/>
                    </a:lnT>
                    <a:lnB w="635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538389"/>
                  </a:ext>
                </a:extLst>
              </a:tr>
            </a:tbl>
          </a:graphicData>
        </a:graphic>
      </p:graphicFrame>
      <p:sp>
        <p:nvSpPr>
          <p:cNvPr id="9" name="TextBox 119"/>
          <p:cNvSpPr txBox="1">
            <a:spLocks noChangeArrowheads="1"/>
          </p:cNvSpPr>
          <p:nvPr/>
        </p:nvSpPr>
        <p:spPr bwMode="auto">
          <a:xfrm>
            <a:off x="314325" y="712669"/>
            <a:ext cx="9283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맑은 고딕" pitchFamily="50" charset="-127"/>
              </a:defRPr>
            </a:lvl1pPr>
            <a:lvl2pPr marL="742950" indent="-285750">
              <a:defRPr kumimoji="1">
                <a:solidFill>
                  <a:schemeClr val="tx1"/>
                </a:solidFill>
                <a:latin typeface="Calibri" pitchFamily="34" charset="0"/>
                <a:ea typeface="맑은 고딕" pitchFamily="50" charset="-127"/>
              </a:defRPr>
            </a:lvl2pPr>
            <a:lvl3pPr marL="1143000" indent="-228600">
              <a:defRPr kumimoji="1">
                <a:solidFill>
                  <a:schemeClr val="tx1"/>
                </a:solidFill>
                <a:latin typeface="Calibri" pitchFamily="34" charset="0"/>
                <a:ea typeface="맑은 고딕" pitchFamily="50" charset="-127"/>
              </a:defRPr>
            </a:lvl3pPr>
            <a:lvl4pPr marL="1600200" indent="-228600">
              <a:defRPr kumimoji="1">
                <a:solidFill>
                  <a:schemeClr val="tx1"/>
                </a:solidFill>
                <a:latin typeface="Calibri" pitchFamily="34" charset="0"/>
                <a:ea typeface="맑은 고딕" pitchFamily="50" charset="-127"/>
              </a:defRPr>
            </a:lvl4pPr>
            <a:lvl5pPr marL="2057400" indent="-228600">
              <a:defRPr kumimoji="1">
                <a:solidFill>
                  <a:schemeClr val="tx1"/>
                </a:solidFill>
                <a:latin typeface="Calibri" pitchFamily="34" charset="0"/>
                <a:ea typeface="맑은 고딕" pitchFamily="50" charset="-127"/>
              </a:defRPr>
            </a:lvl5pPr>
            <a:lvl6pPr marL="2514600" indent="-228600" fontAlgn="base">
              <a:spcBef>
                <a:spcPct val="0"/>
              </a:spcBef>
              <a:spcAft>
                <a:spcPct val="0"/>
              </a:spcAft>
              <a:defRPr kumimoji="1">
                <a:solidFill>
                  <a:schemeClr val="tx1"/>
                </a:solidFill>
                <a:latin typeface="Calibri" pitchFamily="34" charset="0"/>
                <a:ea typeface="맑은 고딕" pitchFamily="50" charset="-127"/>
              </a:defRPr>
            </a:lvl6pPr>
            <a:lvl7pPr marL="2971800" indent="-228600" fontAlgn="base">
              <a:spcBef>
                <a:spcPct val="0"/>
              </a:spcBef>
              <a:spcAft>
                <a:spcPct val="0"/>
              </a:spcAft>
              <a:defRPr kumimoji="1">
                <a:solidFill>
                  <a:schemeClr val="tx1"/>
                </a:solidFill>
                <a:latin typeface="Calibri" pitchFamily="34" charset="0"/>
                <a:ea typeface="맑은 고딕" pitchFamily="50" charset="-127"/>
              </a:defRPr>
            </a:lvl7pPr>
            <a:lvl8pPr marL="3429000" indent="-228600" fontAlgn="base">
              <a:spcBef>
                <a:spcPct val="0"/>
              </a:spcBef>
              <a:spcAft>
                <a:spcPct val="0"/>
              </a:spcAft>
              <a:defRPr kumimoji="1">
                <a:solidFill>
                  <a:schemeClr val="tx1"/>
                </a:solidFill>
                <a:latin typeface="Calibri" pitchFamily="34" charset="0"/>
                <a:ea typeface="맑은 고딕" pitchFamily="50" charset="-127"/>
              </a:defRPr>
            </a:lvl8pPr>
            <a:lvl9pPr marL="3886200" indent="-228600" fontAlgn="base">
              <a:spcBef>
                <a:spcPct val="0"/>
              </a:spcBef>
              <a:spcAft>
                <a:spcPct val="0"/>
              </a:spcAft>
              <a:defRPr kumimoji="1">
                <a:solidFill>
                  <a:schemeClr val="tx1"/>
                </a:solidFill>
                <a:latin typeface="Calibri" pitchFamily="34" charset="0"/>
                <a:ea typeface="맑은 고딕" pitchFamily="50" charset="-127"/>
              </a:defRPr>
            </a:lvl9pPr>
          </a:lstStyle>
          <a:p>
            <a:pPr algn="ctr"/>
            <a:r>
              <a:rPr kumimoji="0" lang="ko-KR" altLang="en-US" sz="1400" b="1" dirty="0" smtClean="0">
                <a:solidFill>
                  <a:srgbClr val="273E2B"/>
                </a:solidFill>
                <a:latin typeface="맑은 고딕" panose="020B0503020000020004" pitchFamily="50" charset="-127"/>
              </a:rPr>
              <a:t>가이드라인을 참조하는 이용자가 문서를 활용함에 있어</a:t>
            </a:r>
            <a:endParaRPr kumimoji="0" lang="en-US" altLang="ko-KR" sz="1400" b="1" dirty="0" smtClean="0">
              <a:solidFill>
                <a:srgbClr val="273E2B"/>
              </a:solidFill>
              <a:latin typeface="맑은 고딕" panose="020B0503020000020004" pitchFamily="50" charset="-127"/>
            </a:endParaRPr>
          </a:p>
          <a:p>
            <a:pPr algn="ctr"/>
            <a:r>
              <a:rPr kumimoji="0" lang="ko-KR" altLang="en-US" sz="1400" b="1" dirty="0" err="1" smtClean="0">
                <a:solidFill>
                  <a:srgbClr val="273E2B"/>
                </a:solidFill>
                <a:latin typeface="맑은 고딕" panose="020B0503020000020004" pitchFamily="50" charset="-127"/>
              </a:rPr>
              <a:t>용어적인</a:t>
            </a:r>
            <a:r>
              <a:rPr kumimoji="0" lang="ko-KR" altLang="en-US" sz="1400" b="1" dirty="0" smtClean="0">
                <a:solidFill>
                  <a:srgbClr val="273E2B"/>
                </a:solidFill>
                <a:latin typeface="맑은 고딕" panose="020B0503020000020004" pitchFamily="50" charset="-127"/>
              </a:rPr>
              <a:t> 혼동을 줄이고자 다음과 같은 용어에 대한 정의를 수록합니다</a:t>
            </a:r>
            <a:r>
              <a:rPr kumimoji="0" lang="en-US" altLang="ko-KR" sz="1400" b="1" dirty="0" smtClean="0">
                <a:solidFill>
                  <a:srgbClr val="273E2B"/>
                </a:solidFill>
                <a:latin typeface="맑은 고딕" panose="020B0503020000020004" pitchFamily="50" charset="-127"/>
              </a:rPr>
              <a:t>.</a:t>
            </a:r>
            <a:endParaRPr kumimoji="0" lang="en-US" altLang="ko-KR" sz="1400" b="1" dirty="0">
              <a:solidFill>
                <a:srgbClr val="273E2B"/>
              </a:solidFill>
              <a:latin typeface="맑은 고딕" panose="020B0503020000020004" pitchFamily="50" charset="-127"/>
            </a:endParaRPr>
          </a:p>
        </p:txBody>
      </p:sp>
    </p:spTree>
    <p:extLst>
      <p:ext uri="{BB962C8B-B14F-4D97-AF65-F5344CB8AC3E}">
        <p14:creationId xmlns:p14="http://schemas.microsoft.com/office/powerpoint/2010/main" val="1679066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3544</TotalTime>
  <Words>4658</Words>
  <Application>Microsoft Office PowerPoint</Application>
  <PresentationFormat>A4 용지(210x297mm)</PresentationFormat>
  <Paragraphs>898</Paragraphs>
  <Slides>45</Slides>
  <Notes>4</Notes>
  <HiddenSlides>0</HiddenSlides>
  <MMClips>0</MMClips>
  <ScaleCrop>false</ScaleCrop>
  <HeadingPairs>
    <vt:vector size="8" baseType="variant">
      <vt:variant>
        <vt:lpstr>사용한 글꼴</vt:lpstr>
      </vt:variant>
      <vt:variant>
        <vt:i4>7</vt:i4>
      </vt:variant>
      <vt:variant>
        <vt:lpstr>테마</vt:lpstr>
      </vt:variant>
      <vt:variant>
        <vt:i4>2</vt:i4>
      </vt:variant>
      <vt:variant>
        <vt:lpstr>포함된 OLE 서버</vt:lpstr>
      </vt:variant>
      <vt:variant>
        <vt:i4>1</vt:i4>
      </vt:variant>
      <vt:variant>
        <vt:lpstr>슬라이드 제목</vt:lpstr>
      </vt:variant>
      <vt:variant>
        <vt:i4>45</vt:i4>
      </vt:variant>
    </vt:vector>
  </HeadingPairs>
  <TitlesOfParts>
    <vt:vector size="55" baseType="lpstr">
      <vt:lpstr>나눔고딕</vt:lpstr>
      <vt:lpstr>나눔바른고딕</vt:lpstr>
      <vt:lpstr>맑은 고딕</vt:lpstr>
      <vt:lpstr>Arial</vt:lpstr>
      <vt:lpstr>Calibri</vt:lpstr>
      <vt:lpstr>Calibri Light</vt:lpstr>
      <vt:lpstr>Wingdings</vt:lpstr>
      <vt:lpstr>디자인 사용자 지정</vt:lpstr>
      <vt:lpstr>Office 테마</vt:lpstr>
      <vt:lpstr>Image</vt:lpstr>
      <vt:lpstr>재난안전통신망 구축 사업</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모바일 교보문고 리뉴얼</dc:title>
  <dc:creator>totoro</dc:creator>
  <cp:lastModifiedBy>雨が好き™박정민。</cp:lastModifiedBy>
  <cp:revision>161</cp:revision>
  <dcterms:created xsi:type="dcterms:W3CDTF">2015-12-16T04:55:14Z</dcterms:created>
  <dcterms:modified xsi:type="dcterms:W3CDTF">2016-01-11T01:24:34Z</dcterms:modified>
</cp:coreProperties>
</file>