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479"/>
  </p:normalViewPr>
  <p:slideViewPr>
    <p:cSldViewPr snapToGrid="0">
      <p:cViewPr>
        <p:scale>
          <a:sx n="141" d="100"/>
          <a:sy n="141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25:29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1027 24575,'9'2'0,"-1"-1"0,-3 4 0,4-2 0,-3 0 0,5 5 0,-2-4 0,0 4 0,6-2 0,0 4 0,41 14 0,-31-10 0,55 16 0,-56-21 0,23 7 0,-17-12 0,-10 2 0,9-6 0,-19 3 0,5-3 0,-1 0 0,-4 0 0,10 0 0,-12 0 0,7 0 0,-6 0 0,0 0 0,6-3 0,-7-1 0,7 0 0,-6 2 0,0-1 0,7-1 0,-11-2 0,7 2 0,-6-3 0,-3 3 0,8-5 0,-8 3 0,6 1 0,-4-1 0,4-2 0,-3 4 0,2-4 0,-2 2 0,0 0 0,7-7 0,-8 7 0,7-4 0,-6 4 0,-3 0 0,5-2 0,-5 4 0,3-6 0,0 6 0,-1-5 0,1 1 0,-3 2 0,0-3 0,-1 1 0,1 1 0,3-4 0,-3 5 0,2-2 0,-1-5 0,0 5 0,1-7 0,-1 1 0,2 1 0,-2-16 0,1 17 0,-4-17 0,6-3 0,-5 6 0,6-6 0,-8 19 0,3-8 0,-3 9 0,0-18 0,0 18 0,0-5 0,0 1 0,0 6 0,0-10 0,0 10 0,0-4 0,0-10 0,0 12 0,-4-18 0,4 18 0,-4-4 0,4-1 0,0 5 0,-3-9 0,2 8 0,-2-1 0,3 3 0,-3 5 0,-1-10 0,-1 6 0,-2-6 0,1 0 0,-11-21 0,8 15 0,-12-19 0,15 29 0,-15-13 0,12 11 0,-8-3 0,0-3 0,9 12 0,-12-12 0,14 14 0,-3-3 0,1 4 0,2-4 0,-5 3 0,2-5 0,0 7 0,-2-4 0,4 5 0,-1 0 0,0-2 0,1 1 0,-1 1 0,2 1 0,0 2 0,0-3 0,1 2 0,-4-1 0,3 2 0,-18 0 0,7 0 0,-47 0 0,38 0 0,-29 0 0,21 0 0,12 2 0,-41 5 0,44-3 0,-22 4 0,25-1 0,3-3 0,-8 9 0,8-8 0,0 2 0,-3 2 0,9-5 0,-6 3 0,7-2 0,0-4 0,0 4 0,3-2 0,-5 5 0,4-1 0,-4-2 0,1 8 0,1-8 0,-4 15 0,6-13 0,-5 6 0,5 0 0,0-3 0,-1 4 0,4-4 0,-5 4 0,5-4 0,-7 19 0,7-20 0,-3 13 0,4-10 0,0-1 0,0 2 0,0 11 0,0-14 0,0 18 0,0-18 0,0 6 0,4 9 0,-3-10 0,7 14 0,-7-19 0,2 5 0,0-1 0,-2-1 0,5 3 0,-5-5 0,4 1 0,-5 4 0,5-4 0,5 18 0,-5-16 0,6 8 0,-7-6 0,0-9 0,1 9 0,-1-10 0,-1 7 0,2-6 0,-2 4 0,0-2 0,0-3 0,-3 2 0,2 0 0,-1-1 0,1 1 0,-2-2 0,0-1 0,0 4 0,3-3 0,-2 2 0,1-2 0,-2 0 0,3-3 0,-3 2 0,3-2 0,-3 3 0,0 0 0,2-3 0,-1 2 0,1-2 0,-2 3 0,3-3 0,-2 2 0,4-2 0,-5 3 0,3-3 0,-3-1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8:11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42 755 24575,'16'0'0,"1"4"0,22 2 0,-5 7 0,58 8 0,-13-3 0,4-1 0,-16-3 0,3-2 0,-3-1 0,4-1 0,-9 0 0,23 3 0,-35-6 0,2 0 0,11-4 0,-4 1 0,7 5 0,27-8 0,-3-2 0,-38 5 0,6-2 0,1 0 0,8-1 0,-20 4 0,36-5 0,-47 0 0,12 0 0,7 0 0,-16 0 0,27 0 0,-8 0 0,-13 0 0,30 0 0,-39 0 0,11 0 0,0 0 0,-18 0 0,26 0 0,-31 0 0,2-3 0,3 3 0,-17-3 0,34-2 0,-19-1 0,39-1 0,-29 3 0,35-2 0,-44 4 0,20-7 0,-10 3 0,-16 2 0,41-8 0,-40 8 0,20-3 0,-14-1 0,4 4 0,-4-3 0,5 3 0,-8-7 0,-7 6 0,36-11 0,-32 9 0,24-3 0,1-6 0,31-10 0,-20 6 0,31-12 0,-55 17 0,5-1 0,16-12 0,-35 21 0,20-13 0,-31 9 0,-1 4 0,4-6 0,-7 7 0,6-7 0,-5 5 0,3-5 0,-5 5 0,-2 1 0,2-4 0,-4 2 0,2 0 0,-3-15 0,0 7 0,-5-21 0,1 18 0,-4-9 0,-19-8 0,15 15 0,-28-30 0,29 39 0,-12-14 0,-5 2 0,13 12 0,-26-18 0,22 22 0,-7-3 0,-12-3 0,16 7 0,-42-10 0,36 10 0,-28-5 0,-3-1 0,20 2 0,-16-3 0,3 2 0,26 9 0,-13-2 0,-8 6 0,19-3 0,-53 2 0,42-2 0,-16 3 0,0 0 0,11 0 0,-14 0 0,0 0 0,8 0 0,-27 0 0,3 0 0,26 5 0,-43-4 0,52 3 0,-12-4 0,21 0 0,15 0 0,-31 0 0,25 0 0,-18 0 0,0 0 0,13 0 0,-38 0 0,40 0 0,-17 0 0,8 0 0,-14 0 0,-32 6 0,15-4 0,12 1 0,3 0 0,8-3 0,-31 0 0,31 0 0,6 0 0,-29 0 0,36-3 0,-20 2 0,-16-2 0,32 3 0,-58 0 0,66 0 0,-17 0 0,16 0 0,10 0 0,-22 0 0,22 0 0,-10 0 0,9 0 0,6 0 0,-6 0 0,10 0 0,-3 2 0,-4-1 0,6 4 0,-22 0 0,17-1 0,-10 3 0,-11-1 0,6 7 0,-9-6 0,11 5 0,0-2 0,6-2 0,-28 12 0,20-11 0,-12 6 0,-8 6 0,23-10 0,-47 24 0,55-25 0,-25 8 0,27-9 0,4-5 0,-3 6 0,7-5 0,0 1 0,1 0 0,-1 2 0,0-2 0,3 5 0,-2-5 0,1 5 0,-1-2 0,-1 3 0,0-1 0,3-2 0,-3 7 0,3-11 0,-6 23 0,3-19 0,-2 16 0,5-16 0,0-1 0,3 0 0,0-1 0,0 1 0,0-3 0,0 1 0,0 0 0,0 0 0,3 2 0,-3-2 0,5 0 0,-4-1 0,2-2 0,-1 0 0,-1 2 0,4-4 0,-2 4 0,0-4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9:3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1986 583 24575,'-15'2'0,"1"-1"0,-2 5 0,-10-1 0,-57 6 0,4-5 0,26 1 0,-1-1 0,-4-5 0,5-1 0,-7 5 0,-3-1 0,0-1 0,12-1 0,-24 4 0,19 0 0,32-2 0,-38 8 0,40-5 0,-12 2 0,-21 7 0,21-1 0,-19 2 0,28-5 0,0 0 0,10-4 0,-39 19 0,35-15 0,-23 9 0,29-5 0,1-9 0,2 9 0,-12 9 0,11-10 0,-23 29 0,19-24 0,-8 9 0,-3 17 0,14-23 0,-18 50 0,12-20 0,-6 9 0,-9 21 0,10-36 0,3 7 0,-1 1 0,-2-3 0,-4 31 0,5-26 0,9-3 0,-20 40 0,19-37 0,-11 31 0,-1 1 0,3-14 0,0 20 0,0-2 0,4-34 0,2 12 0,5 0 0,3-35 0,2 14 0,0 1 0,-2-13 0,2 18 0,4 17 0,3-39 0,0 38 0,0 6 0,-6-12 0,5-7 0,0 3 0,-4 32 0,5-28 0,0-14 0,0-2 0,0-2 0,0 24 0,6-3 0,-4-3 0,7-12 0,1 3 0,-7 26 0,7-25 0,0-1 0,-4 17 0,1-22 0,0-4 0,-1-9 0,0 17 0,0-9 0,0-10 0,6 29 0,-6-32 0,4 14 0,-9-24 0,7 6 0,-7-8 0,5 0 0,-5 8 0,5-6 0,0 15 0,3-7 0,-4-4 0,5 18 0,-5-24 0,1 12 0,2-5 0,-5-14 0,8 31 0,-4-25 0,-1 13 0,8 4 0,-12-21 0,14 29 0,-13-31 0,2 9 0,2 1 0,4 2 0,6 23 0,-3-20 0,-2 0 0,6 2 0,-9-4 0,10 8 0,-11-11 0,11 2 0,-10-11 0,14 16 0,-16-19 0,2 0 0,1 3 0,-1-6 0,4 6 0,-4-7 0,-3-1 0,2 0 0,-5-1 0,6 1 0,-1 0 0,-2-1 0,14 12 0,-12-8 0,12 6 0,5 10 0,-10-16 0,29 27 0,-29-27 0,13 9 0,0 2 0,-13-13 0,29 23 0,-28-23 0,52 34 0,-42-31 0,19 10 0,1 2 0,-7-7 0,27 8 0,-16-4 0,-16-11 0,39 20 0,-43-19 0,34 9 0,-14-5 0,-14-9 0,45 19 0,-50-16 0,24 5 0,-8 0 0,-18-7 0,35 10 0,-38-12 0,8 3 0,12-2 0,-23-2 0,50 8 0,-28-6 0,6 2 0,30 3 0,-31-9 0,4 1 0,2 1 0,19-4 0,21 5 0,-46-4 0,4 0 0,35 5 0,1 1 0,-30-6 0,-1 0 0,23 3 0,-2 0 0,-26-4 0,-5 0 0,21 0 0,-1 3 0,-2 0 0,-7-1 0,24 5 0,-27-7 0,-20 0 0,10 0 0,9 6 0,-31-5 0,55 6 0,-56-7 0,31 0 0,20 0 0,-23 0 0,2 0 0,0 0 0,-6 0 0,9 0 0,-1 0 0,-11 0 0,23 0 0,-16 0 0,5 0 0,-5 0 0,-1 0 0,41 0 0,-49 0 0,38 0 0,-23 0 0,2 0 0,36 0 0,-24 0 0,-2 0 0,16-6 0,-34 6 0,-2-1 0,12-4 0,6 4 0,-2 2 0,-14-1 0,31-5 0,0 4 0,-23-9 0,0 6 0,-1 0 0,-9-3 0,22 1 0,-22 0 0,-14 4 0,37-9 0,-37 5 0,14-1 0,-3-3 0,-21 8 0,38-9 0,-36 6 0,19-1 0,9-4 0,-17 4 0,52-8 0,-43 8 0,18-5 0,8-3 0,-33 6 0,32-5 0,4-1 0,-17 5 0,15-2 0,3-1 0,5-1 0,-2 0 0,-25 6 0,-3 0 0,7-4 0,17 3 0,-1 0 0,-18-2 0,13 2 0,-1 1 0,-21 3 0,28-8 0,6-2 0,-34 6 0,43-11 0,-22 6 0,-6-1 0,-12 1 0,-4-1 0,-7 3 0,32-3 0,-15-1 0,-11 7 0,36-17 0,-46 14 0,27-7 0,-13 2 0,-11 2 0,32-16 0,-40 16 0,17-12 0,15 2 0,2-14 0,-6 11 0,-3-7 0,-28 14 0,-5 6 0,27-19 0,-30 21 0,17-12 0,-4 1 0,-8 6 0,24-22 0,-25 21 0,1-10 0,16-11 0,-18 12 0,15-10 0,3-1 0,-7 8 0,22-22 0,1 3 0,-33 19 0,37-26 0,-10-13 0,-11 7 0,6-7 0,3-7 0,-18 14 0,1-1 0,2 7 0,4-2 0,-3 3-297,0-9 1,0 2 296,15-9 0,-4 6 0,-5 4 0,-6 15 0,2-3 0,-5 0 0,-1-1 0,8-13 0,0-2 0,-3-2 0,-3 1 0,-7 8 0,-4 1 0,-5 8 0,-2 2 0,11-27 0,1-20 0,-7 40 0,-13 10 593,15-36-593,-15 41 0,6-34 0,1-5 0,-2 11 0,-4 1 0,-2-4 0,-4 10 0,-1 5 0,3-27 0,-5 8 0,1 6 0,3 24 0,-4-45 0,0 29 0,0 12 0,0-41 0,0 42 0,0-22 0,0 3 0,0 29 0,-5-27 0,1 43 0,-5-13 0,-4 1 0,4 12 0,-29-69 0,23 60 0,-9-23 0,1 1 0,10 26 0,-23-42 0,26 48 0,-13-12 0,3 3 0,7 9 0,-18-17 0,20 24 0,-9-7 0,-11-24 0,10 23 0,-13-28 0,-15 9 0,19 9 0,-37-20 0,37 27 0,-20-10 0,-3-1 0,13 9 0,-46-25 0,30 23 0,-25-13 0,18 16 0,-2 1 0,-26-6 0,-5 2 0,0 2 0,2 8 0,26 4 0,-1 1 0,12 8 0,1 1 0,-2-3 0,1 0 0,5 2 0,2 1 0,-23-6 0,17 3 0,9-3 0,-10-4 0,-6-1 0,-33-8-331,19 3 0,-5 2 331,6 5 0,2 2 0,9 0 0,-2 0 0,-17 0 0,4-1 0,-1-2-54,26 1 1,-1 0 53,4 2 0,2 0 0,-29-9 0,16 9 0,-11 1 0,4 0-522,-2 2 0,-1 0 522,4-3 0,-6 0 0,2 2 0,2 4 0,1 3 0,4-2 0,-5-3 0,1 0 0,3 4 0,-5 1 0,11 0-385,-20 1 385,27-3 0,-1 0 0,2 1 0,3-1 0,-14 3 0,-16-6 0,0-1 610,16 7-610,13-5 0,-1 0 103,-23-1-103,37 1 1062,-52-7-1062,26 11 0,11-1 0,-1 0 0,-21 3 423,14 0-423,-28 0 0,61 0 0,-31 0 0,-4 0 0,18 0 0,-40 0 0,30 0 0,-1 0 0,0 0 0,-4 0-297,-34 4 1,-1-1 296,30-2 0,2 0 0,-15 6 0,0 0 0,14-6 0,3 0 0,9 2 0,-3 0 0,-12-2 0,-7-2 0,8 1 0,15 3 0,2 0-39,-28-2 1,-2-1 38,16 3 0,7 0 0,-8-3 0,-5 0 0,4 0 0,24 3 0,-32-2 0,15 3 591,19-4-591,-25 0 79,44 0-79,-4 2 0,-1-1 0,10 1 0,-23 3 0,24-4 0,-16 7 0,18-5 0,-35 7 0,28-6 0,-22 4 0,16-3 0,10-1 0,-14 4 0,16-5 0,-3 1 0,-8 3 0,9-3 0,-23 5 0,23-5 0,-9 3 0,-18-6 0,18 4 0,-31 1 0,35-2 0,-4 3 0,-9-6 0,16 4 0,-17-4 0,18 4 0,6-4 0,-5 5 0,8-6 0,-1 3 0,-5 0 0,-19 9 0,10-4 0,-11 8 0,22-9 0,-1 1 0,-4 2 0,3-4 0,-3 2 0,0 1 0,3-5 0,-8 6 0,8-7 0,0 3 0,-3-2 0,6-1 0,-19 5 0,16-4 0,-11 4 0,11-2 0,0-3 0,-25 6 0,17-5 0,-18 6 0,-17 0 0,26-2 0,-43 4 0,47-4 0,-8-2 0,4 2 0,15-7 0,-9 6 0,12-6 0,6 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40:14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716 390 24575,'-9'-6'0,"0"3"0,1 0 0,2 3 0,-5 3 0,-3-3 0,1 5 0,-8-4 0,-21 19 0,13-12 0,-60 29 0,56-22 0,-39 15 0,12 5 0,12-10 0,-31 26 0,48-31 0,-5 10 0,23-14 0,1-3 0,-12 24 0,13-20 0,-9 21 0,16-25 0,-2 7 0,3-7 0,-1 0 0,1 3 0,0-6 0,3 28 0,-3-22 0,3 17 0,0-8 0,0-6 0,0 25 0,0-18 0,0 26 0,0-31 0,0 17 0,3-28 0,-3 3 0,3-7 0,-1 2 0,-1 1 0,2 0 0,-1-1 0,1 0 0,0-1 0,3 3 0,-3-3 0,13 12 0,-7-10 0,26 26 0,-22-24 0,15 16 0,16 1 0,-20-13 0,34 19 0,8-8 0,-8-2 0,1-2 0,1-2 0,8 1 0,26 6 0,-42-16 0,-1-1 0,19-2 0,-1 6 0,-2 0 0,-7-7 0,32 13 0,-7-7 0,-25-2 0,-5-4 0,-1 0 0,-7 4 0,28-4 0,2 4 0,-20-9 0,-6 1 0,-2 1 0,7 1 0,38-4 0,-41 2 0,0-1 0,43-2 0,-15 0 0,2 0-296,-20 0 1,0 0 295,15 0 0,-1 0 0,-18 0 0,-1 0 0,17 0 0,-3 0 0,20 0 0,-24 0 0,2 0 0,-7 4 0,-2-1 0,-9-2 0,2 0 0,34 3 0,-1-1 0,-36-2 0,-2-2 0,19 1 0,3 0 0,-4 0 0,-2 0 0,-16 0 0,2 0 0,32 0 0,-2 0 0,-3 0 0,-15 0 0,2 0 0,-9 0 0,-3 0 0,34 0 0,-6 0 0,-2 0 0,5 0 0,-21 0 0,6 0 0,1 0 0,-2 0 0,-19 0 0,2 0 0,13 0 0,8 0 0,-8 0 0,-10 0 0,-3 0 0,17 0 0,2 0 0,-9 0 0,-2 0 0,39 0 0,-37 0 0,3 0 0,14 0 0,0 0 0,-20 0 0,3 0-503,20 0 0,12 0 0,-11 0 503,-20 0 0,-1 0 0,20 0 0,10 0 0,-15 0-236,9 0 236,13 0 0,2 0 0,-6 0 0,-14 0 0,4 0 0,-24 0 0,-1 0 0,9 0 0,2 0 0,8 0 0,-2 0 0,-15 0 0,-1 0 0,6 0 0,0 0 0,-2 0 0,-2 0 0,34 0 0,-18 0 0,-3 0 0,-11 0 0,-2 1 0,2-2 0,8-5 0,-14 6 0,0-2 0,20-8 0,14 8 0,-32-8 1490,2 3-1490,32-6 846,-36 6-846,25-5 0,-15 4 0,-12-3 0,35-3 0,-44 3 0,24 0 0,1 0 0,-12-2 0,13 2 0,-3 1 0,-31 0 0,17 3 0,8-16 0,-32 15 0,58-24 0,-67 26 0,23-9 0,-20 5 0,-7 2 0,10-5 0,-11 6 0,-1 0 0,15-13 0,-12 7 0,9-9 0,-8 7 0,-11 3 0,14-9 0,-15 7 0,7-4 0,-2-14 0,-9 18 0,17-41 0,-20 38 0,11-13 0,-12-3 0,2 19 0,-3-49 0,-6 14 0,-8-30 0,2 26 0,-6-20 0,10 45 0,1-12 0,-7 3 0,12 25 0,-12-25 0,13 27 0,-5-4 0,3 3 0,0 5 0,-6-10 0,4 6 0,-4-4 0,-8-5 0,8 8 0,-10-9 0,10 8 0,0 3 0,-15-6 0,7 7 0,-30-13 0,20 12 0,-12-2 0,-16-5 0,24 10 0,-67-8 0,49 6 0,1 7 0,-7 0 0,-25-5 0,-6-1 0,1 6 0,-1 1 0,1-6 0,0-1 0,-9 3 0,11 0 0,18-2 0,4-1 0,-6 0 0,9 6 0,1 1 0,-41-6 0,11 2 0,2 0 0,10 3 0,17-3 0,-2 0 0,8 1 0,2-1 0,-40 3-532,6-6 1,-7-1 531,11 0 0,1 0 0,1 0 0,-6-1 0,-11-4 0,-10-1 0,8 1-1241,5-1 1,-1 1 1240,12 4 0,-10 1 0,-1-1 0,8 0 0,6-2 0,5 0 0,0 2 0,2 2 0,-1 2 0,0-1-273,-7-2 1,-1 0 0,11 0 272,-29-5 0,25 8 0,-10 0 0,10-1 0,-25-7 0,17 5 0,-6 1 0,6-1 0,4 0 0,18 4 0,-1 0 0,-34 0 0,2 1 0,-6 3 0,19 0 0,5 0 883,20 0-883,-8 0 0,0 0 0,13 0 2490,-28 0-2490,21 0 0,3 0 0,-3 0 494,-15 3 0,-1 1-494,12-3 0,11 2 0,-4 1 0,0 0 0,2-1 0,-37-1 0,-11 1 0,0 1 0,7 1 0,28-5 0,-9 0 0,6 1 0,4 5 0,2 1 0,-12-6 0,-3-1-637,-22 4 0,2-1 637,34-2 0,2-2 0,-10 1 0,0 0-172,-2 4 0,7 0 172,-1-3 0,-11 3 0,2 0 0,24-4 0,-33 0 0,10 0 1251,24 0-1251,-25 0 367,26 5-367,14-4 0,-37 4 0,7 2 0,-24 0 0,27 4 0,-19 2 0,42-9 0,-28 7 0,1-3 0,19 2 0,-4 1 0,2-2 0,8-1 0,-24 9 0,-8-3 0,43-5 0,-34 5 0,-3 0 0,27-4 0,-52 10 0,25-8 0,29-3 0,-43 4 0,57-9 0,-15 2 0,31-6 0,4 0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40:59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33 757 24575,'59'32'0,"-23"-14"-9831,31 13 8341,-43-22 4308,31 12-2818,-14-10 1719,2 4-1719,-7-6 0,2 1 0,-23-7 6784,9 2-6784,1-1 0,-6-2 0,28 7 0,-25-7 0,16 3 0,-25-3 0,16-1 0,-14 2 0,14 0 0,5-2 0,-7 2 0,28 2 0,-33-4 0,15 5 0,-3-1 0,-7-4 0,28 5 0,-20-6 0,6 3 0,23-2 0,-25 2 0,27-3 0,-9 0 0,-12 0 0,9 0 0,1 0 0,-1 0 0,6 3 0,-3 0 0,-23-1 0,63 10 0,-61-10 0,39 5 0,-17-2 0,-22-3 0,37 4 0,-50-6 0,32 0 0,-19 0 0,-2 0 0,30 0 0,-35 0 0,18 0 0,0 0 0,-23 0 0,47 0 0,-48 0 0,24 0 0,-8 0 0,-17 0 0,32 0 0,-32 0 0,12 0 0,3 0 0,-15 0 0,42 0 0,-36 0 0,25 0 0,1 0 0,-18 0 0,18 0 0,-1 0 0,-25 0 0,15 0 0,-6 0 0,-15-4 0,33 3 0,-33-4 0,15 4 0,-11-6 0,-2 6 0,23-15 0,-21 14 0,48-24 0,-43 19 0,21-11 0,-23 9 0,-14 3 0,18-13 0,-22 11 0,8-9 0,-8 4 0,1 5 0,2-12 0,-2 10 0,-2-7 0,12-16 0,-13 16 0,16-29 0,-14 10 0,-1 1 0,-5 1 0,-5 5 0,0 14 0,0-7 0,5-2 0,-4 12 0,3-26 0,-7 18 0,2-5 0,-11-5 0,10 15 0,-10-9 0,11 15 0,-4 0 0,2 1 0,-5-1 0,-5-16 0,0 13 0,0-12 0,-6 7 0,10 5 0,-19-16 0,17 20 0,-7-9 0,7 9 0,5 4 0,-10-8 0,2 10 0,-4-7 0,-53-12 0,-10 7 0,26 0 0,-1 0 0,-40 1 0,44 5 0,2 2 0,-19-1 0,-16-5 0,29 8 0,3 0 0,-11-2 0,-13-2 0,0 2 0,15 4 0,-22-5 0,20 7 0,25 0 0,-10 0 0,-2 0 0,2 0 0,0 0 0,-2 0 0,-31 0 0,-1 0 0,26 0 0,3 0 0,-4 0 0,-16 0 0,-1 0 0,25 0 0,-41 0 0,45 0 0,-3 0 0,-7 6 0,28-5 0,-61 5 0,61-3 0,-33 0 0,-1 1 0,30 4 0,-25-1 0,-1 0 0,19 2 0,-27 3 0,-9 0 0,25-1 0,-1-4 0,2 0 0,10 2 0,-25 2 0,6 0 0,19-2 0,-50 5 0,58-6 0,-20 1 0,13 0 0,21-5 0,-29 10 0,34-11 0,-10 8 0,17-10 0,1 4 0,-3-2 0,3 3 0,-5 0 0,1 2 0,2-2 0,-3 3 0,3-4 0,1 1 0,-1 0 0,-1 7 0,1-6 0,0 8 0,0-8 0,0 1 0,1-2 0,1-1 0,-1 1 0,2 0 0,0 0 0,-2 2 0,4-2 0,-7 5 0,4-5 0,-4 5 0,0-2 0,1 0 0,-4 2 0,7-5 0,-3 0 0,6-1 0,-2-4 0,3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42:13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1 617 24575,'12'0'0,"-1"2"0,-6 2 0,4-1 0,-3 2 0,2-5 0,-2 3 0,-3 0 0,2-3 0,-2 3 0,3-1 0,5 1 0,-2 1 0,10 5 0,-6-8 0,3 8 0,8-4 0,-11-1 0,20 4 0,-24-5 0,16 4 0,-17-3 0,12 2 0,-13-5 0,9 2 0,-7 0 0,2-3 0,5 3 0,-6-3 0,6 0 0,-3 3 0,-3-2 0,3 2 0,-7-3 0,0 0 0,2 0 0,-2 0 0,5 0 0,-2 0 0,0 0 0,15 0 0,-12 0 0,13 0 0,-16 0 0,1-2 0,-1 1 0,0-2 0,2 1 0,-5 1 0,10-5 0,-9 3 0,9-4 0,-7-1 0,0 2 0,2-3 0,-2 3 0,2 1 0,0-4 0,-4 3 0,8-7 0,-13 7 0,10-4 0,-4-3 0,-4 5 0,5-7 0,-6 8 0,3-4 0,-1 5 0,-2-2 0,3-1 0,-6 3 0,8-27 0,-4 21 0,2-25 0,-4 30 0,-2-6 0,3 7 0,-3 0 0,3 0 0,-3 1 0,0-1 0,0 0 0,0 0 0,0-7 0,0 6 0,0-6 0,0 0 0,0 5 0,0-12 0,0 12 0,0-7 0,0 6 0,0-3 0,-3-4 0,2 6 0,-2-6 0,-1 2 0,4 4 0,-6-5 0,5 1 0,-4 4 0,1-10 0,-3 5 0,1-2 0,-1 3 0,1 8 0,3 1 0,1 2 0,-1-1 0,2-1 0,-4 5 0,2-5 0,-3 1 0,0 1 0,-7-6 0,3 5 0,-6-6 0,0 3 0,-2 4 0,-4-3 0,5 2 0,3-2 0,-1 2 0,7 2 0,-12-1 0,12 2 0,-7-3 0,6 4 0,0 0 0,-2-2 0,4 1 0,-4-1 0,-19 7 0,0-4 0,-6 7 0,11-7 0,-8 12 0,11-7 0,-25 14 0,28-12 0,-6 2 0,9-1 0,3-5 0,-8 10 0,8-10 0,0 5 0,2-3 0,4 0 0,-1 5 0,0-2 0,1 2 0,-4 1 0,5-3 0,0-1 0,0 5 0,3-6 0,-5 14 0,5-14 0,0 6 0,-2 8 0,4-8 0,-4 16 0,5-17 0,0 26 0,0-24 0,0 23 0,3-27 0,-2 4 0,1-3 0,1-5 0,-3 5 0,5-5 0,-4 2 0,5 5 0,-3-5 0,4 7 0,-2-8 0,-2 1 0,0-2 0,-1 2 0,2-4 0,-1 3 0,-1-6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42:26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2985 280 24575,'-27'0'0,"-12"-5"0,-21 4 0,-17-6 0,-10 1 0,-5 4 0,-4 2-324,13-3 1,-4 0-1,3 1 324,15 2 0,2 0 0,-1 0-346,-15 0 0,-3 0 0,7 0 346,6 0 0,-1 0 0,-12 0 0,-8 0 0,12 0 0,22 0 0,5 0 0,-20 2 0,3 1-1,-22 5 1,36 4 0,3-5 0,1 0 0,13 2 685,-23 2-685,42-1 1324,0 2-1324,-27 21 1,16-7-1,-13 7 0,10 3 0,20-20 0,-38 38 0,28-28 0,-15 18 0,-6 4 0,26-21 0,-35 35 0,39-42 0,-15 20 0,16-17 0,-1 9 0,-21 36 0,13-20 0,-19 29 0,28-43 0,-6 13 0,15-27 0,-1 4 0,1 1 0,3-10 0,-10 22 0,12-22 0,-7 14 0,4-3 0,4-2 0,-6 2 0,6 11 0,-1-15 0,2 42 0,0-36 0,0 19 0,0 0 0,0-19 0,5 36 0,-4-42 0,9 24 0,-9-18 0,6 0 0,-2 9 0,2-17 0,-1 5 0,6 4 0,3 25 0,-1-20 0,4 29 0,-8-44 0,3 11 0,14 26 0,-10-25 0,10 24 0,4-13 0,-5-12 0,22 24 0,-15-21 0,-3-4 0,20 4 0,-18-15 0,59 22 0,-41-22 0,24 12 0,1-10 0,-17-3 0,4-5 0,4-3 0,12 4 0,-27-9 0,3 1 0,15 5 0,-2 0 0,18-6 0,14 7 0,1-1 0,-7-8 0,-30 2 0,4-1 0,12 2 0,-4-2 0,6-1 0,-10 2 0,14 2 0,-3-1-860,11-4 0,0 0 860,-15 3 0,4 2 0,-3-2 0,21-3 0,-6 0-527,-24 5 1,0 1 526,23 2 0,-3-1 0,-35-3 0,1 0 0,16 2 0,9 2 0,-10-3-94,-20-2 1,-2 0 93,23 4 0,5 0 0,8-1 0,-2 1-478,-18-1 0,2 1 478,15-1 0,9 2 0,-10-1 0,-16 0 0,-2 0 0,0-2 0,6 0 0,-1-1 0,27 3 0,-2-2 0,-18-5 0,3 0 0,8 1 0,8 1 0,-10-1 0,-15-2 0,-4 0 0,30 4 0,2-1 0,-9-2 0,-6 0 0,-22 2 0,4 0 0,25-2 0,11-1 0,-14-1 0,-36 1 0,0 0 0,23 0 0,12 0 0,-4 0 0,8 0 0,-3 0 0,-7 0 0,3 0 0,-1 0 0,4 0 0,-5 0 0,-1 0 0,-3 0 0,7 0 0,0 0 0,6 0 0,-3 0 0,-25 0 0,4 0 0,28 0 0,15 0 0,-11 0 0,-20 0 0,-1 0-26,-5 1 1,10-1-1,0 0 1,-11-1 25,4-2 0,-3-1 0,0 2 0,5-1 0,-6-1 0,0-3 0,-1-1 146,20 4 1,3 0-147,-9-7 0,-2 1 0,-4 5 0,3-1 0,0-3 0,5-3 0,-11 2 0,-19 2 0,-3 1-3,24-4 1,-1 0 2,-21 0 0,-3 2 0,46-7 0,-21-2 0,-2 0 0,11 1 0,9-15 0,-42 21 0,-2 0 967,20-8-967,-1 1 0,-1 1 0,0 1 0,26-16 1744,-26 6-1744,-28 8 796,6-3-796,14-8 0,-27 16 0,19-10 0,2-1 223,-13 7-223,42-10 0,-6-3 0,-18 7 0,1-1 0,30-9 0,-42 12 0,-3 2 0,10 2 0,-18 6 0,37-8 0,-37 10 0,27-3 0,-4-5 0,-17 3 0,36-11 0,-60 14 0,27-4 0,-20 2 0,-2 1 0,26-22 0,-28 19 0,14-14 0,-1 2 0,-20 11 0,40-46 0,-43 37 0,22-33 0,-10 0 0,-5 24 0,13-46 0,-20 48 0,4-13 0,-2 8 0,-9 17 0,15-27 0,-12-4 0,9-12 0,-10 12 0,4-5 0,-10 35 0,5-17 0,-6-5 0,0 7 0,0-39 0,0 30 0,0-4 0,0-7 0,4 19 0,-3-29 0,4 31 0,-5-4 0,-5 1 0,1 16 0,-5-11 0,3 17 0,0 3 0,-7-16 0,5 14 0,-4-7 0,-5 2 0,6 9 0,-18-17 0,15 16 0,-10-8 0,-11-1 0,9 8 0,-28-10 0,-7 0 0,-5 1 0,-14-1 0,-5 0-684,34 9 1,-2 0 683,-17 1 0,-11 0 0,4-1 0,-14-7 0,-1 1 0,14 8 0,-3 0 0,-8 1-1267,10 0 1,-7-1 0,-4 1 0,3 0 0,8 2 1266,-5 1 0,8 1 0,-13 0 0,11 2 0,-13-2 0,-7 1 0,-3-1 0,2 1 0,7 0 0,13 2-1065,-16 0 1,12 1-1,-5 0 1065,11 1 0,-6 0 0,-2-1 0,1 2 0,4-1-160,-5 2 1,3 0-1,2 0 1,4 0 159,0 0 0,5 0 0,-6 0 0,-12 0 0,-9 0 0,1 0 0,11 0 0,-12 0 0,6 0 0,21 0 0,-1 0 0,2 0 0,-26 0 0,4 0 0,23 0 0,-2 0 0,-4 0 0,-6 0 0,9 0 0,9 0 0,4 0 217,-10 0 0,-3 0-217,-6 4 0,3 0 0,24-4 0,-3 1 0,-12 3 0,-8 2 0,3-1 0,-7 0 0,3-1 0,5 0 0,-1 1 0,-25 3 0,4-2 0,-4-4 0,33 4 0,-10 3 0,9-2 0,14-5 0,0-1 0,-20 4 0,-8 1 0,11-2 0,-17-4 0,-12 0 0,7 0 0,46 0 4647,-39 0-4647,33 0 4674,12 0-4674,-5 0 1335,4 0-1335,8 0 220,-18 3 0,-4 1-220,-19-3 0,-25 6 0,24-6 0,1-2 0,-8 1 0,15 0 0,-11-1 0,7 2 0,16 2 0,2 0 0,-23-2 0,-3 0 0,4 6 0,3-1 0,16-4 0,-2-2 0,-37 4 0,0-1 0,37-2 0,1-2 0,-7 1 0,-1 0 0,3 4 0,7-1 0,5-1 0,-11 1 0,2 0 0,20-3 0,-39 0 0,0 0 0,17 0 0,8 0 0,-2 0 0,-29 0 0,-9 0 0,33-2 0,2 1 0,40-1 0,-7 2 0,14 0 0,5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26:45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1981 24575,'14'0'0,"22"-10"0,-15 7 0,18-11 0,17 7 0,-17 2 0,10 2 0,2 0 0,-2-2 0,6 5 0,0-1 0,-6-3 0,2 3 0,0 2 0,-4-1 0,11 0 0,-3 0 0,-27 0 0,36 0 0,-37 0 0,11 0 0,1 0 0,-17 0 0,32-6 0,-32 5 0,12-4 0,-5 5 0,-14 0 0,22 0 0,-22 0 0,9 0 0,1 0 0,-10 0 0,22 0 0,8 0 0,8 0 0,-6 0 0,-1 0 0,-34 0 0,12 0 0,-2 0 0,-7 0 0,23 0 0,-19 0 0,7 0 0,11 0 0,-20 0 0,16 0 0,0 5 0,-16-4 0,46 4 0,-44-5 0,27 0 0,-20 0 0,-7 3 0,27-2 0,-29 1 0,20-2 0,-11 0 0,-6 3 0,26-3 0,-30 3 0,17-3 0,0 5 0,-16-4 0,72 5 0,-59-6 0,59 0 0,-67 0 0,32 0 0,-37 0 0,21 0 0,-4 5 0,-8-4 0,29 5 0,-28-6 0,11 0 0,9 0 0,-23 0 0,39 0 0,-42 0 0,14 0 0,-15 0 0,-2 0 0,20 5 0,-12-4 0,9 4 0,11-5 0,-27 0 0,27 0 0,-29 0 0,0 0 0,21 0 0,-21 0 0,20 0 0,-24 0 0,33 6 0,-27-4 0,40 4 0,-38-6 0,23 0 0,-25 0 0,10 0 0,5 0 0,-7 0 0,20 0 0,-28 0 0,6-3 0,-1 2 0,-9-1 0,23-3 0,-26 4 0,16-7 0,-5 3 0,-6 0 0,12-3 0,-22 8 0,6-6 0,-5 5 0,-1-1 0,1-1 0,-2 2 0,0-1 0,2-3 0,-2 3 0,5-5 0,-2 3 0,2-1 0,1 1 0,-1-1 0,-2 2 0,0 0 0,-4-2 0,1 1 0,0-1 0,-3-1 0,2 3 0,-2-3 0,3 3 0,-1-3 0,-1 1 0,1-1 0,-5 0 0,5 0 0,-1-2 0,1 1 0,1-3 0,4-4 0,-4 4 0,8-11 0,-10 11 0,5-3 0,1-11 0,-5 14 0,6-14 0,-5-7 0,1 15 0,5-56 0,-6 51 0,1-42 0,-4 48 0,-3-23 0,0 23 0,0-9 0,0-1 0,0 13 0,4-25 0,-3 24 0,4-11 0,-2 8 0,-2 3 0,2-8 0,-3 11 0,0-6 0,0 3 0,0 2 0,-4-17 0,2 10 0,-2-12 0,4 14 0,-5-12 0,4 16 0,-3-13 0,0 9 0,3 5 0,-2-4 0,1 8 0,-2-8 0,-2 7 0,-2-12 0,3 15 0,1-7 0,-6 1 0,6 1 0,-9-11 0,8 9 0,-6-2 0,6-2 0,-4 6 0,-1-11 0,6 9 0,-5-2 0,-8-13 0,10 14 0,-14-15 0,15 3 0,-2 13 0,-7-25 0,8 25 0,-6-13 0,7 9 0,0 6 0,-4-11 0,5 11 0,-6-3 0,0-11 0,1 14 0,-16-36 0,4 16 0,-19-23 0,17 23 0,-14-13 0,29 33 0,-13-15 0,4 8 0,5 6 0,-21-13 0,22 14 0,-12-2 0,-6-2 0,13 6 0,-46-15 0,31 13 0,-18-6 0,3 0 0,21 7 0,-30-8 0,30 9 0,-13-2 0,-34 0 0,39 1 0,-65 2 0,71 0 0,-44 6 0,27-2 0,-6 3 0,-1 0 0,1 0 0,-22 0 0,-17 0 0,34 0 0,4 0 0,2 0 0,13 0 0,-9 0 0,29 0 0,-16 0 0,8 0 0,11 0 0,-33 0 0,26 0 0,-13 0 0,-21 0 0,29-3 0,-72 2 0,49-2 0,-37 3 0,-8 0 0,34 0 0,-11 0 0,0 0 0,15 0 0,2 0 0,-1 0 0,-5 0 0,-2 0 0,-23 0 0,42 0 0,-12 0 0,30 0 0,5 0 0,-9 0 0,19 0 0,-19 0 0,19 0 0,-27 0 0,25 0 0,-13 0 0,1 0 0,9 0 0,-23 4 0,26-3 0,-12 4 0,10-5 0,4 0 0,-19 0 0,20 0 0,-15 0 0,15 0 0,-3 0 0,0 0 0,3 0 0,-1 0 0,-4 0 0,4 0 0,-10 0 0,12 0 0,-8 0 0,-6 5 0,10-4 0,-12 3 0,2-4 0,10 0 0,-17 3 0,14-2 0,-2 2 0,3-3 0,-1 4 0,7-3 0,-5 2 0,0-3 0,5 2 0,-12-1 0,13 1 0,-6-2 0,4 3 0,3-2 0,-10 1 0,9-2 0,-9 3 0,2-3 0,4 5 0,-10-4 0,10 2 0,-4-3 0,3 2 0,5-1 0,-10 1 0,9 1 0,-6-3 0,4 3 0,3-1 0,-3-1 0,1 4 0,2-4 0,-5 4 0,2 1 0,0 0 0,-2 2 0,2 1 0,-3-1 0,-8 12 0,9-9 0,-9 9 0,-5 5 0,10-12 0,-24 30 0,25-30 0,-9 15 0,1-1 0,6-7 0,-7 9 0,13-15 0,1 1 0,3-5 0,-1 6 0,-12 12 0,10-15 0,-17 27 0,19-28 0,-8 13 0,8-9 0,-2-3 0,2 7 0,1-7 0,-14 25 0,14-22 0,-19 31 0,22-33 0,-9 15 0,5 14 0,3-15 0,-8 36 0,8-45 0,-2 13 0,-1-1 0,5-14 0,-3 37 0,5-32 0,0 12 0,0 3 0,0-22 0,0 64 0,4-45 0,-2 32 0,7-19 0,-7-21 0,8 30 0,-6-35 0,2 17 0,8 4 0,-8-18 0,11 30 0,-14-41 0,4 11 0,-6-16 0,11 17 0,-8-13 0,6 12 0,-1-10 0,-5-4 0,6 5 0,-4-8 0,-1 1 0,1 0 0,0-2 0,-3 3 0,2-1 0,-2-2 0,3 3 0,-3-4 0,2 1 0,1 2 0,0 1 0,5 3 0,-7-3 0,3-4 0,-1 0 0,-2-1 0,4 1 0,-5 1 0,2-3 0,-1 2 0,1-4 0,-5 4 0,5-4 0,-1 4 0,1 0 0,1-1 0,0 4 0,-1-5 0,1 3 0,2-1 0,-1 1 0,1 0 0,-2 2 0,2-4 0,-2 3 0,3-3 0,-4 1 0,1 1 0,0-3 0,-1 2 0,1-4 0,0 4 0,2-4 0,-2 4 0,3-5 0,-4 3 0,1-3 0,2 2 0,-1-1 0,3 4 0,-3-4 0,1 1 0,-2-2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28:0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326 929 24575,'12'4'0,"-1"1"0,-5-5 0,-1 5 0,1-2 0,0 1 0,-1-2 0,1 1 0,0 0 0,0 0 0,-1 2 0,1-4 0,0 4 0,-1-5 0,1 3 0,0-1 0,-1-1 0,1 2 0,15 6 0,-11-7 0,14 10 0,-11-12 0,-2 3 0,17 1 0,-16 0 0,13 1 0,-9 1 0,-6-5 0,19 6 0,-17-5 0,12 2 0,-8-1 0,-3-2 0,8 2 0,-9-3 0,5 0 0,7 0 0,-9 0 0,22 0 0,-17 0 0,6 0 0,11-5 0,-7-1 0,36-6 0,-21 6 0,5-3 0,5 2 0,-1-9 0,-6 4 0,-9-3 0,-23 12 0,-9-2 0,6 2 0,-7 0 0,-1-3 0,4 3 0,0-3 0,0 1 0,6-5 0,-8 3 0,9-5 0,-10 5 0,3-1 0,-4-1 0,1 3 0,0-10 0,0 6 0,3-6 0,0-9 0,-3 13 0,7-25 0,-8 25 0,5-13 0,-8 0 0,-2 13 0,0-16 0,0 20 0,0-8 0,-6-31 0,-1 4 0,-4-17 0,3 26 0,-3 13 0,7 8 0,-9-7 0,11 9 0,-7-2 0,2 0 0,3 6 0,-5-9 0,5 10 0,-1-5 0,-4 2 0,3 0 0,-5-2 0,4 4 0,-1-1 0,0 0 0,-1 1 0,-5-6 0,4 8 0,-12-16 0,13 15 0,-23-18 0,20 17 0,-11-5 0,8 2 0,5 6 0,-11-9 0,11 8 0,-11-5 0,14 6 0,-6-1 0,-9-5 0,13 5 0,-28-13 0,24 15 0,-11-8 0,-1 6 0,10-2 0,-22-3 0,22 7 0,-10-2 0,0 1 0,11 0 0,-24-1 0,23 2 0,-7 0 0,-2 3 0,12-3 0,-34-2 0,29 4 0,-17-5 0,1 6 0,12 0 0,-35 0 0,35 0 0,-10 0 0,7 5 0,-10 1 0,7 0 0,-6 2 0,11-3 0,7 1 0,-22 8 0,22-6 0,-10 4 0,1 0 0,9-4 0,-23 10 0,26-8 0,-12 3 0,15-4 0,0-1 0,-11 9 0,12-3 0,-12 3 0,7 7 0,6-14 0,-5 14 0,2-2 0,3-10 0,-3 16 0,5-20 0,4 5 0,-1 0 0,-1-6 0,3 13 0,-3-10 0,0 4 0,3 10 0,-5-12 0,4 10 0,-2-14 0,3 1 0,0-3 0,0 5 0,0-5 0,0 2 0,0 1 0,0-3 0,3 5 0,0-5 0,0 2 0,2 1 0,-2-3 0,3 5 0,0-5 0,0 5 0,3 3 0,-2-4 0,7 10 0,-8-13 0,4 6 0,-4-7 0,-3 0 0,2-1 0,-2 1 0,3 0 0,-1 2 0,1-2 0,4 10 0,-4-11 0,4 10 0,-4-14 0,2 9 0,-2-4 0,5 6 0,7 8 0,-7-9 0,6 6 0,-12-12 0,1 1 0,0 0 0,-1 0 0,1-1 0,0 1 0,-1 0 0,1-1 0,0-1 0,0 3 0,2-3 0,1 7 0,11 6 0,-7-6 0,5 6 0,-10-11 0,-5 0 0,0-3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28:50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0 529 24575,'9'0'0,"-1"0"0,3 3 0,-1 0 0,1 0 0,0 0 0,-5-1 0,2-1 0,-2 1 0,0-2 0,0 3 0,-1-3 0,1 3 0,0-3 0,2 0 0,1 0 0,24 0 0,-16 0 0,29 0 0,-32 0 0,11 0 0,0 0 0,-13 0 0,25 0 0,-12 0 0,7 0 0,-6 0 0,-12 0 0,-4 0 0,-3 0 0,1 0 0,-2 0 0,2-3 0,-2 3 0,3-3 0,-1 1 0,-2 1 0,10-2 0,-9 1 0,6 1 0,0-5 0,-5 3 0,12-4 0,-13 3 0,6-2 0,0 3 0,-3-1 0,6-4 0,-7 6 0,2-5 0,2-1 0,0 2 0,8-8 0,-11 7 0,3-3 0,0 1 0,-6 2 0,6-3 0,-7 4 0,0-7 0,-2 6 0,1-9 0,2 2 0,-2 4 0,4-5 0,-9 8 0,3-1 0,-1 2 0,-1 0 0,2-7 0,-3 6 0,0-9 0,0 7 0,0 0 0,0 1 0,0 2 0,0 0 0,0 0 0,-3 1 0,2-1 0,-4-3 0,2 3 0,-5-2 0,1-1 0,-4 0 0,2 0 0,-11-10 0,6 10 0,-6-10 0,11 15 0,3-4 0,-6 1 0,7 0 0,-11-3 0,10 5 0,-2 1 0,2-1 0,0 5 0,0-6 0,-2 3 0,1 0 0,-1-2 0,2 4 0,-2-7 0,-1 7 0,0-7 0,-7 1 0,9 3 0,-6-5 0,7 8 0,0-1 0,0-1 0,1 2 0,-1-1 0,0 2 0,0 0 0,-2-3 0,-1 3 0,-7-3 0,5 3 0,-9 0 0,10 0 0,-4 0 0,3 0 0,5 0 0,-5 0 0,5 0 0,-5 0 0,2 0 0,0 0 0,-7 0 0,8 3 0,-7-3 0,8 3 0,-4-1 0,2-1 0,0 4 0,1-2 0,-5 4 0,5-4 0,-7 5 0,8-7 0,-1 7 0,0-2 0,1-2 0,-4 6 0,5-6 0,-3 1 0,-7 12 0,7-14 0,-5 13 0,9-15 0,1 4 0,1-2 0,-2 3 0,2-3 0,0 2 0,-3-2 0,6 3 0,-5 0 0,1-1 0,1 1 0,-2 0 0,2-1 0,-3 1 0,3 0 0,0-1 0,1 4 0,-2-3 0,1 2 0,-2 1 0,2-3 0,-3 5 0,3-5 0,-2 2 0,1 1 0,1-3 0,1 2 0,-1-2 0,-2 15 0,1-11 0,0 16 0,4-16 0,-3 1 0,2-2 0,-1-4 0,2 1 0,0 0 0,0 2 0,0-2 0,0 10 0,0-9 0,0 9 0,0-3 0,0 2 0,0 0 0,2-5 0,1-1 0,1-3 0,3 5 0,-5-5 0,5 3 0,-1-1 0,0-2 0,2 2 0,-4-2 0,1-3 0,-5 2 0,5-4 0,-4 2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0:00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252 305 24575,'-9'-4'0,"0"2"0,4 2 0,-4 0 0,3 0 0,-3 2 0,4 1 0,-4 1 0,3 1 0,-10 2 0,9-1 0,-10 11 0,10-9 0,-5 5 0,-8 11 0,1 2 0,-1 5 0,7-2 0,3-11 0,2-1 0,-2 4 0,4-11 0,2 5 0,1-1 0,3-4 0,-2 3 0,1 0 0,-2-6 0,0 13 0,2-12 0,-2 7 0,3-6 0,0 3 0,0 4 0,0-6 0,0 5 0,0-6 0,0 0 0,3 7 0,1-6 0,0 6 0,1-5 0,-5-2 0,6 7 0,-3-6 0,10 19 0,-5-17 0,4 12 0,-6-18 0,-3 5 0,6 3 0,-5-4 0,10 10 0,-8-10 0,4 3 0,0 3 0,-4-6 0,7 6 0,-7-7 0,2-1 0,0 1 0,1 0 0,7 3 0,-5-2 0,4-1 0,-6 0 0,2-3 0,22 10 0,-16-10 0,16 7 0,0-2 0,-16-3 0,46 9 0,-40-10 0,20 0 0,12 8 0,-4-6 0,36 11 0,-25-8 0,21-6 0,-45 2 0,27-7 0,-8 8 0,-9-7 0,43 4 0,-35-1 0,12-3 0,24 3 0,-41-5 0,8 0 0,-1 0 0,-8 0 0,25 0 0,-1 0 0,-24 0 0,3 0 0,2 0 0,3 0 0,10 0 0,14 0 0,-33-5 0,6 4 0,1 0 0,-7-4 0,24 5 0,-16-6 0,-1 4 0,0-1 0,-1 0 0,-4 3 0,39 0 0,-40-3 0,2-1 0,10-1 0,2 1 0,3 0 0,-2-1 0,-7-2 0,-5 2 0,24 3 0,-13-3 0,-13 4 0,0 2 0,7-1 0,17 0 0,-24-3 0,-2-1 0,7 2 0,11-2 0,0 1 0,-18 3 0,18 0 0,22-7 0,-43 5 0,12-1 0,1-1 0,-12 4 0,19-4 0,17 3 0,-31-4 0,31 5 0,-17-6 0,-27 4 0,34-4 0,-39 6 0,16 0 0,7 0 0,-12 0 0,38-6 0,-44 4 0,27-1 0,0 0 0,-25 3 0,22 0 0,-2 0 0,-33 0 0,19 0 0,9-6 0,-26 4 0,60-4 0,-51 6 0,18 0 0,16 0 0,-40 0 0,56 0 0,-44 0 0,6 0 0,13-6 0,-27 5 0,46-5 0,-44 6 0,42 0 0,-36 0 0,23 0 0,26 7 0,-34-6 0,15 9 0,6-9 0,-38 2 0,15-2 0,1-2 0,-10 1 0,26 0 0,0 7 0,-21-6 0,1-1 0,34 7 0,3-7 0,-19 0 0,-32 0 0,9 0 0,0 0 0,-11 0 0,16 0 0,-8 0 0,-23 0 0,30 0 0,0 6 0,-20-4 0,54 4 0,-62-6 0,29 0 0,1 0 0,-25 0 0,58 0 0,-50 0 0,27 0 0,-8 0 0,-13 0 0,46 0 0,-50-3 0,49 2 0,-28-3 0,2 4 0,-1-3 0,-1-1 0,-6 3 0,-8-3 0,4 1 0,15-2 0,1 2 0,-11 2 0,1 0 0,12-4 0,-1-1 0,29 6 0,-29-10 0,-12 8 0,35-10 0,-60 8 0,14-3 0,-20 0 0,-10 3 0,21-5 0,-20 5 0,6-3 0,14 1 0,-23-1 0,49-10 0,-44 11 0,23-8 0,-18 9 0,-9-2 0,23-3 0,-26 7 0,12-4 0,-15 3 0,-1 1 0,1-2 0,-4 4 0,1-1 0,0-3 0,0 1 0,10-16 0,-7 12 0,8-12 0,-12 14 0,-2-3 0,3 1 0,-6 2 0,3-27 0,-3 19 0,0-32 0,0 18 0,0-5 0,0-6 0,-3 22 0,2-11 0,-4 18 0,5-7 0,-6 1 0,2 3 0,-2-3 0,-4-14 0,-1 10 0,-1-11 0,2 17 0,5 3 0,-1 7 0,-2-6 0,1 6 0,-4-2 0,5 1 0,-27-1 0,19 0 0,-19-3 0,0 6 0,11 0 0,-42-3 0,36 5 0,-20-5 0,1 6 0,11 0 0,-48 0 0,37 0 0,-19 0 0,-9 0 0,17 5 0,3-4 0,-1 0 0,-2 4 0,-33-5 0,38 0 0,1 0 0,-37 0 0,37 2 0,-1 1 0,-11-3 0,2 1 0,-13 3 0,-11-4 0,0 0 0,13 5 0,20-5 0,-3 1 0,-1 1 0,3 0 0,-21-2 0,-2 0 0,1 0 0,7 0 0,-16 0 0,16-3 0,-5-1-631,0-1 0,-1 1 631,-10-1 0,-3 0 0,-11-2 0,0 0 0,13 6 0,3 0 0,14-2 0,-3-1 0,2 1 0,-6 1 0,9 0 0,15 1 0,2 0 0,-16-3 0,-3 0 0,-1 5 0,4-2 0,-15-4 0,-4 4 0,-3 0 0,34-2 0,0 0 0,-37 3 0,-4 0 0,10 0 0,2 0-412,11 0 0,-1 0 412,-30 0 0,8 0 0,9 0 0,23 0 0,-2 0 0,12 0 0,4 0 0,-22 0 0,-13 1 0,-2-2 0,0-5 0,22 6 0,-2-1 0,12-5 0,6-1 1208,-4 6-1208,-7-6 0,3 0 0,24 6 0,-33-9 0,1 3 0,15-4 0,-45 0 0,-9-1-133,52 4 1,-2 1 132,-27-2 0,-12 1 0,12 1 0,27 3 0,2-1 0,-36-5 0,1 0 0,1 6 0,-2-14 0,27 10 0,2 1 0,-14-7 0,13 6 0,-4 0 0,-7-2 0,2 0 0,-26 0 0,14-1 0,4 0 0,19 3 0,-16-3 1143,6 3-1143,18 2 0,-9-1 0,-1 1 0,7 4 0,-31-5 0,25 7 0,26 0 0,-23-4 0,43 3 0,-12-4 0,15 5 0,-2 0 0,-6 0 0,7 0 0,-3 0 0,5 0 0,-6 0 0,1 0 0,-3 0 0,-17 0 0,16 0 0,-37 5 0,39-3 0,-22 6 0,5-2 0,11 1 0,-34 10 0,34-12 0,-18 9 0,-25 6 0,31-8 0,-48 13 0,59-18 0,-15 2 0,11-1 0,6-1 0,-26 9 0,25-8 0,-14 6 0,-19 3 0,32-9 0,-49 10 0,54-12 0,-16 0 0,17 3 0,3-7 0,-16 9 0,-8 1 0,3-2 0,2 2 0,19-9 0,5-1 0,1-1 0,-1 4 0,2-2 0,-2 3 0,-1-3 0,-8 3 0,-17 5 0,8-2 0,-30 8 0,35-10 0,-10-1 0,20-1 0,7-4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2:14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299 370 24575,'-6'11'0,"3"1"0,-2-1 0,-1 1 0,-33 56 0,23-42 0,-10 20 0,1-2 0,15-22 0,-19 42 0,18-41 0,-5 23 0,-9 5 0,14-20 0,-15 58 0,19-63 0,0 29 0,-1-13 0,6-14 0,-7 54 0,8-51 0,-2 60 0,0-61 0,2 34 0,-3-6 0,4-19 0,0 50 0,0-58 0,0 24 0,0-8 0,0-18 0,0 43 0,0-44 0,0 45 0,6-28 0,-5 48 0,7-50 0,-7 19 0,4-47 0,-4-1 0,8 23 0,-6-25 0,3 20 0,3-18 0,-7-1 0,15 24 0,-12-23 0,9 19 0,-7-20 0,-2 0 0,2 0 0,-2-4 0,1-4 0,0 4 0,0-3 0,-1 2 0,1-2 0,0 2 0,2-1 0,-2 1 0,5-2 0,-2 2 0,0-2 0,15 9 0,-12-8 0,34 19 0,1-8 0,32 13 0,-24-13 0,1 2 0,-9-3 0,-23-8 0,55 15 0,-44-12 0,22 6 0,8 5 0,-35-14 0,59 17 0,-50-15 0,19 5 0,6 2 0,-34-8 0,27 3 0,2 1 0,-14-3 0,3-1 0,4 0 0,33 3 0,-33-3 0,18-2 0,0-2 0,-14-1 0,3 2 0,1-1 0,19 2 0,11 5 0,-37-5 0,0-1 0,30 1 0,-32-5 0,0 0 0,47 4 0,-21-6 0,20 7 0,0-1 0,-11-5 0,-16 0 0,12 1 0,-11-1-487,21-2 487,3 0 0,0 0 0,-2 0 0,-22 0 0,5 0 0,8 4 0,-2 0 0,-24-3 0,1 0 0,14 1 0,8 1 0,-9-1 0,-15-2 0,-3 0 0,28 0 0,2 0 0,-10 0 0,-3 0 0,-6 0 0,4 0-500,2 0 1,6 0 0,-5 0 499,-4 0 0,-2 0 0,20 0 0,5 0 0,2 0 0,-3 0 0,-29 0 0,3 0 0,18 0 0,9 1 0,-10-2 0,-17-2 0,-2 0 0,31 2 0,5 0 0,-7-2 0,-3 0 0,-13 3 0,2 0 0,-12 0 0,5 1 0,-1-2 0,2-1 0,-1-1 0,-4 0 0,-4 2 0,4 1 0,29-3 0,15 0 0,-17 1 0,-37 2 0,-1 0 0,22-2 0,12-1 0,-4 1 0,-18 1 0,-3 2 0,6-3 0,10-3 0,8-2 0,2 0 0,-8 2 0,-3 3 0,-6 2 0,5-2 0,-1-3 0,7-2 0,-3 0 0,-9 2 0,11 0 0,-8 1 0,-3-3 0,3-1 0,-9 0 0,4 1 0,-6-2 0,1-2 0,-4-1 0,3 1 0,0-1 0,6-3 0,-4 1 0,13-1 0,-21 2 0,-3-1 0,-2 2 0,-13-5 451,-24 10-451,-10-2 1534,21-10-1534,-14 7 0,15-8 0,-1-7 0,-14 14 0,30-31 0,-32 24 0,18-13 0,-7-15 0,-6 12 0,22-56 0,-20 43 0,9-26 0,-4-9 0,-10 33 0,0-10 0,2-4 0,6-29 0,-6 30 0,0 0 0,2-19 0,2-15 0,-15 72 0,3-37 0,1 26 0,-7-6 0,4-33 0,-5 37 0,0-35 0,0 48 0,0-21 0,6-2 0,-2 16 0,2-30 0,-3 46 0,-3-13 0,0 6 0,-3 7 0,-9-30 0,0 21 0,-4-13 0,-7 5 0,12 9 0,-19-12 0,18 19 0,-6-3 0,-17-8 0,16 11 0,-31-15 0,-11-2 0,14 12 0,-5 1-483,-36-17 1,-6-1 482,19 11 0,-1 3 0,3 6 0,-5 1 0,7 2 0,9 0 0,-2 2 0,-13 1 0,-10 0 0,2 3-632,11 4 0,2 2 0,-2-1 632,0-1 0,-2-2 0,-10 1-539,4 4 1,-13 0-1,-7 0 1,1 1-1,5 1 1,12-1 538,-7-1 0,12 1 0,-11 0 0,9 0 0,-9 0 0,-5 0 0,-3 0 0,1 0 0,4-1-621,-8 0 0,0-1 0,2 1 1,3-1-1,5 0 621,6 0 0,6 0 0,-1 0 0,-9-1 0,6 1 0,-10-1 0,-7-1 0,0 1 0,3 0 0,8 0 0,14 1 0,-8 1 0,14 1 0,-5-1 0,-9-2 0,-6-1 0,0 0 0,7 2-421,1 1 1,6 1 0,5 0 420,-4-1 0,0-1 311,-5 2 1,-7 0-1,11 2-311,22 1 0,3 0 0,-20 0 0,0 0 2461,-26 0-2461,23 0 0,-4 0 3690,34 3-3690,4-2 3105,-42 2-3105,-15 4 0,41-7 0,-3 2 0,-33 8 0,3 1 267,0-1-267,28-2 0,-2 0 0,3-4 0,3-2 0,-8-2 0,-25 3 0,-3 1 0,7-2 0,18 2 0,-3-1 0,7-3 0,5 0 0,-26 5 0,10-4 0,3 0 0,13 4 0,-33-5 0,20 0 0,-1 0 0,-13 0 0,31 0 0,-21 0 0,12 0 0,1 0 0,16 0 0,16 0 0,4 0 0,7 0 0,-27 0 0,31 0 0,-17 0 0,10-5 0,7 4 0,-14-3 0,11 4 0,-20 0 0,11 0 0,-37 0 0,36 0 0,-15 0 0,-3 0 0,23 3 0,-42-2 0,44 2 0,-12-3 0,0 5 0,16-4 0,-29 9 0,33-9 0,-8 4 0,13-2 0,1-3 0,-4 3 0,5-3 0,-3 2 0,1-1 0,2 4 0,-3-4 0,3 1 0,1 1 0,-8 0 0,5 3 0,-12-2 0,5 2 0,-2 0 0,-21 14 0,21-8 0,-16 10 0,24-16 0,-2 0 0,4-1 0,-1-2 0,2 0 0,3 2 0,-2-4 0,2 4 0,-3-2 0,0 0 0,0 2 0,1-2 0,-1 1 0,3 1 0,-3-5 0,3 3 0,-3-1 0,1-1 0,-1 4 0,0-4 0,3 4 0,-2-5 0,1 3 0,-1-1 0,-1 2 0,0-1 0,0 2 0,-2-2 0,1 0 0,2 2 0,-1-4 0,3 1 0,0 1 0,0-2 0,3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4:0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557 542 24575,'-11'2'0,"-1"-1"0,1 4 0,-14 0 0,5 2 0,-27 9 0,26-7 0,-17 5 0,-30 10 0,21 0 0,-28 3 0,41-4 0,17-15 0,-8 13 0,14-10 0,-9 9 0,11-9 0,3 1 0,-10 21 0,14-19 0,-12 23 0,8-14 0,2-6 0,-7 36 0,10-36 0,-5 37 0,6-34 0,0 3 0,0 5 0,0-15 0,0 8 0,0-10 0,0-2 0,0 16 0,0-6 0,0 7 0,5 3 0,-4-14 0,6 14 0,-6-16 0,3 0 0,-1 3 0,-2-6 0,4 3 0,7 20 0,9-3 0,-4 4 0,2-7 0,-9-13 0,4 1 0,0 2 0,7-2 0,-3-1 0,-1-4 0,15 13 0,-12-13 0,25 23 0,-3-15 0,-4 7 0,51 14 0,-37-15 0,33 14 0,-2-12 0,-33-4 0,0-8 0,0-1 0,-3 4 0,44 9 0,-9-5 0,1 5 0,-15-10 0,0-2 0,13 0 0,-25-4 0,1-1 0,37-1 0,-37 3 0,22 1 0,2-1 0,-2 3 0,8-2 0,-1-1 0,-10-4 0,-7 0 0,-1 0 0,2 0 0,24 1 0,-38-5 0,-3-1 0,11-2 0,9 0 0,-1 0 0,-12 0 0,23 0 0,9 0 0,-47 0 0,18 0 0,-2 0 0,-29 0 0,41 0 0,-7 0 0,-25 0 0,40 0 0,5 0 0,-24 0 0,4 0 0,2 0 0,0 0 0,28 0 0,-32 4 0,0-1 0,19-1 0,4 2 0,-2-1 0,-12-3 0,1 0 0,3 0 0,-26 4 0,3-1-252,11-2 0,9-1 1,-7 1 251,-3 5 0,-2 0 0,37-5 0,-2 0 0,-43 1 0,-3 1 0,6-3 0,5 0 0,26 0 0,-4 0 0,4 0 0,-20 0 0,0 0 0,26 0 0,-42 0 0,9 0 0,1 0 0,-10 0 0,33-5 377,-29 2 1,-3-2-378,2-6 0,9 3 0,-2 2 0,-15 0 0,11-1 0,-11 2 0,-25 4 0,32-10 0,-37 7 0,21-5 0,-13 1 0,0 0 0,30-9 0,-27 8 0,28-9 0,10 1 0,-25 6 0,11-3 0,3 1 0,11 0 0,-8-1 0,-1 0 0,5 2 0,17-7 0,-47 9 0,26-2 0,-27 1 0,7-1 0,-4-3 0,-15 3 0,26-8 0,-35 12 0,11-2 0,3-8 0,-11 11 0,31-25 0,-31 20 0,19-9 0,-6-6 0,-6 16 0,24-27 0,-29 26 0,10-8 0,-3-7 0,-10 14 0,21-36 0,-17 27 0,4-12 0,3 2 0,-14 12 0,26-39 0,-19 22 0,15-29 0,-16 31 0,8-29 0,-14 36 0,7-19 0,-12-1 0,2 20 0,-5-44 0,2 17 0,-3-16 0,-3 18 0,2-3 0,-5 35 0,2-17 0,-4 12 0,1 2 0,-9-23 0,7 25 0,-5-11 0,-5 5 0,-1 4 0,-29-24 0,19 22 0,-31-22 0,-8 16 0,16-3 0,-4 16 0,-1 3 0,7-4 0,-18 4 0,-20-1 0,8 2 0,16 2 0,0 1 0,-8-1 0,-8-1 0,5 2 0,-13 3 0,11 2 0,-7-1 0,19 3 0,-9 0 0,13 1 0,0 2 0,-22-2 0,-9 0 0,27 4 0,2 0-270,-3-3 0,-2 0 270,-29 2 0,4 1 0,39-4 0,1 1 0,-23 3 0,-4 0 0,3 0 0,3 0 0,15 0 0,0 0 0,-23 0 0,2 0 0,-4 0 0,26 0 0,-3 0 0,-2 0 0,2 0 0,10 0 0,-3 0 0,-33 0 0,4 0 0,9 0 0,13 0 0,-2 0 0,11 0 0,2 0 0,-30 0 0,0 0 0,0 0 0,-1 0 0,20 0 0,-6 0 0,-3 4 0,2 0 0,-25-3 0,26 2 0,-9 0 0,8-1 0,14-2 0,3 0 0,-16 0 0,0 0 0,7 0 0,7 0 540,3 0-540,-35 0 0,3 6 0,34-4 0,-2 1 0,1 0 0,3-3 0,-28 6 0,-2-5 0,-14 4 0,16-5 0,15 0 0,14 0 0,22 3 0,-65-2 0,56 2 0,-40-3 0,15 0 0,11 5 0,-19-4 0,-18 4 0,24-5 0,-15 0 0,-3 0 0,3 0 0,15 0 0,1 0 0,-18 0 0,29 0 0,-50 0 0,70 2 0,-60 5 0,71-3 0,-36 6 0,43-6 0,-19 4 0,6 4 0,4-6 0,-28 19 0,30-18 0,-20 12 0,3-5 0,12-5 0,-24 11 0,26-12 0,-5 7 0,-13 0 0,21-5 0,-21 5 0,28-12 0,-6 3 0,7-3 0,0 0 0,-2 2 0,5-4 0,-2 2 0,-5 0 0,5 0 0,-29 6 0,23-2 0,-41 9 0,33-7 0,-16 5 0,20-10 0,2 2 0,0-2 0,6 2 0,-6-2 0,12-2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5:49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517 390 24575,'-13'6'0,"0"0"0,4-1 0,-3 1 0,1 0 0,-5 3 0,3-2 0,-3 3 0,-5 7 0,8-9 0,-16 20 0,14-12 0,-14 13 0,16-11 0,-17 19 0,18-22 0,-21 29 0,18-24 0,-6 9 0,3 9 0,11-22 0,-9 30 0,3-18 0,3 0 0,-10 18 0,12-24 0,-7 16 0,6-7 0,2-12 0,-3 19 0,4-26 0,1 25 0,-2-12 0,2 7 0,-6 16 0,7-22 0,-4 8 0,7 12 0,-1-27 0,2 44 0,0-46 0,0 13 0,0 2 0,3-13 0,0 13 0,1-19 0,4-5 0,-7-2 0,9 3 0,-6-4 0,4-2 0,14 9 0,-10-7 0,51 17 0,-37-13 0,29 7 0,1-6 0,-26-2 0,43 0 0,-5 1 0,-1-2 0,-8 0 0,1 1 0,8 4 0,26-4 0,-9 4 0,-35-11 0,3 3 0,0-1 0,-4-3 0,28 0 0,6 0 0,-33 0 0,8 0 0,1 0 0,-8 0 0,29 3 0,0 1 0,-20-2 0,12 2 0,-1-1 0,-15-3 0,29 0 0,-29 0 0,1 0 0,32 0 0,-6 0 0,-2 0 0,-8 0 0,-16 0 0,3 0 0,-7 0 0,-2 0 0,47 6 0,-13-5 0,5 0 0,-18 2 0,-1 0 0,-3-2 0,4-2 0,-4 1 0,4-1 0,-5 2-454,-1 2 1,2 1 453,14-1 0,10 0 0,-8 0 0,-12 2 0,-2-1 0,-5-1 0,3-1 0,0 1 0,32 1 0,-2-1 0,-18-2 0,4 0 0,3 2 0,7 0 0,-11-1 0,-15-2 0,-4 0 0,26 0 0,3 0 0,3 0 0,-4 0 0,-25 0 0,2 0 0,18 0 0,9 0 0,-10 0 0,-21 0 0,-2 0 0,28 0 0,3 0 0,-21 0 0,3 0-718,3-3 1,7 0 0,-6 1 717,-1 1 0,0 0 0,7-2 0,8 0 0,-10 1-237,-11 2 1,-5 0 236,-1-3 0,2 0 0,13 2 0,0 1 0,-4-3 0,-2 0 0,-17 3 0,3 0 0,8-2 0,8-1 0,-11 0 0,29 2 0,-28-6 0,3 1 0,-6 5 0,-3 1 785,21-6-785,7 2 0,2 1 0,-1 1 0,-27-4 0,2-1 0,-13 7 0,-2-1 0,43-11 0,-15 7 0,-1 1 0,14-4 0,-33 2 0,2-1 0,-8 3 0,-4 0 0,13-3 0,7 0 0,-4 0 2191,-22 2-2191,38-2 556,-23-3-556,-11 9 0,45-18 0,-53 16 0,12-12 0,20 1 0,-24-8 0,30 1 0,-43-1 0,1-12 0,-15 15 0,29-41 0,-27 37 0,17-23 0,2-4 0,-14 22 0,28-40 0,-41 46 0,14-20 0,-5-22 0,-15 31 0,17-48 0,-23 55 0,3-13 0,-5-8 0,0 18 0,5-35 0,-4 38 0,5-8 0,-6 13 0,0 8 0,0-3 0,-4 0 0,1 6 0,-1-6 0,-1 10 0,-5-7 0,-1 6 0,-43-18 0,11 12 0,-42-19 0,29 20 0,-1 2 0,-33-11 0,13 8 0,-1 3 0,-18 3 0,24-1 0,-5 2-997,-17 4 0,-2 2 997,8-3 0,-3-1 0,4 1 0,-6 1 0,4 0 0,17 1 0,4 1 0,-3-1 0,-7-4 0,-1-1 0,-5 2 0,6 2 0,-6 2 0,1 1 0,4-2 0,-3-1 0,3-1 0,-7 1-538,8 1 0,-7 1 0,-3 0 0,4 1 0,7-1 538,-3 0 0,8 0 0,-4 0 0,-19 0 0,-5 0 0,1 0 0,1 0 0,1 0 0,4 0 0,20 0 0,3 0 0,-6 0 0,-15-2 0,-10 0 0,1 0 0,10 0-399,17 1 1,7 1 0,-2-1 398,-9-3 0,-2-1 0,1 0 0,-1 2 0,2 0 0,7 0 0,9-1 0,0 0-131,-13-2 0,-7 1 1,10 1 130,-27 2 766,42-1 0,-1-1-766,3 0 0,-3 1 0,-24 2 0,-2 0 1340,20-2 1,0-1-1341,-11 4 0,3 0 0,-21 0 0,41 0 0,-19 1 0,-3-2 0,0-4 0,10 4 0,-4 0 0,4-5 0,2-1 0,-28 5 0,11-4 0,2-2 0,6 1 0,19-2 0,-1-1 0,-42-4 1508,26-4-1508,14 11 0,-3 0 0,-32-20 550,5 11-550,16-2 0,0 1 0,-5 2 0,-21 0 0,22 3 0,41 8 0,-59-10 0,60 9 0,-34-1 0,6 0 0,19 4 0,-15-4 0,1-1 0,19 6 0,-56-6 0,31 6 0,-2 2 0,5-1 0,-1 0 0,-16 0 0,1 0 0,19 0 0,4 0 0,-30 0 0,6 0 0,18 6 0,0 1 0,-14-3 0,-16 14 0,-7-4 0,49-3 0,-19 3 0,0 0 0,19-3 0,-40 4 0,16 2 0,18-7 0,-1 0 0,-29 7 0,-5 4 0,28-15 0,28-1 0,-45 7 0,45-8 0,-15 3 0,27-1 0,7-6 0,1 5 0,4-4 0,2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4:37:47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99 866 24575,'9'0'0,"-1"2"0,0-1 0,-1 4 0,1-4 0,5 5 0,-6-6 0,6 4 0,-7-2 0,0-1 0,-1 1 0,4-2 0,0 3 0,15-3 0,-4 6 0,27-5 0,-26 2 0,25 2 0,-18-4 0,-3 3 0,4-4 0,-22 0 0,6 0 0,-4 0 0,-3 0 0,2 0 0,-2 0 0,0 0 0,-1 0 0,1 0 0,0 0 0,2-2 0,1 1 0,2-4 0,1 4 0,-1-4 0,19-2 0,-9-1 0,7 0 0,-13 2 0,16-5 0,-10 2 0,13-7 0,-20 11 0,1-7 0,-7 8 0,2-6 0,-2 5 0,-7-1 0,7-3 0,-5 3 0,3-2 0,-1 2 0,1 0 0,0-2 0,-1 1 0,1-1 0,-3 2 0,2 0 0,-4 0 0,4 1 0,-2-4 0,3 0 0,-3-2 0,6-6 0,-7 5 0,7-5 0,-4-7 0,-1 9 0,5-31 0,-7 29 0,15-46 0,-14 44 0,8-23 0,-11 31 0,0-1 0,0 3 0,0-2 0,-2 2 0,-1 0 0,-1-2 0,-1 2 0,5 0 0,-8-2 0,4 2 0,-4 0 0,2-2 0,0 5 0,0-5 0,0 7 0,3-4 0,-2 3 0,2-2 0,-3-4 0,0 5 0,0-3 0,-2 1 0,2 2 0,-3-3 0,-1-4 0,4 8 0,-7-10 0,7 11 0,-5-4 0,4 2 0,-1 0 0,2 1 0,1-1 0,-1 0 0,-3 0 0,3 0 0,-5 1 0,5-1 0,-5 0 0,4 0 0,-4 0 0,5 1 0,-10-2 0,-7-1 0,6 1 0,-12-5 0,22 8 0,-6-2 0,4 3 0,0 2 0,-7-4 0,6 1 0,-6 0 0,3 2 0,3-1 0,-11 2 0,11-1 0,-6 2 0,-9 0 0,6 0 0,-4 0 0,10 0 0,0 0 0,5 0 0,-8 0 0,7 0 0,0 0 0,-6 0 0,5 0 0,-7 2 0,6-1 0,2 2 0,-2-1 0,4-1 0,-1 4 0,-5-1 0,6 2 0,-14 1 0,14-1 0,-9-3 0,7 2 0,0-1 0,-6 2 0,10 0 0,-8-2 0,7 3 0,0-5 0,-6 13 0,5-11 0,-6 12 0,7-10 0,-3 10 0,3-9 0,2 6 0,-4-7 0,7 0 0,-7 2 0,8-2 0,-5 2 0,4-2 0,-4 2 0,4-1 0,-4 1 0,4-2 0,-1-1 0,2 1 0,-3 2 0,2-1 0,-1 1 0,2 0 0,0 1 0,-3 7 0,2-3 0,-2 1 0,3 1 0,0-5 0,0 11 0,0-4 0,0 0 0,0 4 0,0 13 0,0-12 0,0 11 0,0-17 0,0-3 0,0 7 0,0-7 0,0 3 0,0 0 0,0-3 0,2 3 0,-1 0 0,1-3 0,1 7 0,2-2 0,1-4 0,7 15 0,-6-17 0,10 17 0,-11-19 0,4 6 0,-2-7 0,-1 0 0,1-1 0,-2-2 0,-1-3 0,1-1 0,0 1 0,2 0 0,1 0 0,0 2 0,23 7 0,-18-7 0,17 8 0,-23-12 0,-2 1 0,-3-2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57CC-AA6A-F31D-2F66-7DBA71BF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8A3B-E0D7-4A86-5F4E-E421D469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FBF2-76BC-0B0A-849E-17CBF620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D1F4-EC62-A39F-7C9E-E21169C8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EFC7-B33B-F5C7-5BF0-81C31858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7EE-EF5F-1C9C-84B1-A916AF59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E5BE-B510-27DA-1C51-9C9100715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B65F-26B4-E625-C676-BBEA7DD0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B4ED-99ED-3298-B193-084CBF3D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3D83-9CB9-8D99-D723-9DE15332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2DB25-DCCA-CD0C-D4D8-65C621EC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8D69-BFD5-54CF-5655-47377E62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4DD6-F76D-3D58-2120-964A5E3C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D579-DDE9-5A8F-FEB3-6F393D75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E475-6ECC-8691-5960-E672D93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CDA7-A195-40A5-ADB3-2075B8D7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D2BE-39A9-ED8C-B9E7-F6DAC564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0BF7-4826-1220-7E56-4CE4358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10D7-68DD-A393-886D-E820F99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FAE4-412A-840C-05C3-478F043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61F-0E25-BCB7-E41C-DFBB2129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9BB7-092C-4A64-6372-8CC2DFD63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C4DC-5E8B-1F62-94D9-66C35E1F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73A-0DE4-9BF0-ECB8-4A1C180F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EE3D-3971-4749-EFB3-06E3FD56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320E-04D9-D92E-44DE-D1314747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9011-D93F-2DDB-AE8C-63B03011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8C59A-6CCE-3C9B-DC3B-3B426119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8773C-676F-70A0-B09E-4C6FB96D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4397-39C6-86AE-72A7-020D4B23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BD32-1704-3E33-57A4-F94ABBD4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C27-DBFC-CEBA-9FE9-00608DA9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C2B-E835-DB9E-BDC6-F2E28453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94C7B-BCE0-F27E-8C1E-067F7C3C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78119-8931-7D3A-1C6B-EEB22481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4798B-C5B0-0085-15E4-3771B79AD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4DF0-7EEA-C6C4-0333-EA583EA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8D5A6-4F0B-1BDA-9C06-1E441DF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C72E7-398C-D5DE-30E6-B7FD11D6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122-7799-C6AC-7AD6-DCBF10DA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C81FD-A12A-7024-4A90-58CE159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5C29C-A8ED-E777-2CAC-A705C4EB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902F0-66D7-0554-C326-C03BEC96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84935-085C-3AEE-825B-5ABE10E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A65E7-15CD-B7F6-974C-EDC9942E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E763-EE1A-3287-6E50-B7688467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7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2ACB-3CF4-EE2E-98E4-DB528825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3866-BDCE-C70E-6208-326014C5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F4F16-A665-B5F8-B257-562C18E4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547D-D8C1-10B9-8003-DB79C86D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BDAD0-190E-1BC5-BEAD-0E35633F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8FD4-6523-EA1C-A416-2F71AE8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C9A-8111-A167-89D4-41A60D90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E3FE1-C002-3A8D-EEFD-B8B4B06F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653BA-B4AD-675B-EB72-0A733CDA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AB500-CA4A-CF5B-1CD8-868DB075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46AA-4D5D-5B80-A2AF-C38BD6E5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BD4CE-B573-8BF2-93A6-CA46D0A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4FB74-4B86-CD87-8753-269FAF4B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2FD4E-51B5-DCCE-8437-2B7AE5DE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064A-DFB5-7A7A-528F-6CBA2BA1C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DAFA-28EF-E84F-B7F8-1E8510C78ADF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F6DF-5463-627D-93C3-09AE33C9D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000C-6775-6E4E-BE26-CB2E06B7D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7690-3C05-AE4A-A6A1-A11D72F2A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beluga.computecanada.ca/" TargetMode="External"/><Relationship Id="rId2" Type="http://schemas.openxmlformats.org/officeDocument/2006/relationships/hyperlink" Target="https://jupyterhub.narval.computecanada.c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E-8209-4530-F94C-D147FE851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C1BB-D0B9-EACA-0391-9B5C305D1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your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612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444-38C0-BF98-A727-0DA43AAB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 and install the “Remote– SSH” extension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0299BE-3523-0C3C-52C2-CED08B2C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35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464796-25FB-2B35-1C52-A201670277B0}"/>
                  </a:ext>
                </a:extLst>
              </p14:cNvPr>
              <p14:cNvContentPartPr/>
              <p14:nvPr/>
            </p14:nvContentPartPr>
            <p14:xfrm>
              <a:off x="3389878" y="2108998"/>
              <a:ext cx="1681920" cy="73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464796-25FB-2B35-1C52-A201670277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2238" y="2091358"/>
                <a:ext cx="1717560" cy="7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1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1CF-2D54-44AB-2FDC-8EB40457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“Remote Explorer”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048DFE-1048-A944-F0E6-A2EFC708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270" y="1418219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722FC5-4338-B204-3041-D5653B4EA129}"/>
                  </a:ext>
                </a:extLst>
              </p14:cNvPr>
              <p14:cNvContentPartPr/>
              <p14:nvPr/>
            </p14:nvContentPartPr>
            <p14:xfrm>
              <a:off x="3119878" y="3237238"/>
              <a:ext cx="541800" cy="37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722FC5-4338-B204-3041-D5653B4EA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878" y="3219238"/>
                <a:ext cx="577440" cy="4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1CF-2D54-44AB-2FDC-8EB40457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Click on “New remote” near “SSH”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048DFE-1048-A944-F0E6-A2EFC708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270" y="1418219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52DC6C-41F7-D875-62FD-7A45EB2039D0}"/>
                  </a:ext>
                </a:extLst>
              </p14:cNvPr>
              <p14:cNvContentPartPr/>
              <p14:nvPr/>
            </p14:nvContentPartPr>
            <p14:xfrm>
              <a:off x="4858678" y="2146078"/>
              <a:ext cx="291600" cy="20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52DC6C-41F7-D875-62FD-7A45EB2039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0678" y="2128078"/>
                <a:ext cx="32724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06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3AE-7156-E12E-14C4-45E016A9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Enter SSH login command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724293-F9A2-5303-F6A5-7835634C0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02" y="1368333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571823-D4BF-7DA1-A8CB-011E4726A787}"/>
                  </a:ext>
                </a:extLst>
              </p14:cNvPr>
              <p14:cNvContentPartPr/>
              <p14:nvPr/>
            </p14:nvContentPartPr>
            <p14:xfrm>
              <a:off x="4507464" y="1807180"/>
              <a:ext cx="3730320" cy="46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571823-D4BF-7DA1-A8CB-011E4726A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9464" y="1789180"/>
                <a:ext cx="3765960" cy="496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0C5159-361F-9185-63F3-DF6419C4F039}"/>
              </a:ext>
            </a:extLst>
          </p:cNvPr>
          <p:cNvSpPr txBox="1"/>
          <p:nvPr/>
        </p:nvSpPr>
        <p:spPr>
          <a:xfrm>
            <a:off x="190123" y="6410457"/>
            <a:ext cx="850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 template for the SSH command: </a:t>
            </a:r>
            <a:r>
              <a:rPr lang="en-US" b="1" dirty="0" err="1"/>
              <a:t>ssh</a:t>
            </a:r>
            <a:r>
              <a:rPr lang="en-US" b="1" dirty="0"/>
              <a:t> &lt;your username&gt;@</a:t>
            </a:r>
            <a:r>
              <a:rPr lang="en-US" b="1" dirty="0" err="1"/>
              <a:t>narval.computecanada.ca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14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214E-A608-1ED0-3FB7-0C420E5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Choose the first SSH configuration file from the list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C9D6E1-A2F2-A7A8-5213-59806AC1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76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46C672-88B4-8FE1-55AD-39C7756CDB57}"/>
                  </a:ext>
                </a:extLst>
              </p14:cNvPr>
              <p14:cNvContentPartPr/>
              <p14:nvPr/>
            </p14:nvContentPartPr>
            <p14:xfrm>
              <a:off x="4535758" y="1836478"/>
              <a:ext cx="3707280" cy="108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46C672-88B4-8FE1-55AD-39C7756CDB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7758" y="1818838"/>
                <a:ext cx="3742920" cy="112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8022732-FB34-2E16-60BC-00CA4128BD77}"/>
              </a:ext>
            </a:extLst>
          </p:cNvPr>
          <p:cNvSpPr txBox="1"/>
          <p:nvPr/>
        </p:nvSpPr>
        <p:spPr>
          <a:xfrm>
            <a:off x="389299" y="6409853"/>
            <a:ext cx="804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 name of the SSH configuration can slightly differ between users and machines</a:t>
            </a:r>
          </a:p>
        </p:txBody>
      </p:sp>
    </p:spTree>
    <p:extLst>
      <p:ext uri="{BB962C8B-B14F-4D97-AF65-F5344CB8AC3E}">
        <p14:creationId xmlns:p14="http://schemas.microsoft.com/office/powerpoint/2010/main" val="70363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FF93-60B9-3703-AA83-FC33B360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Click “Connect”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AD6268-BA96-83AD-5870-D04FC3F1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895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893C78-DDD5-4312-28A1-2E32841A8D03}"/>
                  </a:ext>
                </a:extLst>
              </p14:cNvPr>
              <p14:cNvContentPartPr/>
              <p14:nvPr/>
            </p14:nvContentPartPr>
            <p14:xfrm>
              <a:off x="6525838" y="5501331"/>
              <a:ext cx="2974680" cy="78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893C78-DDD5-4312-28A1-2E32841A8D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7838" y="5483691"/>
                <a:ext cx="3010320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E697-E80A-6AE8-9A07-DF5F82B6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 a new window, enter your password again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8A17EA-0B88-1A4A-DBC1-6E15AF5F3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682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48024F-BA24-79A5-F998-18860D7C7E7F}"/>
                  </a:ext>
                </a:extLst>
              </p14:cNvPr>
              <p14:cNvContentPartPr/>
              <p14:nvPr/>
            </p14:nvContentPartPr>
            <p14:xfrm>
              <a:off x="4337758" y="1747665"/>
              <a:ext cx="3771720" cy="653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48024F-BA24-79A5-F998-18860D7C7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118" y="1729665"/>
                <a:ext cx="380736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8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E182-2F15-E484-E63C-21B2652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You are connected to the remote server! Open “Explorer” to start browsing remote files.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CC205A-6396-265E-3D0D-6B5B6CC1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13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5748CA-E9D1-C7C2-ACB8-7E7A87ADCDFE}"/>
                  </a:ext>
                </a:extLst>
              </p14:cNvPr>
              <p14:cNvContentPartPr/>
              <p14:nvPr/>
            </p14:nvContentPartPr>
            <p14:xfrm>
              <a:off x="3084598" y="1871451"/>
              <a:ext cx="341640" cy="32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5748CA-E9D1-C7C2-ACB8-7E7A87ADC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6958" y="1853811"/>
                <a:ext cx="3772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8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E182-2F15-E484-E63C-21B2652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 Click “Open Folder” to go to the specific remote directory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CC205A-6396-265E-3D0D-6B5B6CC1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13" y="1493520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27E2CC-51BA-AA0B-BFE1-DBBE318AAF5E}"/>
                  </a:ext>
                </a:extLst>
              </p14:cNvPr>
              <p14:cNvContentPartPr/>
              <p14:nvPr/>
            </p14:nvContentPartPr>
            <p14:xfrm>
              <a:off x="3523798" y="2446011"/>
              <a:ext cx="1350360" cy="3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27E2CC-51BA-AA0B-BFE1-DBBE318AA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798" y="2428371"/>
                <a:ext cx="138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21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3568-05F1-72EB-AEC5-4228B4B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 can see all your directories on the server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EC1064-776A-4C6C-0CBA-1B732330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520" y="1690688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949B71-1E43-ADB2-5383-5D706F6F5BE5}"/>
                  </a:ext>
                </a:extLst>
              </p14:cNvPr>
              <p14:cNvContentPartPr/>
              <p14:nvPr/>
            </p14:nvContentPartPr>
            <p14:xfrm>
              <a:off x="4285198" y="2009253"/>
              <a:ext cx="4063320" cy="228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949B71-1E43-ADB2-5383-5D706F6F5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558" y="1991613"/>
                <a:ext cx="4098960" cy="23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36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50F-6C96-BB38-BFB6-DD05C153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 local development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2FC6F-DC1E-8888-E2A4-7CB41D15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82708"/>
              </p:ext>
            </p:extLst>
          </p:nvPr>
        </p:nvGraphicFramePr>
        <p:xfrm>
          <a:off x="1499475" y="1798022"/>
          <a:ext cx="919305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6525">
                  <a:extLst>
                    <a:ext uri="{9D8B030D-6E8A-4147-A177-3AD203B41FA5}">
                      <a16:colId xmlns:a16="http://schemas.microsoft.com/office/drawing/2014/main" val="2533811343"/>
                    </a:ext>
                  </a:extLst>
                </a:gridCol>
                <a:gridCol w="4596525">
                  <a:extLst>
                    <a:ext uri="{9D8B030D-6E8A-4147-A177-3AD203B41FA5}">
                      <a16:colId xmlns:a16="http://schemas.microsoft.com/office/drawing/2014/main" val="250731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Local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Remote development</a:t>
                      </a:r>
                      <a:br>
                        <a:rPr lang="en-US" b="1" u="sng" dirty="0"/>
                      </a:b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can edit and run code from your local computer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 can edit and run code from your local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1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resides on your local computer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resides on the 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9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is run on your local computer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is run on the 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and output files must be located on your local computer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and output files must be located on the 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necessary software libraries and packages must be installed on your local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necessary software libraries and packages must be installed on the 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4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3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2646-40A5-FDC9-582B-B5AE4B2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Once you selected the remote directory, enter your password once again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91BADA-AD4D-0F98-92C9-1208A1C1D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842" y="1572128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EFCB00-685D-DD50-F6FE-C9256938273F}"/>
                  </a:ext>
                </a:extLst>
              </p14:cNvPr>
              <p14:cNvContentPartPr/>
              <p14:nvPr/>
            </p14:nvContentPartPr>
            <p14:xfrm>
              <a:off x="4362598" y="1856613"/>
              <a:ext cx="3794400" cy="64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EFCB00-685D-DD50-F6FE-C925693827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598" y="1838613"/>
                <a:ext cx="3830040" cy="6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07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08B-4523-8D93-95C9-D7427C88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Confirm that you trust all files on the remote server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D58CC6-327E-696C-061F-B23955F7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72" y="1563075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63D2D5-180D-5A50-DE04-802A76BE8E36}"/>
                  </a:ext>
                </a:extLst>
              </p14:cNvPr>
              <p14:cNvContentPartPr/>
              <p14:nvPr/>
            </p14:nvContentPartPr>
            <p14:xfrm>
              <a:off x="6236398" y="4613853"/>
              <a:ext cx="1400400" cy="37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63D2D5-180D-5A50-DE04-802A76BE8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398" y="4595853"/>
                <a:ext cx="143604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5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1459-ECA0-C7B6-49BA-9BF78DEA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You can start creating and editing your code remotely!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FA9621-AEFE-25F8-15BA-508CDF387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270" y="1493520"/>
            <a:ext cx="6925056" cy="5364480"/>
          </a:xfrm>
        </p:spPr>
      </p:pic>
    </p:spTree>
    <p:extLst>
      <p:ext uri="{BB962C8B-B14F-4D97-AF65-F5344CB8AC3E}">
        <p14:creationId xmlns:p14="http://schemas.microsoft.com/office/powerpoint/2010/main" val="400564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EF64-C8E9-9A8B-0DD0-C5691207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You can run your code remotely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BBC68C-4E40-0AEE-E327-8C9AFE21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72" y="1690688"/>
            <a:ext cx="6925056" cy="5364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1E0AAB-8E5B-3A9B-2B7D-96811C98C1BB}"/>
                  </a:ext>
                </a:extLst>
              </p14:cNvPr>
              <p14:cNvContentPartPr/>
              <p14:nvPr/>
            </p14:nvContentPartPr>
            <p14:xfrm>
              <a:off x="8531038" y="2076990"/>
              <a:ext cx="277560" cy="25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1E0AAB-8E5B-3A9B-2B7D-96811C98C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3398" y="2059350"/>
                <a:ext cx="313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C0043-0F5F-38FB-414B-7AA79AE1665A}"/>
                  </a:ext>
                </a:extLst>
              </p14:cNvPr>
              <p14:cNvContentPartPr/>
              <p14:nvPr/>
            </p14:nvContentPartPr>
            <p14:xfrm>
              <a:off x="4498678" y="4746030"/>
              <a:ext cx="4611240" cy="107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C0043-0F5F-38FB-414B-7AA79AE166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1038" y="4728390"/>
                <a:ext cx="4646880" cy="11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59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ABD-7D84-1B7B-40B4-F22BA343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BAD5-AAC8-17CB-1FC0-D75EEDABE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C21-7A4A-6D04-CC27-8839A4CB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36B-0791-2CF7-9432-76817E01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Installing and maintaining all necessary software libraries and packages on your local computer may be time-consuming.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deploy and run your code on the remote server, you must manually copy it and ensure all library versions are compatible between local and remote machines.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Input data may be too large to be on the local computer or under privacy regulations.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Your local computer may not meet required computational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7186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D01D-D658-26FD-E29E-F8CB922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remote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CD1A-A6BD-0038-E75C-3C1259D4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experience full benefits, it requires specialized integrated development environments (IDE)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9055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CD51-D636-5798-7E3D-06B06590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remote development tools you may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6F6E-162B-DA57-973A-66577245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Both are available on Compute Canada through </a:t>
            </a:r>
            <a:r>
              <a:rPr lang="en-US" dirty="0" err="1"/>
              <a:t>JupyterHub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https://jupyterhub.narval.computecanada.ca/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https://jupyterhub.beluga.computecanada.ca/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01BE4A-12D8-68C1-DA7C-2DDD5DD3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51" y="1600199"/>
            <a:ext cx="2221116" cy="7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3D03AC57-599F-3301-D648-D9F5F4E4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31" y="2806574"/>
            <a:ext cx="955834" cy="110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EB3A-2687-962A-3163-8DEDAC80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way to remotely write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ADCC-59BF-98DB-72F5-566BCB4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SSH terminal to connect to the remote 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Then, use command line editors (nano, vim) to write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0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EB3A-2687-962A-3163-8DEDAC80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way to remotely write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ADCC-59BF-98DB-72F5-566BCB4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SSH terminal to connect to the remote 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Then, use command line editors (nano, vim) to write the code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AA21-2BE7-9AF5-C5B8-C3B0D2DC0EB5}"/>
              </a:ext>
            </a:extLst>
          </p:cNvPr>
          <p:cNvSpPr txBox="1"/>
          <p:nvPr/>
        </p:nvSpPr>
        <p:spPr>
          <a:xfrm>
            <a:off x="1143377" y="4001294"/>
            <a:ext cx="990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This is not ideal because of the limited amount of features that command-line editors can provide and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45383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8700-B28F-FADB-7718-28F55AF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– is a free IDE allowing the remote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2A2-943B-57B1-3A66-5176CD6F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EDA1E5-1B1F-83A4-5D57-6C70F78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80" y="2255241"/>
            <a:ext cx="6270039" cy="44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EB1E-1ED6-C402-079A-0E832402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Open “Extensions”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E61793-94E5-7EDD-D32A-B216A2FC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67" y="1499910"/>
            <a:ext cx="6916809" cy="5358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7A85E4-7538-5389-BDFF-2749BEFA776B}"/>
                  </a:ext>
                </a:extLst>
              </p14:cNvPr>
              <p14:cNvContentPartPr/>
              <p14:nvPr/>
            </p14:nvContentPartPr>
            <p14:xfrm>
              <a:off x="3048926" y="3060838"/>
              <a:ext cx="330840" cy="42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7A85E4-7538-5389-BDFF-2749BEFA7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86" y="3043198"/>
                <a:ext cx="36648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563</Words>
  <Application>Microsoft Macintosh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Remote Development</vt:lpstr>
      <vt:lpstr>Remote vs local development</vt:lpstr>
      <vt:lpstr>Disadvantages of local development</vt:lpstr>
      <vt:lpstr>Disadvantages of remote development</vt:lpstr>
      <vt:lpstr>Examples remote development tools you may know</vt:lpstr>
      <vt:lpstr>The simplest way to remotely write Python code</vt:lpstr>
      <vt:lpstr>The simplest way to remotely write Python code</vt:lpstr>
      <vt:lpstr>Visual Studio Code – is a free IDE allowing the remote development</vt:lpstr>
      <vt:lpstr>1. Open “Extensions”</vt:lpstr>
      <vt:lpstr>2. Find and install the “Remote– SSH” extension</vt:lpstr>
      <vt:lpstr>3. Open “Remote Explorer” </vt:lpstr>
      <vt:lpstr>4. Click on “New remote” near “SSH”</vt:lpstr>
      <vt:lpstr>5. Enter SSH login command</vt:lpstr>
      <vt:lpstr>6. Choose the first SSH configuration file from the list</vt:lpstr>
      <vt:lpstr>7. Click “Connect”</vt:lpstr>
      <vt:lpstr>8. In a new window, enter your password again</vt:lpstr>
      <vt:lpstr>9. You are connected to the remote server! Open “Explorer” to start browsing remote files.</vt:lpstr>
      <vt:lpstr>9. Click “Open Folder” to go to the specific remote directory</vt:lpstr>
      <vt:lpstr>10. You can see all your directories on the server</vt:lpstr>
      <vt:lpstr>11. Once you selected the remote directory, enter your password once again</vt:lpstr>
      <vt:lpstr>12. Confirm that you trust all files on the remote server</vt:lpstr>
      <vt:lpstr>13. You can start creating and editing your code remotely!</vt:lpstr>
      <vt:lpstr>14. You can run your code remotely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Development</dc:title>
  <dc:creator>Daniel Taliun, Dr</dc:creator>
  <cp:lastModifiedBy>Daniel Taliun, Dr</cp:lastModifiedBy>
  <cp:revision>35</cp:revision>
  <dcterms:created xsi:type="dcterms:W3CDTF">2023-05-08T12:05:12Z</dcterms:created>
  <dcterms:modified xsi:type="dcterms:W3CDTF">2023-05-09T14:46:58Z</dcterms:modified>
</cp:coreProperties>
</file>