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6496-896B-D572-9FBF-8E0A34AD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58FCC-0664-EB21-C84A-D844A5E8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B935-82F3-3A44-A81A-291670EE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867B-B091-5E76-41DA-A02CC4E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3A25-ACD2-D0F4-3393-20271976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D198-18DC-3B0F-C2C0-6F87FC3E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1AC6D-DFB4-F6E0-7D27-5EB37092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CBC0-4067-68F1-7187-28BCC73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9062-4655-1751-01F2-F3EE9F3C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1A3F-546E-5BF7-938E-FFADB270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05D93-A06B-B697-EDC6-D21272BE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193F-23F7-0A40-C75A-DF0EE9B0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AA48A-34BF-AD5A-3A62-BF0E380C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3057-80E5-7223-49BC-F7157513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3D16-B453-D8AA-1039-725AB908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C5E-68EA-7C4C-822B-4CB1F9F2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A017-5B99-2298-030F-70E78097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CD06-E0C7-F769-B3C7-B7C07F5B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12CB-8A36-53AA-5C86-8E902900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EBF7-B693-84A3-1BC4-D623D004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7C7D-BACE-7618-273F-8F8377A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850E-F5D8-FAD1-D187-180D9FD8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259B-4D46-83EB-A050-BA5F0DE2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3A29-BC91-C96D-876E-346704DC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7322-9EC3-65F0-8337-BE9C6F60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23AE-E06A-EDEB-23AA-DA60D4BD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9944-5371-6DFC-6DEC-9E4E9366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0118-02BA-8E36-1F2D-A94929A4A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F167-4EA2-FD39-10A4-DC497FE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1543-E8A2-A496-785F-C00A30A9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A82D-287E-BDA8-ABB0-1EB4E0A4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7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F3FF-36FD-A148-49EC-98336E87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15E4-43AF-5AF9-B8EE-C182B1D5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BCAB-3A60-D9BF-E9F1-C33AE26F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0B9A9-2986-2284-6FD3-5443FF91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BE59E-91DC-D9BF-23AC-C06DDC1A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E5A1A-41E4-32BF-A0F4-8259357B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9BEBF-4E4B-F1F1-9A29-BB6FAC3A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0CBF9-A539-3C39-7931-D6CF66F4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B9D3-26DB-C312-B5BE-94C75408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5DC6A-A9A6-1C73-1766-4F55DA63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C35E5-8C27-3180-3CF6-E39CE1A3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E2082-5DC3-570A-1661-8230AE89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B86B5-4991-F24B-6A62-B25C8556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4B70F-5325-2B78-9A09-B18C1FBF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A2F-FB5E-0B0F-599A-40C562F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C89B-7438-E9D4-47C7-034D932E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6307-C366-2528-35B9-5204F803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9E3-E9E8-1203-967E-F501C4A7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5220-3176-4018-4034-1C4896CE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A201-DCC9-3295-F7D9-A78FBF35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6D31-CA18-6640-3DE2-C85F010B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2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B07-9B15-0E2A-CED0-F59F784F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940B0-A365-981B-23B0-0095D17D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3973-0CB1-4769-829D-5AF910FD4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AB7A-75F8-C77C-CAE9-76847D4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CB4D-79B1-BB32-1A57-53F8856C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1ADA0-114E-C034-57C0-5CF69D55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DA4C1-E05E-B08B-9375-CB4D543C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E31B9-E9D2-5726-D62E-5ACCEB5F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88EF-C099-87F3-7BB4-936222D71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E030-F262-E74E-95AF-4C3E49E17D6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8CBF-D94D-F3D0-5870-C11E35A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BADD-1488-0D8E-F2EA-E5D129EFF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8F74-E870-654D-A2FF-03E418EC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00088-D370-7224-07EF-45600A603A04}"/>
              </a:ext>
            </a:extLst>
          </p:cNvPr>
          <p:cNvSpPr txBox="1"/>
          <p:nvPr/>
        </p:nvSpPr>
        <p:spPr>
          <a:xfrm>
            <a:off x="614296" y="2690336"/>
            <a:ext cx="1931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Study1.vcf.gz</a:t>
            </a:r>
          </a:p>
          <a:p>
            <a:r>
              <a:rPr lang="en-US" dirty="0">
                <a:solidFill>
                  <a:srgbClr val="FF0000"/>
                </a:solidFill>
              </a:rPr>
              <a:t>Study2.chr1.vcf.gz</a:t>
            </a:r>
          </a:p>
          <a:p>
            <a:r>
              <a:rPr lang="en-US" dirty="0">
                <a:solidFill>
                  <a:srgbClr val="FF0000"/>
                </a:solidFill>
              </a:rPr>
              <a:t>Study2.chr2.vcf.gz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Study2.chrX.vcf.gz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DBE22-89A3-1952-79E0-A443E324B54E}"/>
              </a:ext>
            </a:extLst>
          </p:cNvPr>
          <p:cNvSpPr txBox="1"/>
          <p:nvPr/>
        </p:nvSpPr>
        <p:spPr>
          <a:xfrm>
            <a:off x="3469778" y="1351509"/>
            <a:ext cx="26052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 chr1:1-10000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 chr1:10000-20000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 chr2:1-10000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 chr2:10000-20000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 chrX:1-10000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Study2 chr1:1-10000</a:t>
            </a:r>
          </a:p>
          <a:p>
            <a:r>
              <a:rPr lang="en-US" dirty="0">
                <a:solidFill>
                  <a:srgbClr val="FF0000"/>
                </a:solidFill>
              </a:rPr>
              <a:t>Study2 chr1:10000-20000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Study2 chr2:1-10000</a:t>
            </a:r>
          </a:p>
          <a:p>
            <a:r>
              <a:rPr lang="en-US" dirty="0">
                <a:solidFill>
                  <a:srgbClr val="FF0000"/>
                </a:solidFill>
              </a:rPr>
              <a:t>Study2 chr2:10000-20000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Study2 chrX:1-10000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C9C75-CCEB-E28C-AFE0-58C592473914}"/>
              </a:ext>
            </a:extLst>
          </p:cNvPr>
          <p:cNvSpPr txBox="1"/>
          <p:nvPr/>
        </p:nvSpPr>
        <p:spPr>
          <a:xfrm>
            <a:off x="614296" y="22748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42F10-EEED-3573-31FF-411124F89EBF}"/>
              </a:ext>
            </a:extLst>
          </p:cNvPr>
          <p:cNvSpPr txBox="1"/>
          <p:nvPr/>
        </p:nvSpPr>
        <p:spPr>
          <a:xfrm>
            <a:off x="6884275" y="2274838"/>
            <a:ext cx="2262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Study1.chr1.vep.vcf.gz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Study1.chr2.vep.vcf.gz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Study1.chrX.vep.vcf.gz</a:t>
            </a:r>
          </a:p>
          <a:p>
            <a:r>
              <a:rPr lang="en-US" dirty="0">
                <a:solidFill>
                  <a:srgbClr val="FF0000"/>
                </a:solidFill>
              </a:rPr>
              <a:t>Study2.chr1.vep.vcf.gz</a:t>
            </a:r>
          </a:p>
          <a:p>
            <a:r>
              <a:rPr lang="en-US" dirty="0">
                <a:solidFill>
                  <a:srgbClr val="FF0000"/>
                </a:solidFill>
              </a:rPr>
              <a:t>Study2.chr2.vep.vcf.gz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Study2.chrX.vep.vcf.gz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FE5C2-8A47-025C-EA09-C88B08A4D3E2}"/>
              </a:ext>
            </a:extLst>
          </p:cNvPr>
          <p:cNvSpPr txBox="1"/>
          <p:nvPr/>
        </p:nvSpPr>
        <p:spPr>
          <a:xfrm>
            <a:off x="9954500" y="3161050"/>
            <a:ext cx="184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Study1.vep.vcf.gz</a:t>
            </a:r>
          </a:p>
          <a:p>
            <a:r>
              <a:rPr lang="en-US" dirty="0">
                <a:solidFill>
                  <a:srgbClr val="FF0000"/>
                </a:solidFill>
              </a:rPr>
              <a:t>Study2.vep.vcf.gz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DF190-306B-C24D-0988-42FDBE6B954B}"/>
              </a:ext>
            </a:extLst>
          </p:cNvPr>
          <p:cNvSpPr txBox="1"/>
          <p:nvPr/>
        </p:nvSpPr>
        <p:spPr>
          <a:xfrm>
            <a:off x="3469778" y="93934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 and run VEP: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1EFB-1A46-3741-C6D0-51B169D28BE8}"/>
              </a:ext>
            </a:extLst>
          </p:cNvPr>
          <p:cNvSpPr txBox="1"/>
          <p:nvPr/>
        </p:nvSpPr>
        <p:spPr>
          <a:xfrm>
            <a:off x="6884275" y="1905506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chunks: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E5395-E788-A4B9-CA1C-3F9331B10672}"/>
              </a:ext>
            </a:extLst>
          </p:cNvPr>
          <p:cNvSpPr txBox="1"/>
          <p:nvPr/>
        </p:nvSpPr>
        <p:spPr>
          <a:xfrm>
            <a:off x="9954500" y="2437095"/>
            <a:ext cx="157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 </a:t>
            </a:r>
            <a:br>
              <a:rPr lang="en-US" dirty="0"/>
            </a:br>
            <a:r>
              <a:rPr lang="en-US" dirty="0"/>
              <a:t>chromosomes: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3DE267-C586-5273-39EF-23EA92AC9230}"/>
              </a:ext>
            </a:extLst>
          </p:cNvPr>
          <p:cNvCxnSpPr>
            <a:cxnSpLocks/>
          </p:cNvCxnSpPr>
          <p:nvPr/>
        </p:nvCxnSpPr>
        <p:spPr>
          <a:xfrm flipV="1">
            <a:off x="2474757" y="1620064"/>
            <a:ext cx="995021" cy="120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5CE1A-F903-2EB4-780F-972A35A4D414}"/>
              </a:ext>
            </a:extLst>
          </p:cNvPr>
          <p:cNvCxnSpPr>
            <a:cxnSpLocks/>
          </p:cNvCxnSpPr>
          <p:nvPr/>
        </p:nvCxnSpPr>
        <p:spPr>
          <a:xfrm flipV="1">
            <a:off x="2474757" y="1905506"/>
            <a:ext cx="995021" cy="90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9573BA-01EA-6435-4BB2-829EE0D6F391}"/>
              </a:ext>
            </a:extLst>
          </p:cNvPr>
          <p:cNvCxnSpPr>
            <a:cxnSpLocks/>
          </p:cNvCxnSpPr>
          <p:nvPr/>
        </p:nvCxnSpPr>
        <p:spPr>
          <a:xfrm flipV="1">
            <a:off x="2474757" y="2332883"/>
            <a:ext cx="995021" cy="49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65115A-7B38-D06F-38C2-4CC98B3385DE}"/>
              </a:ext>
            </a:extLst>
          </p:cNvPr>
          <p:cNvCxnSpPr>
            <a:cxnSpLocks/>
          </p:cNvCxnSpPr>
          <p:nvPr/>
        </p:nvCxnSpPr>
        <p:spPr>
          <a:xfrm flipV="1">
            <a:off x="2474757" y="2644170"/>
            <a:ext cx="995021" cy="17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DE097-41FE-86F8-3576-F23DBE7D5241}"/>
              </a:ext>
            </a:extLst>
          </p:cNvPr>
          <p:cNvCxnSpPr>
            <a:cxnSpLocks/>
          </p:cNvCxnSpPr>
          <p:nvPr/>
        </p:nvCxnSpPr>
        <p:spPr>
          <a:xfrm>
            <a:off x="2466414" y="2822347"/>
            <a:ext cx="1011247" cy="39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2133825-D6CC-E6B0-1F8D-9F86805DB8BB}"/>
              </a:ext>
            </a:extLst>
          </p:cNvPr>
          <p:cNvSpPr/>
          <p:nvPr/>
        </p:nvSpPr>
        <p:spPr>
          <a:xfrm>
            <a:off x="5980381" y="1408855"/>
            <a:ext cx="115615" cy="553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56207705-B5A5-5533-7371-05DCA78A4A5D}"/>
              </a:ext>
            </a:extLst>
          </p:cNvPr>
          <p:cNvSpPr/>
          <p:nvPr/>
        </p:nvSpPr>
        <p:spPr>
          <a:xfrm>
            <a:off x="5996149" y="2208715"/>
            <a:ext cx="115615" cy="553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E63EFF23-86DE-686E-FCA0-A1C33BA8E20B}"/>
              </a:ext>
            </a:extLst>
          </p:cNvPr>
          <p:cNvSpPr/>
          <p:nvPr/>
        </p:nvSpPr>
        <p:spPr>
          <a:xfrm>
            <a:off x="5980383" y="2935410"/>
            <a:ext cx="115615" cy="553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6B4B4A0E-2A75-07BA-8A47-7266F8C17DA1}"/>
              </a:ext>
            </a:extLst>
          </p:cNvPr>
          <p:cNvSpPr/>
          <p:nvPr/>
        </p:nvSpPr>
        <p:spPr>
          <a:xfrm>
            <a:off x="5996149" y="3580242"/>
            <a:ext cx="115615" cy="55399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9105565-4A27-7490-B130-B415FB57B0DC}"/>
              </a:ext>
            </a:extLst>
          </p:cNvPr>
          <p:cNvSpPr/>
          <p:nvPr/>
        </p:nvSpPr>
        <p:spPr>
          <a:xfrm>
            <a:off x="5996148" y="4403001"/>
            <a:ext cx="115615" cy="55399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2529D5A-CF95-08BB-9B6D-316A43A15C10}"/>
              </a:ext>
            </a:extLst>
          </p:cNvPr>
          <p:cNvSpPr/>
          <p:nvPr/>
        </p:nvSpPr>
        <p:spPr>
          <a:xfrm>
            <a:off x="5996148" y="5157342"/>
            <a:ext cx="115615" cy="55399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E52A84-1002-A380-07DA-8F7DF5DCA8A0}"/>
              </a:ext>
            </a:extLst>
          </p:cNvPr>
          <p:cNvCxnSpPr>
            <a:cxnSpLocks/>
          </p:cNvCxnSpPr>
          <p:nvPr/>
        </p:nvCxnSpPr>
        <p:spPr>
          <a:xfrm>
            <a:off x="6111763" y="1685853"/>
            <a:ext cx="772512" cy="75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8EBDEC-10C6-8590-6507-69A190765A2D}"/>
              </a:ext>
            </a:extLst>
          </p:cNvPr>
          <p:cNvCxnSpPr>
            <a:cxnSpLocks/>
          </p:cNvCxnSpPr>
          <p:nvPr/>
        </p:nvCxnSpPr>
        <p:spPr>
          <a:xfrm>
            <a:off x="6111763" y="2493926"/>
            <a:ext cx="788278" cy="21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DC003-5F87-C677-0AB2-F250C9897D89}"/>
              </a:ext>
            </a:extLst>
          </p:cNvPr>
          <p:cNvCxnSpPr>
            <a:cxnSpLocks/>
          </p:cNvCxnSpPr>
          <p:nvPr/>
        </p:nvCxnSpPr>
        <p:spPr>
          <a:xfrm>
            <a:off x="6111763" y="3212408"/>
            <a:ext cx="788278" cy="7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ADC9C7-9343-FACB-4913-CD5ABA00EE00}"/>
              </a:ext>
            </a:extLst>
          </p:cNvPr>
          <p:cNvCxnSpPr>
            <a:cxnSpLocks/>
          </p:cNvCxnSpPr>
          <p:nvPr/>
        </p:nvCxnSpPr>
        <p:spPr>
          <a:xfrm flipV="1">
            <a:off x="6103880" y="3580242"/>
            <a:ext cx="817181" cy="276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074788-8CDD-09E6-E24B-2827644BD785}"/>
              </a:ext>
            </a:extLst>
          </p:cNvPr>
          <p:cNvCxnSpPr>
            <a:cxnSpLocks/>
          </p:cNvCxnSpPr>
          <p:nvPr/>
        </p:nvCxnSpPr>
        <p:spPr>
          <a:xfrm flipV="1">
            <a:off x="6111763" y="3869250"/>
            <a:ext cx="809297" cy="81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2BE7FA-EFF3-47A3-AF6B-3FF7DCAAB1F1}"/>
              </a:ext>
            </a:extLst>
          </p:cNvPr>
          <p:cNvCxnSpPr>
            <a:cxnSpLocks/>
          </p:cNvCxnSpPr>
          <p:nvPr/>
        </p:nvCxnSpPr>
        <p:spPr>
          <a:xfrm flipV="1">
            <a:off x="6119646" y="4403001"/>
            <a:ext cx="801414" cy="103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17D23DC0-1C85-D264-5558-FBA2FB32A829}"/>
              </a:ext>
            </a:extLst>
          </p:cNvPr>
          <p:cNvSpPr/>
          <p:nvPr/>
        </p:nvSpPr>
        <p:spPr>
          <a:xfrm>
            <a:off x="9088689" y="2346151"/>
            <a:ext cx="139393" cy="1049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7FF55F47-D293-D037-CCCD-AD317198CE54}"/>
              </a:ext>
            </a:extLst>
          </p:cNvPr>
          <p:cNvSpPr/>
          <p:nvPr/>
        </p:nvSpPr>
        <p:spPr>
          <a:xfrm>
            <a:off x="9097819" y="3446680"/>
            <a:ext cx="139393" cy="10490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AA0056-64B4-F1AD-2DBC-4CCF25C6FBD3}"/>
              </a:ext>
            </a:extLst>
          </p:cNvPr>
          <p:cNvCxnSpPr>
            <a:cxnSpLocks/>
          </p:cNvCxnSpPr>
          <p:nvPr/>
        </p:nvCxnSpPr>
        <p:spPr>
          <a:xfrm>
            <a:off x="9237212" y="2870686"/>
            <a:ext cx="717288" cy="46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31B69E-9B07-2B9C-74CB-3EE70E6EF386}"/>
              </a:ext>
            </a:extLst>
          </p:cNvPr>
          <p:cNvCxnSpPr>
            <a:cxnSpLocks/>
          </p:cNvCxnSpPr>
          <p:nvPr/>
        </p:nvCxnSpPr>
        <p:spPr>
          <a:xfrm flipV="1">
            <a:off x="9237212" y="3635564"/>
            <a:ext cx="717288" cy="335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BBAAB32-DEE8-A0BD-C29F-DDB4DABB17A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87434" y="3169578"/>
            <a:ext cx="982344" cy="582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0E0D86-5884-E2F6-92A4-28BA9AC17B2A}"/>
              </a:ext>
            </a:extLst>
          </p:cNvPr>
          <p:cNvCxnSpPr>
            <a:cxnSpLocks/>
          </p:cNvCxnSpPr>
          <p:nvPr/>
        </p:nvCxnSpPr>
        <p:spPr>
          <a:xfrm>
            <a:off x="2512789" y="3183687"/>
            <a:ext cx="966119" cy="787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679F83-5E0C-97B4-1A8B-E62DF2B5D06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45979" y="3429000"/>
            <a:ext cx="931682" cy="111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C041152-2B20-C162-E05F-A573507BFE2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45979" y="3429000"/>
            <a:ext cx="956989" cy="1407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F77F31-8497-46CA-7590-91680D7DEED2}"/>
              </a:ext>
            </a:extLst>
          </p:cNvPr>
          <p:cNvCxnSpPr>
            <a:cxnSpLocks/>
          </p:cNvCxnSpPr>
          <p:nvPr/>
        </p:nvCxnSpPr>
        <p:spPr>
          <a:xfrm>
            <a:off x="2571334" y="3997479"/>
            <a:ext cx="931634" cy="135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0A1A0E-C34C-EA93-53D3-F533C9A40CB6}"/>
              </a:ext>
            </a:extLst>
          </p:cNvPr>
          <p:cNvCxnSpPr>
            <a:cxnSpLocks/>
          </p:cNvCxnSpPr>
          <p:nvPr/>
        </p:nvCxnSpPr>
        <p:spPr>
          <a:xfrm>
            <a:off x="2590647" y="4014045"/>
            <a:ext cx="920204" cy="1663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08F8CA0-84D7-B764-E1A9-CCF4AC4278F3}"/>
              </a:ext>
            </a:extLst>
          </p:cNvPr>
          <p:cNvCxnSpPr>
            <a:cxnSpLocks/>
          </p:cNvCxnSpPr>
          <p:nvPr/>
        </p:nvCxnSpPr>
        <p:spPr>
          <a:xfrm>
            <a:off x="2474757" y="3163879"/>
            <a:ext cx="1028211" cy="1112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59A006-7A44-F297-778A-6AD0796A9C8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45979" y="3429000"/>
            <a:ext cx="931682" cy="1642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87053D6-EC0A-3C7C-4762-8BC02812D3E1}"/>
              </a:ext>
            </a:extLst>
          </p:cNvPr>
          <p:cNvCxnSpPr>
            <a:cxnSpLocks/>
          </p:cNvCxnSpPr>
          <p:nvPr/>
        </p:nvCxnSpPr>
        <p:spPr>
          <a:xfrm>
            <a:off x="2478304" y="2815155"/>
            <a:ext cx="1050019" cy="66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7AA49E-9C58-64B4-4AE9-8C8BC7C1CD95}"/>
              </a:ext>
            </a:extLst>
          </p:cNvPr>
          <p:cNvCxnSpPr>
            <a:cxnSpLocks/>
          </p:cNvCxnSpPr>
          <p:nvPr/>
        </p:nvCxnSpPr>
        <p:spPr>
          <a:xfrm>
            <a:off x="2465120" y="2815155"/>
            <a:ext cx="1003364" cy="1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C1D449F-4B8B-3E20-833B-85EBFBA3D616}"/>
              </a:ext>
            </a:extLst>
          </p:cNvPr>
          <p:cNvCxnSpPr>
            <a:cxnSpLocks/>
          </p:cNvCxnSpPr>
          <p:nvPr/>
        </p:nvCxnSpPr>
        <p:spPr>
          <a:xfrm flipV="1">
            <a:off x="2477010" y="2129659"/>
            <a:ext cx="971748" cy="68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8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141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Taliun, Dr</dc:creator>
  <cp:lastModifiedBy>Daniel Taliun, Dr</cp:lastModifiedBy>
  <cp:revision>4</cp:revision>
  <dcterms:created xsi:type="dcterms:W3CDTF">2022-12-06T13:12:07Z</dcterms:created>
  <dcterms:modified xsi:type="dcterms:W3CDTF">2022-12-06T13:33:51Z</dcterms:modified>
</cp:coreProperties>
</file>