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D6C92-5BE3-D000-D64B-153F75D70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7F80D-54F4-0A89-F762-2F8D08B33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8C985-603D-5CE6-536E-383931C3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650F-3DE3-4ED9-B17A-E009F9AEABD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A657D-2B52-3A17-BAD4-2A974D30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C6499-5715-2DBF-33CC-085EFB02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E656-4037-43B5-845A-65CF75434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48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15318-29F4-7BB3-9F65-39409DF8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D0E5D1-CFBB-39C8-EF84-50D973EF6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A43EF9-707F-52E2-EC19-A5FC2AC3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650F-3DE3-4ED9-B17A-E009F9AEABD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01C060-C356-559A-D24A-734BAE83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53AC8-9C74-1E8D-2349-49D8040D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E656-4037-43B5-845A-65CF75434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22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C25D01-9304-1117-0485-2FCE0DE93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3D9DA2-4AF3-F1B7-8617-686DA79BE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D511BD-3572-AA34-93C6-8A8F487C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650F-3DE3-4ED9-B17A-E009F9AEABD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821C0-D6FA-220B-39E0-41BA35FD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A2F502-DD3E-D809-A53E-B02631FF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E656-4037-43B5-845A-65CF75434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7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C4B8D-14F9-63C3-5C6F-499717A3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8BF79-448F-23BC-9E7D-35E19F46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20F63F-0B1E-2818-9C5C-CA133FFB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650F-3DE3-4ED9-B17A-E009F9AEABD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F6A17-3DBD-25D4-7496-B476C133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8CC4F-E660-3F5A-E41F-A8B5EC5C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E656-4037-43B5-845A-65CF75434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36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88A5D-26B5-08E1-696B-6D5A44F0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C353CB-F3C6-74A6-261D-CD1F93DC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00D01A-18CE-FBAA-0BAD-DAD38C53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650F-3DE3-4ED9-B17A-E009F9AEABD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9599C1-7E32-D350-C04E-9C06B63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AF0C6F-CC99-B2E5-F730-39FEACF6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E656-4037-43B5-845A-65CF75434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2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E151D-14C2-5ED8-E240-6463C031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612FA9-704D-8746-BE0F-A99111EEF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4A9EC1-D634-A96F-43CC-5E6C49B33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C4187C-2A22-27ED-2EE3-6F7BB601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650F-3DE3-4ED9-B17A-E009F9AEABD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AF5677-CF46-8273-C702-58A69DAC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614F83-B0D9-B2F4-3ACE-E98FF360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E656-4037-43B5-845A-65CF75434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22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CBB92-DAC4-F3B8-705A-2B5883D1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94474B-8222-431F-F051-C3E6D0FE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ABC60D-20DC-1D74-C35D-BF5B4C15C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CC1279-3CBB-9EE0-5609-77694E471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B29A6D-EDAB-2C70-2BFF-E4CD1C78A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539C93-D66C-778A-7BD0-4069E7E1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650F-3DE3-4ED9-B17A-E009F9AEABD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31B8DB-B1FC-C2FE-45BE-AEC534EA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F7CA26-39CD-67EA-54F0-7A569B89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E656-4037-43B5-845A-65CF75434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3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113F6-5215-DC0A-5010-E89D53DD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9C1DC5-44BE-20F1-DB53-CEE71848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650F-3DE3-4ED9-B17A-E009F9AEABD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82B577-962A-6FBD-3605-03E344BA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78EDD3-BB0B-086F-286A-CF47B8EE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E656-4037-43B5-845A-65CF75434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03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519A6B-16F8-09FD-EE51-32C99143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650F-3DE3-4ED9-B17A-E009F9AEABD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38410B-CBA0-5F81-E5D4-5F288A10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3EF8F4-D867-398D-D4CA-F5C16F05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E656-4037-43B5-845A-65CF75434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1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ED2DD-2D17-0EB1-FFC0-2E67E95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C5F54-88A2-0CAC-920C-FF43BBBD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5F9796-B643-2A0B-2802-D2AC8A37A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79D426-6A47-A697-4277-74E191D9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650F-3DE3-4ED9-B17A-E009F9AEABD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497D6-6030-F1FB-6416-BA135DA4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506A49-2F6F-B4D0-4014-D55DB54C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E656-4037-43B5-845A-65CF75434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2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B3147-46A0-60A6-4DC5-343FB658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4FC0CF-20E7-166A-660E-3422D6A2B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6D6BFB-207A-BDA4-CA30-DD2796D8C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DDFEB3-20FA-2835-E42F-FE32595C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650F-3DE3-4ED9-B17A-E009F9AEABD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C32F5A-AD1D-9D16-5992-F9756E76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B4B91C-AE2D-3E3B-F188-8B814374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E656-4037-43B5-845A-65CF75434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71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0E5D72-F76A-5D6C-B0FE-C9E20C63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B5597-6FBB-8D99-7713-AB5D8BCF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8F5D9F-9367-97E9-BA6E-A869A0D05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650F-3DE3-4ED9-B17A-E009F9AEABD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E5FD8E-9114-61C5-FB2C-99CE1888A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848236-59B2-2050-CCD5-047738AEB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E656-4037-43B5-845A-65CF75434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28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://rename.lupasfreeware.org/zips/setupFR.ex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EREMA/TWAV_splitter/blob/main/Tuto_decoup_TWAV.pdf" TargetMode="External"/><Relationship Id="rId4" Type="http://schemas.openxmlformats.org/officeDocument/2006/relationships/hyperlink" Target="https://nodejs.org/en/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EREMA/TWAV_split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370784C-7149-FC04-BF82-EA74AF3BCA73}"/>
              </a:ext>
            </a:extLst>
          </p:cNvPr>
          <p:cNvSpPr txBox="1"/>
          <p:nvPr/>
        </p:nvSpPr>
        <p:spPr>
          <a:xfrm>
            <a:off x="1108577" y="602289"/>
            <a:ext cx="9974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/>
              <a:t>Script pour renommer les fichiers .Wav selon la norme Vigie-Chiro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0320DA-8DD9-A524-4F31-2B7A3E3ED432}"/>
              </a:ext>
            </a:extLst>
          </p:cNvPr>
          <p:cNvSpPr txBox="1"/>
          <p:nvPr/>
        </p:nvSpPr>
        <p:spPr>
          <a:xfrm>
            <a:off x="639088" y="1552277"/>
            <a:ext cx="1145473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Objectif du script :</a:t>
            </a:r>
          </a:p>
          <a:p>
            <a:endParaRPr lang="fr-FR" dirty="0"/>
          </a:p>
          <a:p>
            <a:r>
              <a:rPr lang="fr-FR" dirty="0"/>
              <a:t>Permettre le renommage de tous les fichiers .Wav dans différents sous-dossiers en une seule opération.</a:t>
            </a:r>
          </a:p>
          <a:p>
            <a:r>
              <a:rPr lang="fr-FR" dirty="0"/>
              <a:t>Choisir le préfixe (Car-XXXXXX-AAAA-</a:t>
            </a:r>
            <a:r>
              <a:rPr lang="fr-FR" dirty="0" err="1"/>
              <a:t>PassN</a:t>
            </a:r>
            <a:r>
              <a:rPr lang="fr-FR" dirty="0"/>
              <a:t>-YY-) nécessaire pour les dépôts Vigie-Chiro et le suffixe (optionnel) souhaités.</a:t>
            </a:r>
          </a:p>
          <a:p>
            <a:r>
              <a:rPr lang="fr-FR" dirty="0"/>
              <a:t>Pouvoir renommer les fichiers de chaque sous-dossier de différentes manières. 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Si vous n’avez que peu de sous-dossiers, il sera sans doute plus rapide de passer par Lupas Rename.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Cliquer sur le lien pour télécharger Lupas Rename 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http://rename.lupasfreeware.org/zips/setupFR.exe</a:t>
            </a:r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D0F331-E9C6-242D-C4F4-B4F8F576EB41}"/>
              </a:ext>
            </a:extLst>
          </p:cNvPr>
          <p:cNvSpPr txBox="1"/>
          <p:nvPr/>
        </p:nvSpPr>
        <p:spPr>
          <a:xfrm>
            <a:off x="639087" y="4006251"/>
            <a:ext cx="1136241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Prérequis :</a:t>
            </a:r>
          </a:p>
          <a:p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Python 3 (nécessaire pour faire tourner le script) : </a:t>
            </a:r>
            <a:r>
              <a:rPr lang="fr-FR" dirty="0">
                <a:hlinkClick r:id="rId3"/>
              </a:rPr>
              <a:t>https://www.python.org/downloads/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Node.js (nécessaire pour faire tourner le script) : </a:t>
            </a:r>
            <a:r>
              <a:rPr lang="fr-FR" dirty="0">
                <a:hlinkClick r:id="rId4"/>
              </a:rPr>
              <a:t>https://nodejs.org/en/download</a:t>
            </a:r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Les fichiers audios à renommer doivent être au format .Wav </a:t>
            </a:r>
            <a:r>
              <a:rPr lang="fr-FR" dirty="0"/>
              <a:t>(se script ne fonctionne pas pour d’autres formats)</a:t>
            </a:r>
          </a:p>
          <a:p>
            <a:pPr marL="1200150" lvl="2" indent="-285750">
              <a:buFont typeface="Calibri" panose="020F0502020204030204" pitchFamily="34" charset="0"/>
              <a:buChar char="»"/>
            </a:pPr>
            <a:r>
              <a:rPr lang="fr-FR" dirty="0"/>
              <a:t>Si vous utilisez des AudioMoths, pensez à découper vos T.Wav en .Wav : </a:t>
            </a:r>
            <a:r>
              <a:rPr lang="fr-FR" dirty="0">
                <a:hlinkClick r:id="rId5"/>
              </a:rPr>
              <a:t>https://github.com/CEREMA/TWAV_splitter/blob/main/Tuto_decoup_TWAV.pdf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82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7B338AB-5BD3-10FD-5BC4-C19462AA0371}"/>
              </a:ext>
            </a:extLst>
          </p:cNvPr>
          <p:cNvSpPr txBox="1"/>
          <p:nvPr/>
        </p:nvSpPr>
        <p:spPr>
          <a:xfrm>
            <a:off x="504203" y="688885"/>
            <a:ext cx="10275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1. Télécharger le dossier « TWAV_splitter-main » sur GitHub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(si ça n’a pas déjà été fait)</a:t>
            </a:r>
            <a:endParaRPr lang="fr-F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2A2EB6-AAD3-A287-CBAE-B9551BA5A115}"/>
              </a:ext>
            </a:extLst>
          </p:cNvPr>
          <p:cNvSpPr txBox="1"/>
          <p:nvPr/>
        </p:nvSpPr>
        <p:spPr>
          <a:xfrm>
            <a:off x="504203" y="1471548"/>
            <a:ext cx="428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Rendez-vous sur le site : </a:t>
            </a:r>
            <a:br>
              <a:rPr lang="fr-FR" dirty="0"/>
            </a:br>
            <a:r>
              <a:rPr lang="fr-FR" dirty="0">
                <a:hlinkClick r:id="rId2"/>
              </a:rPr>
              <a:t>https://github.com/CEREMA/TWAV_splitter</a:t>
            </a:r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F64A28C-EC00-F834-E863-6D0902CA901E}"/>
              </a:ext>
            </a:extLst>
          </p:cNvPr>
          <p:cNvGrpSpPr/>
          <p:nvPr/>
        </p:nvGrpSpPr>
        <p:grpSpPr>
          <a:xfrm>
            <a:off x="504203" y="2438877"/>
            <a:ext cx="5496547" cy="3259547"/>
            <a:chOff x="504203" y="2161878"/>
            <a:chExt cx="6751176" cy="400356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289F919-470A-1969-EA24-EF20920E8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203" y="2161878"/>
              <a:ext cx="6751176" cy="400356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41C381-ADF5-F6C6-06DE-8F213A8C96CD}"/>
                </a:ext>
              </a:extLst>
            </p:cNvPr>
            <p:cNvSpPr/>
            <p:nvPr/>
          </p:nvSpPr>
          <p:spPr>
            <a:xfrm>
              <a:off x="4852988" y="3590925"/>
              <a:ext cx="519906" cy="233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552A64C-B7C5-2772-4A6E-FB668394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159" y="5316273"/>
              <a:ext cx="280141" cy="280141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C4D68A35-73B2-9204-0B13-A15FF1CBE16B}"/>
              </a:ext>
            </a:extLst>
          </p:cNvPr>
          <p:cNvSpPr txBox="1"/>
          <p:nvPr/>
        </p:nvSpPr>
        <p:spPr>
          <a:xfrm>
            <a:off x="627686" y="5808166"/>
            <a:ext cx="524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Cliquer sur le bouton vert Code puis sur Download ZIP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AAA7A9-7188-710B-910F-3B79EF17B71F}"/>
              </a:ext>
            </a:extLst>
          </p:cNvPr>
          <p:cNvSpPr txBox="1"/>
          <p:nvPr/>
        </p:nvSpPr>
        <p:spPr>
          <a:xfrm>
            <a:off x="6407183" y="1471548"/>
            <a:ext cx="269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Extraire les fichiers du ZIP :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137CDD8-E265-2867-00CA-8DE2D4940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318" y="2038156"/>
            <a:ext cx="2991581" cy="10919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2E95AD2-0AD9-8F7E-04A2-7004E48AEAD7}"/>
              </a:ext>
            </a:extLst>
          </p:cNvPr>
          <p:cNvSpPr/>
          <p:nvPr/>
        </p:nvSpPr>
        <p:spPr>
          <a:xfrm>
            <a:off x="7281862" y="2931320"/>
            <a:ext cx="642935" cy="217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EE82A0D-C99B-1EE1-1068-FF5364080055}"/>
              </a:ext>
            </a:extLst>
          </p:cNvPr>
          <p:cNvSpPr txBox="1"/>
          <p:nvPr/>
        </p:nvSpPr>
        <p:spPr>
          <a:xfrm>
            <a:off x="9591672" y="4063237"/>
            <a:ext cx="2517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Choisissez où extraire les fichiers et appuyer sur le bouton extraire. 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D53F370-40A0-AD84-E4B0-E249D9D3F6CF}"/>
              </a:ext>
            </a:extLst>
          </p:cNvPr>
          <p:cNvGrpSpPr/>
          <p:nvPr/>
        </p:nvGrpSpPr>
        <p:grpSpPr>
          <a:xfrm>
            <a:off x="6495318" y="3354467"/>
            <a:ext cx="2991581" cy="2340870"/>
            <a:chOff x="6495318" y="3260185"/>
            <a:chExt cx="2991581" cy="2340870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55E0AAF8-9B33-156C-2356-A47AB673F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5318" y="3260185"/>
              <a:ext cx="2991581" cy="234087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688ACDC-BADB-E2CC-9C9F-E4FA2743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538464" y="5356915"/>
              <a:ext cx="228080" cy="22808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BF8ED3-9357-A567-69A3-EB3FCFF5374C}"/>
                </a:ext>
              </a:extLst>
            </p:cNvPr>
            <p:cNvSpPr/>
            <p:nvPr/>
          </p:nvSpPr>
          <p:spPr>
            <a:xfrm>
              <a:off x="8858250" y="4190042"/>
              <a:ext cx="426244" cy="1842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F459BE84-620B-2E7A-EDB7-C0CAFD143E56}"/>
              </a:ext>
            </a:extLst>
          </p:cNvPr>
          <p:cNvSpPr txBox="1"/>
          <p:nvPr/>
        </p:nvSpPr>
        <p:spPr>
          <a:xfrm>
            <a:off x="9591672" y="2260953"/>
            <a:ext cx="251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Clic droit sur le dossier puis Extraire tout…</a:t>
            </a:r>
          </a:p>
        </p:txBody>
      </p:sp>
    </p:spTree>
    <p:extLst>
      <p:ext uri="{BB962C8B-B14F-4D97-AF65-F5344CB8AC3E}">
        <p14:creationId xmlns:p14="http://schemas.microsoft.com/office/powerpoint/2010/main" val="37848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9D16B8-A66A-277D-6E77-D12D416764FC}"/>
              </a:ext>
            </a:extLst>
          </p:cNvPr>
          <p:cNvSpPr txBox="1"/>
          <p:nvPr/>
        </p:nvSpPr>
        <p:spPr>
          <a:xfrm>
            <a:off x="504203" y="688885"/>
            <a:ext cx="512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2. Créer un tableau de correspondance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594A0E-A191-257B-0412-F972B0A88723}"/>
              </a:ext>
            </a:extLst>
          </p:cNvPr>
          <p:cNvSpPr txBox="1"/>
          <p:nvPr/>
        </p:nvSpPr>
        <p:spPr>
          <a:xfrm>
            <a:off x="504203" y="1644800"/>
            <a:ext cx="5591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va falloir créer un tableau Excel avec ces trois colonnes :</a:t>
            </a:r>
          </a:p>
          <a:p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Une colonne nommée « </a:t>
            </a:r>
            <a:r>
              <a:rPr lang="fr-FR" b="1" dirty="0">
                <a:solidFill>
                  <a:schemeClr val="accent2"/>
                </a:solidFill>
              </a:rPr>
              <a:t>chemin_complet </a:t>
            </a:r>
            <a:r>
              <a:rPr lang="fr-FR" dirty="0"/>
              <a:t>» :</a:t>
            </a:r>
            <a:br>
              <a:rPr lang="fr-FR" dirty="0"/>
            </a:br>
            <a:r>
              <a:rPr lang="fr-FR" dirty="0"/>
              <a:t>Elle contiendra le chemin d’accès au dossier contenant les fichiers .Wav à renommer</a:t>
            </a:r>
          </a:p>
          <a:p>
            <a:pPr lvl="1"/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Une colonne nommée « </a:t>
            </a:r>
            <a:r>
              <a:rPr lang="fr-FR" b="1" dirty="0">
                <a:solidFill>
                  <a:srgbClr val="00B050"/>
                </a:solidFill>
              </a:rPr>
              <a:t>Renommage_prefixe </a:t>
            </a:r>
            <a:r>
              <a:rPr lang="fr-FR" dirty="0"/>
              <a:t>» :</a:t>
            </a:r>
            <a:br>
              <a:rPr lang="fr-FR" dirty="0"/>
            </a:br>
            <a:r>
              <a:rPr lang="fr-FR" dirty="0"/>
              <a:t>Elle contiendra les préfixes que vous voulez ajouter au nom du fichier</a:t>
            </a:r>
          </a:p>
          <a:p>
            <a:pPr lvl="1"/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Une colonne nommée « </a:t>
            </a:r>
            <a:r>
              <a:rPr lang="fr-FR" b="1" dirty="0">
                <a:solidFill>
                  <a:srgbClr val="0070C0"/>
                </a:solidFill>
              </a:rPr>
              <a:t>Renommage_suffixe </a:t>
            </a:r>
            <a:r>
              <a:rPr lang="fr-FR" dirty="0"/>
              <a:t>» :</a:t>
            </a:r>
            <a:br>
              <a:rPr lang="fr-FR" dirty="0"/>
            </a:br>
            <a:r>
              <a:rPr lang="fr-FR" dirty="0"/>
              <a:t>Elle contiendra les suffixes que vous voulez ajouter au nom du fichier.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Si vous ne souhaitez pas ajouter de suffixe, laissez la colonne vide.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D73872B-3124-30FE-469A-E233B2EE5552}"/>
              </a:ext>
            </a:extLst>
          </p:cNvPr>
          <p:cNvGrpSpPr/>
          <p:nvPr/>
        </p:nvGrpSpPr>
        <p:grpSpPr>
          <a:xfrm>
            <a:off x="6314452" y="2419387"/>
            <a:ext cx="5591797" cy="2019225"/>
            <a:chOff x="6314453" y="3028576"/>
            <a:chExt cx="4894567" cy="176745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A969205-55D3-45F6-8906-954E8DDC48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468"/>
            <a:stretch/>
          </p:blipFill>
          <p:spPr>
            <a:xfrm>
              <a:off x="6314453" y="3028576"/>
              <a:ext cx="4894567" cy="1767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29AF25-90B9-761E-CF3A-FD640C7F8D3E}"/>
                </a:ext>
              </a:extLst>
            </p:cNvPr>
            <p:cNvSpPr/>
            <p:nvPr/>
          </p:nvSpPr>
          <p:spPr>
            <a:xfrm>
              <a:off x="6314453" y="3200400"/>
              <a:ext cx="2991472" cy="159562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2D405F-EF70-F244-F5E1-E272DF0A3F0E}"/>
                </a:ext>
              </a:extLst>
            </p:cNvPr>
            <p:cNvSpPr/>
            <p:nvPr/>
          </p:nvSpPr>
          <p:spPr>
            <a:xfrm>
              <a:off x="9305925" y="3200400"/>
              <a:ext cx="1052513" cy="1595628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817C86-A99A-42AE-DEAF-B44A89AAA14B}"/>
                </a:ext>
              </a:extLst>
            </p:cNvPr>
            <p:cNvSpPr/>
            <p:nvPr/>
          </p:nvSpPr>
          <p:spPr>
            <a:xfrm>
              <a:off x="10358438" y="3200400"/>
              <a:ext cx="850582" cy="159562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667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EF8FE24-44D6-EA9A-38DC-4D0278650107}"/>
              </a:ext>
            </a:extLst>
          </p:cNvPr>
          <p:cNvSpPr txBox="1"/>
          <p:nvPr/>
        </p:nvSpPr>
        <p:spPr>
          <a:xfrm>
            <a:off x="504203" y="688885"/>
            <a:ext cx="103052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3. Modifier les variables d’environnement système pour pouvoir utiliser pip.exe</a:t>
            </a:r>
          </a:p>
          <a:p>
            <a:r>
              <a:rPr lang="fr-FR" b="1" dirty="0"/>
              <a:t>3.1 Trouver et copier le chemin d’accès de pip.exe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1718A6F-B932-0ABC-4E81-979197EF61AD}"/>
              </a:ext>
            </a:extLst>
          </p:cNvPr>
          <p:cNvGrpSpPr/>
          <p:nvPr/>
        </p:nvGrpSpPr>
        <p:grpSpPr>
          <a:xfrm>
            <a:off x="504203" y="1895074"/>
            <a:ext cx="3924922" cy="3413630"/>
            <a:chOff x="504203" y="1680247"/>
            <a:chExt cx="5161210" cy="4488868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4BBEC42-8183-B780-23CB-8A6D194F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203" y="1680247"/>
              <a:ext cx="5161210" cy="44888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F0B2697D-D9F1-A9E4-B0F4-4E8977259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175" y="4178388"/>
              <a:ext cx="228080" cy="22808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84BF8E-62CB-A3CA-A348-FD22ECA20ADF}"/>
                </a:ext>
              </a:extLst>
            </p:cNvPr>
            <p:cNvSpPr/>
            <p:nvPr/>
          </p:nvSpPr>
          <p:spPr>
            <a:xfrm>
              <a:off x="2919413" y="4077266"/>
              <a:ext cx="1793081" cy="3851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0324AD-993D-885E-E573-163B8B6B8BA4}"/>
                </a:ext>
              </a:extLst>
            </p:cNvPr>
            <p:cNvSpPr/>
            <p:nvPr/>
          </p:nvSpPr>
          <p:spPr>
            <a:xfrm>
              <a:off x="523873" y="5924550"/>
              <a:ext cx="1866902" cy="2278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2EB2920-867D-B89C-16B9-1D08E1BE729C}"/>
              </a:ext>
            </a:extLst>
          </p:cNvPr>
          <p:cNvGrpSpPr/>
          <p:nvPr/>
        </p:nvGrpSpPr>
        <p:grpSpPr>
          <a:xfrm>
            <a:off x="4658244" y="2080634"/>
            <a:ext cx="7291405" cy="3128741"/>
            <a:chOff x="4658244" y="1865807"/>
            <a:chExt cx="7291405" cy="3128741"/>
          </a:xfrm>
        </p:grpSpPr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213A7B9D-18C0-53A0-F219-F98151588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8244" y="1865807"/>
              <a:ext cx="7291405" cy="31287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8E8A14E5-E89F-64BF-9EB0-5D814D071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906" y="3314960"/>
              <a:ext cx="228080" cy="228080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ABC06A43-DEBF-7A73-936C-CCF60EAE5D9A}"/>
              </a:ext>
            </a:extLst>
          </p:cNvPr>
          <p:cNvSpPr txBox="1"/>
          <p:nvPr/>
        </p:nvSpPr>
        <p:spPr>
          <a:xfrm>
            <a:off x="875989" y="552278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Chercher pip.exe et cliquer sur Ouvrir l’emplacement du fichier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2A48FD0-0604-8AFC-0964-E6D112373B2E}"/>
              </a:ext>
            </a:extLst>
          </p:cNvPr>
          <p:cNvSpPr txBox="1"/>
          <p:nvPr/>
        </p:nvSpPr>
        <p:spPr>
          <a:xfrm>
            <a:off x="5881647" y="5522784"/>
            <a:ext cx="484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Cliquer sur la barre pour voir apparaître le chemin d’accès et appuyer sur [Ctrl] [C] pour le copier</a:t>
            </a:r>
          </a:p>
        </p:txBody>
      </p:sp>
    </p:spTree>
    <p:extLst>
      <p:ext uri="{BB962C8B-B14F-4D97-AF65-F5344CB8AC3E}">
        <p14:creationId xmlns:p14="http://schemas.microsoft.com/office/powerpoint/2010/main" val="413768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EF8FE24-44D6-EA9A-38DC-4D0278650107}"/>
              </a:ext>
            </a:extLst>
          </p:cNvPr>
          <p:cNvSpPr txBox="1"/>
          <p:nvPr/>
        </p:nvSpPr>
        <p:spPr>
          <a:xfrm>
            <a:off x="504203" y="688885"/>
            <a:ext cx="103052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3. Modifier les variables d’environnement système pour pouvoir utiliser pip.exe</a:t>
            </a:r>
          </a:p>
          <a:p>
            <a:r>
              <a:rPr lang="fr-FR" b="1" dirty="0"/>
              <a:t>3.2 Ajouter le chemin d’accès de pip.exe aux variables systèmes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8C8BD4-9461-39A4-F394-C3913CFFA170}"/>
              </a:ext>
            </a:extLst>
          </p:cNvPr>
          <p:cNvSpPr txBox="1"/>
          <p:nvPr/>
        </p:nvSpPr>
        <p:spPr>
          <a:xfrm>
            <a:off x="799305" y="5382519"/>
            <a:ext cx="355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Chercher et cliquer sur ‘Modifier les variables d’environnement système’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22B0545-EF26-E699-8CC3-667137C5AD45}"/>
              </a:ext>
            </a:extLst>
          </p:cNvPr>
          <p:cNvGrpSpPr/>
          <p:nvPr/>
        </p:nvGrpSpPr>
        <p:grpSpPr>
          <a:xfrm>
            <a:off x="604415" y="2035856"/>
            <a:ext cx="3942916" cy="3125419"/>
            <a:chOff x="604415" y="1672096"/>
            <a:chExt cx="3942916" cy="312541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F75A5E0-20EE-E190-0DFB-901EB580B854}"/>
                </a:ext>
              </a:extLst>
            </p:cNvPr>
            <p:cNvGrpSpPr/>
            <p:nvPr/>
          </p:nvGrpSpPr>
          <p:grpSpPr>
            <a:xfrm>
              <a:off x="604415" y="1672096"/>
              <a:ext cx="3942916" cy="3125419"/>
              <a:chOff x="604415" y="1672096"/>
              <a:chExt cx="3942916" cy="3125419"/>
            </a:xfrm>
          </p:grpSpPr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9149FA8C-A1FA-A56E-1C76-937064F2E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4415" y="1875681"/>
                <a:ext cx="3364406" cy="29218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2E148D97-1606-AD8D-7F8D-3DC0ED005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37" y="2679878"/>
                <a:ext cx="228080" cy="228080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44AFA880-D489-74C2-83B0-FBCCE4372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4476" y="1672096"/>
                <a:ext cx="2432855" cy="31254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3220C3-EAC1-7536-2533-A99A8A2A0456}"/>
                </a:ext>
              </a:extLst>
            </p:cNvPr>
            <p:cNvSpPr/>
            <p:nvPr/>
          </p:nvSpPr>
          <p:spPr>
            <a:xfrm>
              <a:off x="623888" y="4626587"/>
              <a:ext cx="1202532" cy="1549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9A948F-9BE3-4010-35C7-413D9A50142A}"/>
                </a:ext>
              </a:extLst>
            </p:cNvPr>
            <p:cNvSpPr/>
            <p:nvPr/>
          </p:nvSpPr>
          <p:spPr>
            <a:xfrm>
              <a:off x="3381375" y="4088606"/>
              <a:ext cx="1014413" cy="1571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7420BAF-0875-0F29-2F93-01DBCC13D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391" y="4128311"/>
              <a:ext cx="228080" cy="228080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0BCACA6-260C-00E0-4C2A-822FA2BBBAA7}"/>
              </a:ext>
            </a:extLst>
          </p:cNvPr>
          <p:cNvGrpSpPr/>
          <p:nvPr/>
        </p:nvGrpSpPr>
        <p:grpSpPr>
          <a:xfrm>
            <a:off x="5095544" y="2239441"/>
            <a:ext cx="3076666" cy="2921834"/>
            <a:chOff x="5095544" y="1875681"/>
            <a:chExt cx="3076666" cy="2921834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246F2711-DB08-6DF5-F6D1-DC1CB8320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5544" y="1875681"/>
              <a:ext cx="3076666" cy="29218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B4928B-2A4D-BA74-1B09-5A8822EC1C31}"/>
                </a:ext>
              </a:extLst>
            </p:cNvPr>
            <p:cNvSpPr/>
            <p:nvPr/>
          </p:nvSpPr>
          <p:spPr>
            <a:xfrm>
              <a:off x="7131844" y="4309881"/>
              <a:ext cx="452782" cy="1478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DB6295D-55C1-FE05-384D-3EE4AFA3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480" y="4343661"/>
              <a:ext cx="228080" cy="228080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4C863EF-85E8-BEB6-A19C-6185F9076D76}"/>
              </a:ext>
            </a:extLst>
          </p:cNvPr>
          <p:cNvGrpSpPr/>
          <p:nvPr/>
        </p:nvGrpSpPr>
        <p:grpSpPr>
          <a:xfrm>
            <a:off x="8507656" y="2239441"/>
            <a:ext cx="3079929" cy="2921834"/>
            <a:chOff x="8507656" y="1875681"/>
            <a:chExt cx="3079929" cy="2921834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5D776146-CEDE-0267-6B28-DF8E17F49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7656" y="1875681"/>
              <a:ext cx="3079929" cy="29218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0434B-9BD1-596A-7D98-6193E3121772}"/>
                </a:ext>
              </a:extLst>
            </p:cNvPr>
            <p:cNvSpPr/>
            <p:nvPr/>
          </p:nvSpPr>
          <p:spPr>
            <a:xfrm>
              <a:off x="10922795" y="2166938"/>
              <a:ext cx="519112" cy="1595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CF4D5757-F7A5-8E89-0A6F-269FABC8A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475" y="2236966"/>
              <a:ext cx="228080" cy="228080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74E5629E-871A-9D2A-0657-A896CD61601F}"/>
              </a:ext>
            </a:extLst>
          </p:cNvPr>
          <p:cNvSpPr txBox="1"/>
          <p:nvPr/>
        </p:nvSpPr>
        <p:spPr>
          <a:xfrm>
            <a:off x="5048084" y="5382518"/>
            <a:ext cx="317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Dans ‘Variables système’ cliquer sur ‘Path’ puis ‘Modifier’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A836732-2997-5534-5FF9-1F4A715EA67C}"/>
              </a:ext>
            </a:extLst>
          </p:cNvPr>
          <p:cNvSpPr txBox="1"/>
          <p:nvPr/>
        </p:nvSpPr>
        <p:spPr>
          <a:xfrm>
            <a:off x="8373389" y="5382518"/>
            <a:ext cx="334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Appuyer sur ‘Nouveau’ et coller le chemin d’accès à pip.exe [Ctrl] [V]</a:t>
            </a:r>
          </a:p>
        </p:txBody>
      </p:sp>
    </p:spTree>
    <p:extLst>
      <p:ext uri="{BB962C8B-B14F-4D97-AF65-F5344CB8AC3E}">
        <p14:creationId xmlns:p14="http://schemas.microsoft.com/office/powerpoint/2010/main" val="358571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654DA9-A247-733F-7443-55F23C590E73}"/>
              </a:ext>
            </a:extLst>
          </p:cNvPr>
          <p:cNvSpPr txBox="1"/>
          <p:nvPr/>
        </p:nvSpPr>
        <p:spPr>
          <a:xfrm>
            <a:off x="504203" y="688885"/>
            <a:ext cx="74215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/>
              <a:t>4. Installer les packages nécessaires pour utiliser le script</a:t>
            </a:r>
            <a:br>
              <a:rPr lang="fr-FR" sz="2400" b="1" dirty="0"/>
            </a:br>
            <a:r>
              <a:rPr lang="fr-FR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.1 Ouvrir l’invite de commandes et sélectionner le répertoire de travail 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9E21321-B2D5-8284-A03D-179FF4C8EE29}"/>
              </a:ext>
            </a:extLst>
          </p:cNvPr>
          <p:cNvGrpSpPr/>
          <p:nvPr/>
        </p:nvGrpSpPr>
        <p:grpSpPr>
          <a:xfrm>
            <a:off x="504203" y="1764320"/>
            <a:ext cx="4564287" cy="4194351"/>
            <a:chOff x="390488" y="1712957"/>
            <a:chExt cx="4771172" cy="4384467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FFEC000-6F69-C88D-F15F-88281CB5E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488" y="1712957"/>
              <a:ext cx="4771172" cy="43844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54D271-F967-7BC1-F176-85DA2D5061A4}"/>
                </a:ext>
              </a:extLst>
            </p:cNvPr>
            <p:cNvSpPr/>
            <p:nvPr/>
          </p:nvSpPr>
          <p:spPr>
            <a:xfrm>
              <a:off x="654845" y="5886450"/>
              <a:ext cx="1550194" cy="2109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6F30B85-246E-8744-08F9-BF16992B1AF7}"/>
                </a:ext>
              </a:extLst>
            </p:cNvPr>
            <p:cNvSpPr/>
            <p:nvPr/>
          </p:nvSpPr>
          <p:spPr>
            <a:xfrm>
              <a:off x="504203" y="3046276"/>
              <a:ext cx="1361562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3C31BAA5-E828-71A2-F35C-6B90ADEFDD8A}"/>
              </a:ext>
            </a:extLst>
          </p:cNvPr>
          <p:cNvSpPr txBox="1"/>
          <p:nvPr/>
        </p:nvSpPr>
        <p:spPr>
          <a:xfrm>
            <a:off x="1312706" y="6047611"/>
            <a:ext cx="294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Ouvrir l’invite de commandes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4690562-435A-FCE7-6976-D7084F504242}"/>
              </a:ext>
            </a:extLst>
          </p:cNvPr>
          <p:cNvGrpSpPr/>
          <p:nvPr/>
        </p:nvGrpSpPr>
        <p:grpSpPr>
          <a:xfrm>
            <a:off x="5984902" y="3375141"/>
            <a:ext cx="5793622" cy="1597615"/>
            <a:chOff x="5984902" y="3407912"/>
            <a:chExt cx="5793622" cy="1597615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E20DE1-2BCE-05B9-8064-D767CD1A13F9}"/>
                </a:ext>
              </a:extLst>
            </p:cNvPr>
            <p:cNvSpPr txBox="1"/>
            <p:nvPr/>
          </p:nvSpPr>
          <p:spPr>
            <a:xfrm>
              <a:off x="5984902" y="4359196"/>
              <a:ext cx="5793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Écrire cd suivi d’un espace et coller le chemin d’accès</a:t>
              </a:r>
              <a:br>
                <a:rPr lang="fr-FR" dirty="0"/>
              </a:br>
              <a:r>
                <a:rPr lang="fr-FR" dirty="0"/>
                <a:t>Appuyer sur [Entrée]</a:t>
              </a:r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C234472-D576-926F-252C-3B593ACE8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6061"/>
            <a:stretch/>
          </p:blipFill>
          <p:spPr>
            <a:xfrm>
              <a:off x="5984902" y="3407912"/>
              <a:ext cx="5793622" cy="954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E6D388-7635-5040-3ADA-A75F46A78CA4}"/>
                </a:ext>
              </a:extLst>
            </p:cNvPr>
            <p:cNvSpPr/>
            <p:nvPr/>
          </p:nvSpPr>
          <p:spPr>
            <a:xfrm>
              <a:off x="7479627" y="4060770"/>
              <a:ext cx="3698557" cy="2018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AA6EFAA-3121-3E75-E411-B16882B4C732}"/>
              </a:ext>
            </a:extLst>
          </p:cNvPr>
          <p:cNvGrpSpPr/>
          <p:nvPr/>
        </p:nvGrpSpPr>
        <p:grpSpPr>
          <a:xfrm>
            <a:off x="5984902" y="5121165"/>
            <a:ext cx="5793621" cy="1671292"/>
            <a:chOff x="5984902" y="5161878"/>
            <a:chExt cx="5793621" cy="1671292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1958A11-D050-5BAC-E462-E226A90254F6}"/>
                </a:ext>
              </a:extLst>
            </p:cNvPr>
            <p:cNvSpPr txBox="1"/>
            <p:nvPr/>
          </p:nvSpPr>
          <p:spPr>
            <a:xfrm>
              <a:off x="5984902" y="6463838"/>
              <a:ext cx="5793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« \TWAV_splitter-main&gt; » doit maintenant apparaître</a:t>
              </a: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308CA315-A1A7-5A06-6DD5-682EA21CE3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9711"/>
            <a:stretch/>
          </p:blipFill>
          <p:spPr>
            <a:xfrm>
              <a:off x="5985209" y="5161878"/>
              <a:ext cx="5793314" cy="12976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B5831B-7C8E-E029-EB63-ED143C180FCB}"/>
                </a:ext>
              </a:extLst>
            </p:cNvPr>
            <p:cNvSpPr/>
            <p:nvPr/>
          </p:nvSpPr>
          <p:spPr>
            <a:xfrm>
              <a:off x="8006677" y="6099234"/>
              <a:ext cx="1468437" cy="2018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D309C3E-D44D-4232-D21E-A752A002F283}"/>
              </a:ext>
            </a:extLst>
          </p:cNvPr>
          <p:cNvGrpSpPr/>
          <p:nvPr/>
        </p:nvGrpSpPr>
        <p:grpSpPr>
          <a:xfrm>
            <a:off x="5984901" y="1730017"/>
            <a:ext cx="5793622" cy="1496715"/>
            <a:chOff x="5984901" y="1730017"/>
            <a:chExt cx="5793622" cy="1496715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9147F6B4-1A29-1CEF-1ADC-932E64B16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4901" y="1730017"/>
              <a:ext cx="5793622" cy="11368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96A5505-FA27-BAC6-EA73-8C4CE16BB6A4}"/>
                </a:ext>
              </a:extLst>
            </p:cNvPr>
            <p:cNvSpPr txBox="1"/>
            <p:nvPr/>
          </p:nvSpPr>
          <p:spPr>
            <a:xfrm>
              <a:off x="5984902" y="2857400"/>
              <a:ext cx="5793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Copier le chemin d’accès au dossier TWAV_splitter-main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53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654DA9-A247-733F-7443-55F23C590E73}"/>
              </a:ext>
            </a:extLst>
          </p:cNvPr>
          <p:cNvSpPr txBox="1"/>
          <p:nvPr/>
        </p:nvSpPr>
        <p:spPr>
          <a:xfrm>
            <a:off x="504203" y="688885"/>
            <a:ext cx="74215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/>
              <a:t>4. Installer les packages nécessaires pour utiliser le script</a:t>
            </a:r>
            <a:br>
              <a:rPr lang="fr-FR" sz="2400" b="1" dirty="0"/>
            </a:br>
            <a:r>
              <a:rPr lang="fr-FR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 Utiliser pip.exe pour télécharger les packages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3A2A20-5011-4A2B-2C2E-7463FECC042D}"/>
              </a:ext>
            </a:extLst>
          </p:cNvPr>
          <p:cNvSpPr txBox="1"/>
          <p:nvPr/>
        </p:nvSpPr>
        <p:spPr>
          <a:xfrm>
            <a:off x="504203" y="1825109"/>
            <a:ext cx="6447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Tous les packages sont listés dans le fichier ‘requirements.txt.’</a:t>
            </a:r>
          </a:p>
          <a:p>
            <a:r>
              <a:rPr lang="fr-FR" dirty="0"/>
              <a:t>Pour les télécharger il suffit d’écrire : </a:t>
            </a:r>
            <a:r>
              <a:rPr lang="fr-FR" b="1" dirty="0"/>
              <a:t>pip install –r requirements.txt</a:t>
            </a:r>
          </a:p>
          <a:p>
            <a:r>
              <a:rPr lang="fr-FR" dirty="0"/>
              <a:t>Appuyer sur [Entrée] pour exécuter la commande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82AB884-FC59-4966-5940-86490D4B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03" y="3145999"/>
            <a:ext cx="11116298" cy="2271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6F7D863B-5516-584F-125B-59D5050AB267}"/>
              </a:ext>
            </a:extLst>
          </p:cNvPr>
          <p:cNvSpPr txBox="1"/>
          <p:nvPr/>
        </p:nvSpPr>
        <p:spPr>
          <a:xfrm>
            <a:off x="681776" y="5446116"/>
            <a:ext cx="107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Exemple à titre illustratif. Les packages ayant déjà été installés, vous n’observerez pas exactement la même chose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40C866-5C10-A1B6-82D1-D7E743E9FC0A}"/>
              </a:ext>
            </a:extLst>
          </p:cNvPr>
          <p:cNvSpPr/>
          <p:nvPr/>
        </p:nvSpPr>
        <p:spPr>
          <a:xfrm>
            <a:off x="3407569" y="3951799"/>
            <a:ext cx="2014537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65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654DA9-A247-733F-7443-55F23C590E73}"/>
              </a:ext>
            </a:extLst>
          </p:cNvPr>
          <p:cNvSpPr txBox="1"/>
          <p:nvPr/>
        </p:nvSpPr>
        <p:spPr>
          <a:xfrm>
            <a:off x="504203" y="688885"/>
            <a:ext cx="3387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5. Exécuter la commande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6A5A66-261D-7A08-BF62-58FF85A6E09C}"/>
              </a:ext>
            </a:extLst>
          </p:cNvPr>
          <p:cNvSpPr txBox="1"/>
          <p:nvPr/>
        </p:nvSpPr>
        <p:spPr>
          <a:xfrm>
            <a:off x="97306" y="3860791"/>
            <a:ext cx="11997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Assurez-vous que vous soyez dans le bon répertoire de travail (le chemin d’accès doit se terminer par </a:t>
            </a:r>
            <a:r>
              <a:rPr lang="fr-FR" dirty="0">
                <a:solidFill>
                  <a:srgbClr val="FF6600"/>
                </a:solidFill>
              </a:rPr>
              <a:t>\TWAV_splitter-main</a:t>
            </a:r>
            <a:r>
              <a:rPr lang="fr-FR" dirty="0"/>
              <a:t>)</a:t>
            </a:r>
            <a:br>
              <a:rPr lang="fr-FR" dirty="0">
                <a:solidFill>
                  <a:srgbClr val="FF6600"/>
                </a:solidFill>
              </a:rPr>
            </a:br>
            <a:r>
              <a:rPr lang="fr-FR" dirty="0"/>
              <a:t>Pour modifier le répertoire de travail, il faut écrire : </a:t>
            </a:r>
            <a:r>
              <a:rPr lang="fr-FR" dirty="0">
                <a:solidFill>
                  <a:srgbClr val="FF6600"/>
                </a:solidFill>
              </a:rPr>
              <a:t>cd [espace] </a:t>
            </a:r>
            <a:r>
              <a:rPr lang="fr-FR" dirty="0"/>
              <a:t>et coller le chemin d’accès au répertoire </a:t>
            </a:r>
            <a:r>
              <a:rPr lang="fr-FR" dirty="0">
                <a:solidFill>
                  <a:srgbClr val="FF6600"/>
                </a:solidFill>
              </a:rPr>
              <a:t>[Ctrl C] [Ctrl V]</a:t>
            </a:r>
            <a:br>
              <a:rPr lang="fr-FR" dirty="0">
                <a:solidFill>
                  <a:srgbClr val="FF6600"/>
                </a:solidFill>
              </a:rPr>
            </a:br>
            <a:r>
              <a:rPr lang="fr-FR" dirty="0"/>
              <a:t>Enfin, appuyer sur la touche [Entrée] pour changer de répertoire de travail</a:t>
            </a:r>
            <a:endParaRPr lang="fr-FR" dirty="0">
              <a:solidFill>
                <a:srgbClr val="FF66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rgbClr val="FF66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Écrivez : </a:t>
            </a:r>
            <a:r>
              <a:rPr lang="fr-FR" dirty="0">
                <a:solidFill>
                  <a:srgbClr val="00B050"/>
                </a:solidFill>
              </a:rPr>
              <a:t>rename.py</a:t>
            </a:r>
            <a:r>
              <a:rPr lang="fr-FR" dirty="0"/>
              <a:t> puis </a:t>
            </a:r>
            <a:r>
              <a:rPr lang="fr-FR" dirty="0">
                <a:solidFill>
                  <a:srgbClr val="00B050"/>
                </a:solidFill>
              </a:rPr>
              <a:t>[espace] </a:t>
            </a:r>
            <a:r>
              <a:rPr lang="fr-FR" dirty="0"/>
              <a:t>et coller le chemin d’accès au tableau Excel de correspondance </a:t>
            </a:r>
            <a:r>
              <a:rPr lang="fr-FR" dirty="0">
                <a:solidFill>
                  <a:srgbClr val="00B050"/>
                </a:solidFill>
              </a:rPr>
              <a:t>[Ctrl C] [Ctrl V]</a:t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/>
              <a:t>Le chemin d’accès doit se finir par le nom du fichier et n’oubliez d’écrire l’extension du fichier (.xlsx)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Appuyer sur la touche [Entrée] pour exécuter la ligne de commande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DA81BDA-5EA0-1CAD-97E0-699B3B5287F5}"/>
              </a:ext>
            </a:extLst>
          </p:cNvPr>
          <p:cNvGrpSpPr/>
          <p:nvPr/>
        </p:nvGrpSpPr>
        <p:grpSpPr>
          <a:xfrm>
            <a:off x="1015999" y="1603823"/>
            <a:ext cx="10160000" cy="1803695"/>
            <a:chOff x="504203" y="1389165"/>
            <a:chExt cx="10160000" cy="180369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22707E4-8913-BCC5-530F-1C8D75C18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" t="2198"/>
            <a:stretch/>
          </p:blipFill>
          <p:spPr>
            <a:xfrm>
              <a:off x="504203" y="1389165"/>
              <a:ext cx="10160000" cy="18036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3C80E6-3075-77C6-E70E-1AC1629DC89A}"/>
                </a:ext>
              </a:extLst>
            </p:cNvPr>
            <p:cNvSpPr/>
            <p:nvPr/>
          </p:nvSpPr>
          <p:spPr>
            <a:xfrm>
              <a:off x="2236132" y="2239169"/>
              <a:ext cx="4393268" cy="202406"/>
            </a:xfrm>
            <a:prstGeom prst="rect">
              <a:avLst/>
            </a:pr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6A3F3A-7597-6370-7681-3BB9886EF512}"/>
                </a:ext>
              </a:extLst>
            </p:cNvPr>
            <p:cNvSpPr/>
            <p:nvPr/>
          </p:nvSpPr>
          <p:spPr>
            <a:xfrm>
              <a:off x="4499440" y="2598934"/>
              <a:ext cx="5527209" cy="20240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87512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787</Words>
  <Application>Microsoft Office PowerPoint</Application>
  <PresentationFormat>Grand écran</PresentationFormat>
  <Paragraphs>54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Iodice</dc:creator>
  <cp:lastModifiedBy>matthieu Iodice</cp:lastModifiedBy>
  <cp:revision>14</cp:revision>
  <dcterms:created xsi:type="dcterms:W3CDTF">2023-06-07T13:43:21Z</dcterms:created>
  <dcterms:modified xsi:type="dcterms:W3CDTF">2023-06-08T15:06:31Z</dcterms:modified>
</cp:coreProperties>
</file>