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5A7BE-092F-4025-8E6C-5D1F1B9A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10CBC-4700-9801-FD62-20152157F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E806D-F5C0-8BB1-2EF0-E497241C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A97EA-C81D-6ED9-A1E6-3CBA210E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BBB6F-0B77-F0E5-EE0A-8CD8750F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6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B92DD-CA61-FD76-138E-CA17A53D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6314E6-CD0C-8118-711B-CFC69519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8D13E-9D1E-7472-4EC4-B959A76D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39D49-D499-BF33-8BD5-D40AD69B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61714-971D-EAE9-3F61-B8DDBC2E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AF49C-8174-A63D-9980-0A5C3DF31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FCCF47-C20A-324B-DFF0-5F6B5C2F0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6EEB1-4D8B-1861-AC43-29765581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DD8941-544F-1B96-ADC1-3E1C841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E401E-18F8-A08C-AFDA-54F15E58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1EF01-088C-139D-91CE-2773329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11B82-1EC1-7137-E867-D9ADF63F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0150E-1ABA-106C-E21D-3CC6963F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8ECC4-D6C2-166A-B1A9-6DF9E2F9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25FA9-ABB3-A2BF-5662-0EB0369C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67D0F-3626-A4E1-128A-3B5A5C70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CA6FA-EFBF-CBA5-6EF0-DEF0583B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92F98-BF13-EC31-385E-5BF2EEB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72C27-2D1E-4DA0-BE1D-D7E83248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5E885-BD5A-AF46-B5A6-8D9D6765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F5810-A792-201E-39DF-21EE4ABB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C9EF2-984C-6E39-13E6-DFC81C42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E651CE-40B2-0D50-4928-A9AC5CBF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24D08C-0CD0-C1D6-F2DA-D5A7A85B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AE03D-D70A-57A9-B540-6CAC9361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6FF127-E71A-5C59-C9FA-3BC0F124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C18B3-2A88-F005-24FB-CB570241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5DB96D-D360-109C-FC01-A6BE544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240AEF-787A-54B5-92B5-34C9DAF4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829D08-A989-4F9C-9143-E73277F8E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50FB5-837A-7162-4E44-083E90517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8C5785-7DA0-131F-FAF2-1335D96F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C8AE81-8029-F420-DF72-32A24BC3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EBA17A-3049-32D6-6800-F31B946B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4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D3911-FAEC-EBB5-90E6-AE545609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CC85CB-54B0-44AE-A61F-B475F9D3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476C7A-E484-E8FB-BA22-0E7C0424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A5CF3-264B-AD2A-F05F-B5B56CF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8DB5D0-31AF-6630-7292-90E676DB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9A8E71-9C78-92F6-20E1-3191D4AE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2CEE2-5EC4-BAB6-CACF-9D04BC1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971F9-436C-48CD-8D7E-9874EE5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6B4C2-250F-66E8-C6DA-50B51066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71D191-0319-1F4E-1C53-B272C722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4C7A66-01B4-A8C9-21AE-2E4F27A5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60131D-EDD3-D102-CD2E-ED58269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5B296-BB3D-E05C-34A8-4BCAEE8A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3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8CB08-1C85-3DA9-6558-F7FA89C8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20115F-2DC5-D215-FE4B-479CBF02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9A3BF7-7EB2-2E5A-492F-A4CFE7A6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2F899A-1667-B3A1-6DB3-FA02A1A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2ACDB-7C67-770C-2AB4-58663866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51FB2-C8E2-67B5-F4A8-7C23089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80076F-27E4-C097-6150-F95835C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91670-64B4-5F70-8EB3-77F93D75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37D01-134F-9520-E0DB-E83D01C72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253F-EC71-4750-834A-4E40FB5939F8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00B3F-A0EA-E1ED-A9CC-916F39DB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D7004-D606-BEAD-982F-2D5D3149E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0573-5803-467A-802D-CD85FA6E8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1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google.com/presentation/d/12cf-lh70QYy6W4BL9p8rCdsFd3PQ-ywtwRy4V_MVhfk/edit#slide=id.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7-zip.fr/" TargetMode="External"/><Relationship Id="rId4" Type="http://schemas.openxmlformats.org/officeDocument/2006/relationships/hyperlink" Target="https://nodejs.org/en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EREMA/TWAV_spli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70784C-7149-FC04-BF82-EA74AF3BCA73}"/>
              </a:ext>
            </a:extLst>
          </p:cNvPr>
          <p:cNvSpPr txBox="1"/>
          <p:nvPr/>
        </p:nvSpPr>
        <p:spPr>
          <a:xfrm>
            <a:off x="2018891" y="602289"/>
            <a:ext cx="815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/>
              <a:t>Script pour zipper les .Wav selon la norme Vigie-Chiro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320DA-8DD9-A524-4F31-2B7A3E3ED432}"/>
              </a:ext>
            </a:extLst>
          </p:cNvPr>
          <p:cNvSpPr txBox="1"/>
          <p:nvPr/>
        </p:nvSpPr>
        <p:spPr>
          <a:xfrm>
            <a:off x="639088" y="1552277"/>
            <a:ext cx="111972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Objectif du script :</a:t>
            </a:r>
          </a:p>
          <a:p>
            <a:endParaRPr lang="fr-FR" dirty="0"/>
          </a:p>
          <a:p>
            <a:r>
              <a:rPr lang="fr-FR" dirty="0"/>
              <a:t>Permettre de compresser au format .zip tous les sous-dossiers contenant des fichiers .</a:t>
            </a:r>
            <a:r>
              <a:rPr lang="fr-FR" dirty="0" err="1"/>
              <a:t>Wav</a:t>
            </a:r>
            <a:r>
              <a:rPr lang="fr-FR" dirty="0"/>
              <a:t> en une seule commande.</a:t>
            </a:r>
          </a:p>
          <a:p>
            <a:r>
              <a:rPr lang="fr-FR" dirty="0"/>
              <a:t>Pouvoir attribuer un nom à chacun des dossiers compressés.</a:t>
            </a:r>
            <a:br>
              <a:rPr lang="fr-FR" dirty="0"/>
            </a:br>
            <a:r>
              <a:rPr lang="fr-FR" dirty="0"/>
              <a:t>La méthode utilisée est celle recommandée par Vigie-Chiro : le dossier compressé est divisé en volumes de 700 Mo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>
                <a:hlinkClick r:id="rId2"/>
              </a:rPr>
              <a:t>https://docs.google.com/presentation/d/12cf-lh70QYy6W4BL9p8rCdsFd3PQ-ywtwRy4V_MVhfk/edit#slide=id.p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Si vous n’avez que peu de sous-dossiers, il sera sans doute plus rapide de les compresser 1 par 1 via l’application 7zip.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D0F331-E9C6-242D-C4F4-B4F8F576EB41}"/>
              </a:ext>
            </a:extLst>
          </p:cNvPr>
          <p:cNvSpPr txBox="1"/>
          <p:nvPr/>
        </p:nvSpPr>
        <p:spPr>
          <a:xfrm>
            <a:off x="639087" y="3856781"/>
            <a:ext cx="113624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Prérequis :</a:t>
            </a:r>
          </a:p>
          <a:p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Python 3 (nécessaire pour faire tourner le script) : </a:t>
            </a:r>
            <a:r>
              <a:rPr lang="fr-FR" dirty="0">
                <a:hlinkClick r:id="rId3"/>
              </a:rPr>
              <a:t>https://www.python.org/downloads/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Node.js (nécessaire pour faire tourner le script) : </a:t>
            </a:r>
            <a:r>
              <a:rPr lang="fr-FR" dirty="0">
                <a:hlinkClick r:id="rId4"/>
              </a:rPr>
              <a:t>https://nodejs.org/en/download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Télécharger 7zip (nécessaire pour faire tourner le script) : </a:t>
            </a:r>
            <a:r>
              <a:rPr lang="fr-FR" dirty="0">
                <a:hlinkClick r:id="rId5"/>
              </a:rPr>
              <a:t>https://www.7-zip.fr/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Avant de compresser les dossiers, penser à </a:t>
            </a:r>
            <a:r>
              <a:rPr lang="fr-FR" b="1" dirty="0"/>
              <a:t>découper</a:t>
            </a:r>
            <a:r>
              <a:rPr lang="fr-FR" dirty="0"/>
              <a:t> et </a:t>
            </a:r>
            <a:r>
              <a:rPr lang="fr-FR" b="1" dirty="0"/>
              <a:t>renommer</a:t>
            </a:r>
            <a:r>
              <a:rPr lang="fr-FR" dirty="0"/>
              <a:t> vos fichiers audios.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Le script ne supprime pas les anciens dossiers, penser à avoir suffisamment d’espace de stockage pour ajouter les dossiers compressés !</a:t>
            </a:r>
          </a:p>
        </p:txBody>
      </p:sp>
    </p:spTree>
    <p:extLst>
      <p:ext uri="{BB962C8B-B14F-4D97-AF65-F5344CB8AC3E}">
        <p14:creationId xmlns:p14="http://schemas.microsoft.com/office/powerpoint/2010/main" val="29208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7B338AB-5BD3-10FD-5BC4-C19462AA0371}"/>
              </a:ext>
            </a:extLst>
          </p:cNvPr>
          <p:cNvSpPr txBox="1"/>
          <p:nvPr/>
        </p:nvSpPr>
        <p:spPr>
          <a:xfrm>
            <a:off x="504203" y="688885"/>
            <a:ext cx="101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1. Télécharger le dossier « TWAV_splitter-main » sur GitHub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(si ce n’est pas déjà fait)</a:t>
            </a:r>
            <a:endParaRPr lang="fr-F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2A2EB6-AAD3-A287-CBAE-B9551BA5A115}"/>
              </a:ext>
            </a:extLst>
          </p:cNvPr>
          <p:cNvSpPr txBox="1"/>
          <p:nvPr/>
        </p:nvSpPr>
        <p:spPr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Rendez-vous sur le site :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https://github.com/CEREMA/TWAV_splitter</a:t>
            </a:r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F64A28C-EC00-F834-E863-6D0902CA901E}"/>
              </a:ext>
            </a:extLst>
          </p:cNvPr>
          <p:cNvGrpSpPr/>
          <p:nvPr/>
        </p:nvGrpSpPr>
        <p:grpSpPr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289F919-470A-1969-EA24-EF20920E8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1C381-ADF5-F6C6-06DE-8F213A8C96CD}"/>
                </a:ext>
              </a:extLst>
            </p:cNvPr>
            <p:cNvSpPr/>
            <p:nvPr/>
          </p:nvSpPr>
          <p:spPr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52A64C-B7C5-2772-4A6E-FB668394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4D68A35-73B2-9204-0B13-A15FF1CBE16B}"/>
              </a:ext>
            </a:extLst>
          </p:cNvPr>
          <p:cNvSpPr txBox="1"/>
          <p:nvPr/>
        </p:nvSpPr>
        <p:spPr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le bouton vert Code puis sur Download ZIP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AAA7A9-7188-710B-910F-3B79EF17B71F}"/>
              </a:ext>
            </a:extLst>
          </p:cNvPr>
          <p:cNvSpPr txBox="1"/>
          <p:nvPr/>
        </p:nvSpPr>
        <p:spPr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Extraire les fichiers du ZIP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137CDD8-E265-2867-00CA-8DE2D494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E95AD2-0AD9-8F7E-04A2-7004E48AEAD7}"/>
              </a:ext>
            </a:extLst>
          </p:cNvPr>
          <p:cNvSpPr/>
          <p:nvPr/>
        </p:nvSpPr>
        <p:spPr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EE82A0D-C99B-1EE1-1068-FF5364080055}"/>
              </a:ext>
            </a:extLst>
          </p:cNvPr>
          <p:cNvSpPr txBox="1"/>
          <p:nvPr/>
        </p:nvSpPr>
        <p:spPr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Choisissez où extraire les fichiers et appuyer sur le bouton extraire.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53F370-40A0-AD84-E4B0-E249D9D3F6CF}"/>
              </a:ext>
            </a:extLst>
          </p:cNvPr>
          <p:cNvGrpSpPr/>
          <p:nvPr/>
        </p:nvGrpSpPr>
        <p:grpSpPr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55E0AAF8-9B33-156C-2356-A47AB673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688ACDC-BADB-E2CC-9C9F-E4FA2743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BF8ED3-9357-A567-69A3-EB3FCFF5374C}"/>
                </a:ext>
              </a:extLst>
            </p:cNvPr>
            <p:cNvSpPr/>
            <p:nvPr/>
          </p:nvSpPr>
          <p:spPr>
            <a:xfrm>
              <a:off x="8858250" y="4190042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F459BE84-620B-2E7A-EDB7-C0CAFD143E56}"/>
              </a:ext>
            </a:extLst>
          </p:cNvPr>
          <p:cNvSpPr txBox="1"/>
          <p:nvPr/>
        </p:nvSpPr>
        <p:spPr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Clic droit sur le dossier puis Extraire tout…</a:t>
            </a:r>
          </a:p>
        </p:txBody>
      </p:sp>
    </p:spTree>
    <p:extLst>
      <p:ext uri="{BB962C8B-B14F-4D97-AF65-F5344CB8AC3E}">
        <p14:creationId xmlns:p14="http://schemas.microsoft.com/office/powerpoint/2010/main" val="3784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9D16B8-A66A-277D-6E77-D12D416764FC}"/>
              </a:ext>
            </a:extLst>
          </p:cNvPr>
          <p:cNvSpPr txBox="1"/>
          <p:nvPr/>
        </p:nvSpPr>
        <p:spPr>
          <a:xfrm>
            <a:off x="504203" y="688885"/>
            <a:ext cx="512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2. Créer un tableau de correspondance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594A0E-A191-257B-0412-F972B0A88723}"/>
              </a:ext>
            </a:extLst>
          </p:cNvPr>
          <p:cNvSpPr txBox="1"/>
          <p:nvPr/>
        </p:nvSpPr>
        <p:spPr>
          <a:xfrm>
            <a:off x="504203" y="1515901"/>
            <a:ext cx="9079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va falloir créer un tableau Excel avec ces deux colonnes :</a:t>
            </a:r>
          </a:p>
          <a:p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Une colonne nommée « </a:t>
            </a:r>
            <a:r>
              <a:rPr lang="fr-FR" b="1" dirty="0">
                <a:solidFill>
                  <a:schemeClr val="accent2"/>
                </a:solidFill>
              </a:rPr>
              <a:t>chemin_complet </a:t>
            </a:r>
            <a:r>
              <a:rPr lang="fr-FR" dirty="0"/>
              <a:t>» :</a:t>
            </a:r>
            <a:br>
              <a:rPr lang="fr-FR" dirty="0"/>
            </a:br>
            <a:r>
              <a:rPr lang="fr-FR" dirty="0"/>
              <a:t>Elle contiendra le chemin d’accès au dossier à compresser qui contient les fichiers .</a:t>
            </a:r>
            <a:r>
              <a:rPr lang="fr-FR" dirty="0" err="1"/>
              <a:t>Wav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Une colonne nommée « </a:t>
            </a:r>
            <a:r>
              <a:rPr lang="fr-FR" b="1" dirty="0">
                <a:solidFill>
                  <a:srgbClr val="6600FF"/>
                </a:solidFill>
              </a:rPr>
              <a:t>nom_dossier </a:t>
            </a:r>
            <a:r>
              <a:rPr lang="fr-FR" dirty="0"/>
              <a:t>» :</a:t>
            </a:r>
            <a:br>
              <a:rPr lang="fr-FR" dirty="0"/>
            </a:br>
            <a:r>
              <a:rPr lang="fr-FR" dirty="0"/>
              <a:t>Elle contiendra le nom du futur dossier compressé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E30A73B-15AA-A331-5D72-83FF2DE25B4F}"/>
              </a:ext>
            </a:extLst>
          </p:cNvPr>
          <p:cNvGrpSpPr/>
          <p:nvPr/>
        </p:nvGrpSpPr>
        <p:grpSpPr>
          <a:xfrm>
            <a:off x="504203" y="3703921"/>
            <a:ext cx="9079412" cy="2857085"/>
            <a:chOff x="2102936" y="4344903"/>
            <a:chExt cx="6416810" cy="201922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A969205-55D3-45F6-8906-954E8DDC48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446"/>
            <a:stretch/>
          </p:blipFill>
          <p:spPr>
            <a:xfrm>
              <a:off x="2102936" y="4344903"/>
              <a:ext cx="6416810" cy="2019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29AF25-90B9-761E-CF3A-FD640C7F8D3E}"/>
                </a:ext>
              </a:extLst>
            </p:cNvPr>
            <p:cNvSpPr/>
            <p:nvPr/>
          </p:nvSpPr>
          <p:spPr>
            <a:xfrm>
              <a:off x="2102936" y="4541203"/>
              <a:ext cx="3417607" cy="18229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AED027-C9E2-82F8-5F27-304C5CF9E4A4}"/>
                </a:ext>
              </a:extLst>
            </p:cNvPr>
            <p:cNvSpPr/>
            <p:nvPr/>
          </p:nvSpPr>
          <p:spPr>
            <a:xfrm>
              <a:off x="7694733" y="4541202"/>
              <a:ext cx="825013" cy="1822925"/>
            </a:xfrm>
            <a:prstGeom prst="rect">
              <a:avLst/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 descr="Une image contenant noir, Graphique, conception&#10;&#10;Description générée automatiquement">
            <a:extLst>
              <a:ext uri="{FF2B5EF4-FFF2-40B4-BE49-F238E27FC236}">
                <a16:creationId xmlns:a16="http://schemas.microsoft.com/office/drawing/2014/main" id="{F2B78BB7-9430-EF17-6C11-E7A5710BE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77" y="3703922"/>
            <a:ext cx="859496" cy="85949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CE3E6F-A825-F228-2839-4B83EA394C9D}"/>
              </a:ext>
            </a:extLst>
          </p:cNvPr>
          <p:cNvSpPr txBox="1"/>
          <p:nvPr/>
        </p:nvSpPr>
        <p:spPr>
          <a:xfrm>
            <a:off x="9695041" y="4671174"/>
            <a:ext cx="227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Vous pouvez réutiliser le même tableau que pour le script de renommage</a:t>
            </a:r>
          </a:p>
        </p:txBody>
      </p:sp>
    </p:spTree>
    <p:extLst>
      <p:ext uri="{BB962C8B-B14F-4D97-AF65-F5344CB8AC3E}">
        <p14:creationId xmlns:p14="http://schemas.microsoft.com/office/powerpoint/2010/main" val="12667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EF8FE24-44D6-EA9A-38DC-4D0278650107}"/>
              </a:ext>
            </a:extLst>
          </p:cNvPr>
          <p:cNvSpPr txBox="1"/>
          <p:nvPr/>
        </p:nvSpPr>
        <p:spPr>
          <a:xfrm>
            <a:off x="504203" y="688885"/>
            <a:ext cx="10305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Modifier les variables d’environnement système pour pouvoir utiliser pip.exe</a:t>
            </a:r>
          </a:p>
          <a:p>
            <a:r>
              <a:rPr lang="fr-FR" b="1" dirty="0"/>
              <a:t>3.1 Trouver et copier le chemin d’accès de pip.exe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(si ça n’a pas déjà été fait)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1718A6F-B932-0ABC-4E81-979197EF61AD}"/>
              </a:ext>
            </a:extLst>
          </p:cNvPr>
          <p:cNvGrpSpPr/>
          <p:nvPr/>
        </p:nvGrpSpPr>
        <p:grpSpPr>
          <a:xfrm>
            <a:off x="504203" y="1895074"/>
            <a:ext cx="3924922" cy="3413630"/>
            <a:chOff x="504203" y="1680247"/>
            <a:chExt cx="5161210" cy="4488868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4BBEC42-8183-B780-23CB-8A6D194F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03" y="1680247"/>
              <a:ext cx="5161210" cy="44888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0B2697D-D9F1-A9E4-B0F4-4E897725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175" y="4178388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84BF8E-62CB-A3CA-A348-FD22ECA20ADF}"/>
                </a:ext>
              </a:extLst>
            </p:cNvPr>
            <p:cNvSpPr/>
            <p:nvPr/>
          </p:nvSpPr>
          <p:spPr>
            <a:xfrm>
              <a:off x="2919413" y="4077266"/>
              <a:ext cx="1793081" cy="385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0324AD-993D-885E-E573-163B8B6B8BA4}"/>
                </a:ext>
              </a:extLst>
            </p:cNvPr>
            <p:cNvSpPr/>
            <p:nvPr/>
          </p:nvSpPr>
          <p:spPr>
            <a:xfrm>
              <a:off x="523873" y="5924550"/>
              <a:ext cx="1866902" cy="227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2EB2920-867D-B89C-16B9-1D08E1BE729C}"/>
              </a:ext>
            </a:extLst>
          </p:cNvPr>
          <p:cNvGrpSpPr/>
          <p:nvPr/>
        </p:nvGrpSpPr>
        <p:grpSpPr>
          <a:xfrm>
            <a:off x="4658244" y="2080634"/>
            <a:ext cx="7291405" cy="3128741"/>
            <a:chOff x="4658244" y="1865807"/>
            <a:chExt cx="7291405" cy="3128741"/>
          </a:xfrm>
        </p:grpSpPr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213A7B9D-18C0-53A0-F219-F9815158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8244" y="1865807"/>
              <a:ext cx="7291405" cy="3128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E8A14E5-E89F-64BF-9EB0-5D814D071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906" y="3314960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ABC06A43-DEBF-7A73-936C-CCF60EAE5D9A}"/>
              </a:ext>
            </a:extLst>
          </p:cNvPr>
          <p:cNvSpPr txBox="1"/>
          <p:nvPr/>
        </p:nvSpPr>
        <p:spPr>
          <a:xfrm>
            <a:off x="875989" y="552278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pip.exe et cliquer sur Ouvrir l’emplacement du fichier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2A48FD0-0604-8AFC-0964-E6D112373B2E}"/>
              </a:ext>
            </a:extLst>
          </p:cNvPr>
          <p:cNvSpPr txBox="1"/>
          <p:nvPr/>
        </p:nvSpPr>
        <p:spPr>
          <a:xfrm>
            <a:off x="5881647" y="5522784"/>
            <a:ext cx="48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Cliquer sur la barre pour voir apparaître le chemin d’accès et appuyer sur [Ctrl] [C] pour le copier</a:t>
            </a:r>
          </a:p>
        </p:txBody>
      </p:sp>
    </p:spTree>
    <p:extLst>
      <p:ext uri="{BB962C8B-B14F-4D97-AF65-F5344CB8AC3E}">
        <p14:creationId xmlns:p14="http://schemas.microsoft.com/office/powerpoint/2010/main" val="41376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EF8FE24-44D6-EA9A-38DC-4D0278650107}"/>
              </a:ext>
            </a:extLst>
          </p:cNvPr>
          <p:cNvSpPr txBox="1"/>
          <p:nvPr/>
        </p:nvSpPr>
        <p:spPr>
          <a:xfrm>
            <a:off x="504203" y="688885"/>
            <a:ext cx="103052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3. Modifier les variables d’environnement système pour pouvoir utiliser pip.exe</a:t>
            </a:r>
          </a:p>
          <a:p>
            <a:r>
              <a:rPr lang="fr-FR" b="1" dirty="0"/>
              <a:t>3.2 Ajouter le chemin d’accès de pip.exe aux variables systèmes </a:t>
            </a:r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(si ça n’a pas déjà été fait)</a:t>
            </a:r>
            <a:endParaRPr 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8C8BD4-9461-39A4-F394-C3913CFFA170}"/>
              </a:ext>
            </a:extLst>
          </p:cNvPr>
          <p:cNvSpPr txBox="1"/>
          <p:nvPr/>
        </p:nvSpPr>
        <p:spPr>
          <a:xfrm>
            <a:off x="799305" y="5382519"/>
            <a:ext cx="355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et cliquer sur ‘Modifier les variables d’environnement système’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22B0545-EF26-E699-8CC3-667137C5AD45}"/>
              </a:ext>
            </a:extLst>
          </p:cNvPr>
          <p:cNvGrpSpPr/>
          <p:nvPr/>
        </p:nvGrpSpPr>
        <p:grpSpPr>
          <a:xfrm>
            <a:off x="604415" y="2035856"/>
            <a:ext cx="3942916" cy="3125419"/>
            <a:chOff x="604415" y="1672096"/>
            <a:chExt cx="3942916" cy="3125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F75A5E0-20EE-E190-0DFB-901EB580B854}"/>
                </a:ext>
              </a:extLst>
            </p:cNvPr>
            <p:cNvGrpSpPr/>
            <p:nvPr/>
          </p:nvGrpSpPr>
          <p:grpSpPr>
            <a:xfrm>
              <a:off x="604415" y="1672096"/>
              <a:ext cx="3942916" cy="3125419"/>
              <a:chOff x="604415" y="1672096"/>
              <a:chExt cx="3942916" cy="3125419"/>
            </a:xfrm>
          </p:grpSpPr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9149FA8C-A1FA-A56E-1C76-937064F2E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4415" y="1875681"/>
                <a:ext cx="3364406" cy="29218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2E148D97-1606-AD8D-7F8D-3DC0ED005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737" y="2679878"/>
                <a:ext cx="228080" cy="228080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44AFA880-D489-74C2-83B0-FBCCE4372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476" y="1672096"/>
                <a:ext cx="2432855" cy="31254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3220C3-EAC1-7536-2533-A99A8A2A0456}"/>
                </a:ext>
              </a:extLst>
            </p:cNvPr>
            <p:cNvSpPr/>
            <p:nvPr/>
          </p:nvSpPr>
          <p:spPr>
            <a:xfrm>
              <a:off x="623888" y="4626587"/>
              <a:ext cx="1202532" cy="154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9A948F-9BE3-4010-35C7-413D9A50142A}"/>
                </a:ext>
              </a:extLst>
            </p:cNvPr>
            <p:cNvSpPr/>
            <p:nvPr/>
          </p:nvSpPr>
          <p:spPr>
            <a:xfrm>
              <a:off x="3381375" y="4088606"/>
              <a:ext cx="1014413" cy="1571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7420BAF-0875-0F29-2F93-01DBCC13D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391" y="4128311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0BCACA6-260C-00E0-4C2A-822FA2BBBAA7}"/>
              </a:ext>
            </a:extLst>
          </p:cNvPr>
          <p:cNvGrpSpPr/>
          <p:nvPr/>
        </p:nvGrpSpPr>
        <p:grpSpPr>
          <a:xfrm>
            <a:off x="5095544" y="2239441"/>
            <a:ext cx="3076666" cy="2921834"/>
            <a:chOff x="5095544" y="1875681"/>
            <a:chExt cx="3076666" cy="292183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246F2711-DB08-6DF5-F6D1-DC1CB8320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5544" y="1875681"/>
              <a:ext cx="3076666" cy="29218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4928B-2A4D-BA74-1B09-5A8822EC1C31}"/>
                </a:ext>
              </a:extLst>
            </p:cNvPr>
            <p:cNvSpPr/>
            <p:nvPr/>
          </p:nvSpPr>
          <p:spPr>
            <a:xfrm>
              <a:off x="7131844" y="4309881"/>
              <a:ext cx="452782" cy="1478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DB6295D-55C1-FE05-384D-3EE4AFA3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480" y="4343661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C863EF-85E8-BEB6-A19C-6185F9076D76}"/>
              </a:ext>
            </a:extLst>
          </p:cNvPr>
          <p:cNvGrpSpPr/>
          <p:nvPr/>
        </p:nvGrpSpPr>
        <p:grpSpPr>
          <a:xfrm>
            <a:off x="8507656" y="2239441"/>
            <a:ext cx="3079929" cy="2921834"/>
            <a:chOff x="8507656" y="1875681"/>
            <a:chExt cx="3079929" cy="2921834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5D776146-CEDE-0267-6B28-DF8E17F4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7656" y="1875681"/>
              <a:ext cx="3079929" cy="29218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0434B-9BD1-596A-7D98-6193E3121772}"/>
                </a:ext>
              </a:extLst>
            </p:cNvPr>
            <p:cNvSpPr/>
            <p:nvPr/>
          </p:nvSpPr>
          <p:spPr>
            <a:xfrm>
              <a:off x="10922795" y="2166938"/>
              <a:ext cx="519112" cy="1595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F4D5757-F7A5-8E89-0A6F-269FABC8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475" y="2236966"/>
              <a:ext cx="228080" cy="22808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4E5629E-871A-9D2A-0657-A896CD61601F}"/>
              </a:ext>
            </a:extLst>
          </p:cNvPr>
          <p:cNvSpPr txBox="1"/>
          <p:nvPr/>
        </p:nvSpPr>
        <p:spPr>
          <a:xfrm>
            <a:off x="5048084" y="5382518"/>
            <a:ext cx="31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Dans ‘Variables système’ cliquer sur ‘Path’ puis ‘Modifier’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A836732-2997-5534-5FF9-1F4A715EA67C}"/>
              </a:ext>
            </a:extLst>
          </p:cNvPr>
          <p:cNvSpPr txBox="1"/>
          <p:nvPr/>
        </p:nvSpPr>
        <p:spPr>
          <a:xfrm>
            <a:off x="8373389" y="5382518"/>
            <a:ext cx="334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Appuyer sur ‘Nouveau’ et coller le chemin d’accès à pip.exe [Ctrl] [V]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0B6F1E-A723-F56A-9DC5-F38FFF7089DA}"/>
              </a:ext>
            </a:extLst>
          </p:cNvPr>
          <p:cNvSpPr txBox="1"/>
          <p:nvPr/>
        </p:nvSpPr>
        <p:spPr>
          <a:xfrm flipH="1">
            <a:off x="3517115" y="6250092"/>
            <a:ext cx="51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Appuyer sur ‘Ok’ pour valider la modification</a:t>
            </a:r>
          </a:p>
        </p:txBody>
      </p:sp>
    </p:spTree>
    <p:extLst>
      <p:ext uri="{BB962C8B-B14F-4D97-AF65-F5344CB8AC3E}">
        <p14:creationId xmlns:p14="http://schemas.microsoft.com/office/powerpoint/2010/main" val="35857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9535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/>
              <a:t>4. Installer les packages nécessaires pour utiliser le script</a:t>
            </a:r>
            <a:br>
              <a:rPr lang="fr-FR" sz="2400" b="1" dirty="0"/>
            </a:br>
            <a:r>
              <a:rPr lang="fr-FR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 Ouvrir l’invite de commandes et sélectionner le répertoire de travail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 ça n’a pas déjà été fait)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9E21321-B2D5-8284-A03D-179FF4C8EE29}"/>
              </a:ext>
            </a:extLst>
          </p:cNvPr>
          <p:cNvGrpSpPr/>
          <p:nvPr/>
        </p:nvGrpSpPr>
        <p:grpSpPr>
          <a:xfrm>
            <a:off x="504203" y="1764320"/>
            <a:ext cx="4564287" cy="4194351"/>
            <a:chOff x="390488" y="1712957"/>
            <a:chExt cx="4771172" cy="438446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FFEC000-6F69-C88D-F15F-88281CB5E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54D271-F967-7BC1-F176-85DA2D5061A4}"/>
                </a:ext>
              </a:extLst>
            </p:cNvPr>
            <p:cNvSpPr/>
            <p:nvPr/>
          </p:nvSpPr>
          <p:spPr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6F30B85-246E-8744-08F9-BF16992B1AF7}"/>
                </a:ext>
              </a:extLst>
            </p:cNvPr>
            <p:cNvSpPr/>
            <p:nvPr/>
          </p:nvSpPr>
          <p:spPr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C31BAA5-E828-71A2-F35C-6B90ADEFDD8A}"/>
              </a:ext>
            </a:extLst>
          </p:cNvPr>
          <p:cNvSpPr txBox="1"/>
          <p:nvPr/>
        </p:nvSpPr>
        <p:spPr>
          <a:xfrm>
            <a:off x="1312706" y="6047611"/>
            <a:ext cx="294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Ouvrir l’invite de commandes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4690562-435A-FCE7-6976-D7084F504242}"/>
              </a:ext>
            </a:extLst>
          </p:cNvPr>
          <p:cNvGrpSpPr/>
          <p:nvPr/>
        </p:nvGrpSpPr>
        <p:grpSpPr>
          <a:xfrm>
            <a:off x="5984902" y="3375141"/>
            <a:ext cx="5793622" cy="1597615"/>
            <a:chOff x="5984902" y="3407912"/>
            <a:chExt cx="5793622" cy="159761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E20DE1-2BCE-05B9-8064-D767CD1A13F9}"/>
                </a:ext>
              </a:extLst>
            </p:cNvPr>
            <p:cNvSpPr txBox="1"/>
            <p:nvPr/>
          </p:nvSpPr>
          <p:spPr>
            <a:xfrm>
              <a:off x="5984902" y="4359196"/>
              <a:ext cx="579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Écrire cd suivi d’un espace et coller le chemin d’accès</a:t>
              </a:r>
              <a:br>
                <a:rPr lang="fr-FR" dirty="0"/>
              </a:br>
              <a:r>
                <a:rPr lang="fr-FR" dirty="0"/>
                <a:t>Appuyer sur [Entrée]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C234472-D576-926F-252C-3B593ACE8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061"/>
            <a:stretch/>
          </p:blipFill>
          <p:spPr>
            <a:xfrm>
              <a:off x="5984902" y="3407912"/>
              <a:ext cx="5793622" cy="954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E6D388-7635-5040-3ADA-A75F46A78CA4}"/>
                </a:ext>
              </a:extLst>
            </p:cNvPr>
            <p:cNvSpPr/>
            <p:nvPr/>
          </p:nvSpPr>
          <p:spPr>
            <a:xfrm>
              <a:off x="7479627" y="4060770"/>
              <a:ext cx="3698557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A6EFAA-3121-3E75-E411-B16882B4C732}"/>
              </a:ext>
            </a:extLst>
          </p:cNvPr>
          <p:cNvGrpSpPr/>
          <p:nvPr/>
        </p:nvGrpSpPr>
        <p:grpSpPr>
          <a:xfrm>
            <a:off x="5984902" y="5121165"/>
            <a:ext cx="5793621" cy="1671292"/>
            <a:chOff x="5984902" y="5161878"/>
            <a:chExt cx="5793621" cy="167129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1958A11-D050-5BAC-E462-E226A90254F6}"/>
                </a:ext>
              </a:extLst>
            </p:cNvPr>
            <p:cNvSpPr txBox="1"/>
            <p:nvPr/>
          </p:nvSpPr>
          <p:spPr>
            <a:xfrm>
              <a:off x="5984902" y="6463838"/>
              <a:ext cx="5793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« \TWAV_splitter-main&gt; » doit maintenant apparaître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08CA315-A1A7-5A06-6DD5-682EA21CE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9711"/>
            <a:stretch/>
          </p:blipFill>
          <p:spPr>
            <a:xfrm>
              <a:off x="5985209" y="5161878"/>
              <a:ext cx="5793314" cy="12976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B5831B-7C8E-E029-EB63-ED143C180FCB}"/>
                </a:ext>
              </a:extLst>
            </p:cNvPr>
            <p:cNvSpPr/>
            <p:nvPr/>
          </p:nvSpPr>
          <p:spPr>
            <a:xfrm>
              <a:off x="8006677" y="6099234"/>
              <a:ext cx="1468437" cy="201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D309C3E-D44D-4232-D21E-A752A002F283}"/>
              </a:ext>
            </a:extLst>
          </p:cNvPr>
          <p:cNvGrpSpPr/>
          <p:nvPr/>
        </p:nvGrpSpPr>
        <p:grpSpPr>
          <a:xfrm>
            <a:off x="5984901" y="1730017"/>
            <a:ext cx="5793622" cy="1496715"/>
            <a:chOff x="5984901" y="1730017"/>
            <a:chExt cx="5793622" cy="1496715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147F6B4-1A29-1CEF-1ADC-932E64B1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901" y="1730017"/>
              <a:ext cx="5793622" cy="1136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96A5505-FA27-BAC6-EA73-8C4CE16BB6A4}"/>
                </a:ext>
              </a:extLst>
            </p:cNvPr>
            <p:cNvSpPr txBox="1"/>
            <p:nvPr/>
          </p:nvSpPr>
          <p:spPr>
            <a:xfrm>
              <a:off x="5984902" y="2857400"/>
              <a:ext cx="5793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Copier le chemin d’accès au dossier TWAV_splitter-main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53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7421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/>
              <a:t>4. Installer les packages nécessaires pour utiliser le script</a:t>
            </a:r>
            <a:br>
              <a:rPr lang="fr-FR" sz="2400" b="1" dirty="0"/>
            </a:br>
            <a:r>
              <a:rPr lang="fr-FR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 Utiliser pip.exe pour télécharger les packages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 ça n’a pas déjà été fait)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A2A20-5011-4A2B-2C2E-7463FECC042D}"/>
              </a:ext>
            </a:extLst>
          </p:cNvPr>
          <p:cNvSpPr txBox="1"/>
          <p:nvPr/>
        </p:nvSpPr>
        <p:spPr>
          <a:xfrm>
            <a:off x="504203" y="1825109"/>
            <a:ext cx="644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packages sont listés dans le fichier ‘requirements.txt.’</a:t>
            </a:r>
          </a:p>
          <a:p>
            <a:r>
              <a:rPr lang="fr-FR" dirty="0"/>
              <a:t>Pour les télécharger il suffit d’écrire : </a:t>
            </a:r>
            <a:r>
              <a:rPr lang="fr-FR" b="1" dirty="0"/>
              <a:t>pip install –r requirements.txt</a:t>
            </a:r>
          </a:p>
          <a:p>
            <a:r>
              <a:rPr lang="fr-FR" dirty="0"/>
              <a:t>Appuyer sur [Entrée] pour exécuter la commande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82AB884-FC59-4966-5940-86490D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3" y="3145999"/>
            <a:ext cx="11116298" cy="2271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F7D863B-5516-584F-125B-59D5050AB267}"/>
              </a:ext>
            </a:extLst>
          </p:cNvPr>
          <p:cNvSpPr txBox="1"/>
          <p:nvPr/>
        </p:nvSpPr>
        <p:spPr>
          <a:xfrm>
            <a:off x="681776" y="5446116"/>
            <a:ext cx="107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Exemple à titre illustratif. Les packages ayant déjà été installés, vous n’observerez pas exactement la même chose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0C866-5C10-A1B6-82D1-D7E743E9FC0A}"/>
              </a:ext>
            </a:extLst>
          </p:cNvPr>
          <p:cNvSpPr/>
          <p:nvPr/>
        </p:nvSpPr>
        <p:spPr>
          <a:xfrm>
            <a:off x="3407569" y="3951799"/>
            <a:ext cx="20145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65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654DA9-A247-733F-7443-55F23C590E73}"/>
              </a:ext>
            </a:extLst>
          </p:cNvPr>
          <p:cNvSpPr txBox="1"/>
          <p:nvPr/>
        </p:nvSpPr>
        <p:spPr>
          <a:xfrm>
            <a:off x="504203" y="688885"/>
            <a:ext cx="3387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5. Exécuter la commande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6A5A66-261D-7A08-BF62-58FF85A6E09C}"/>
              </a:ext>
            </a:extLst>
          </p:cNvPr>
          <p:cNvSpPr txBox="1"/>
          <p:nvPr/>
        </p:nvSpPr>
        <p:spPr>
          <a:xfrm>
            <a:off x="97306" y="3860791"/>
            <a:ext cx="11997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Assurez-vous que vous soyez dans le bon répertoire de travail (le chemin d’accès doit se terminer par </a:t>
            </a:r>
            <a:r>
              <a:rPr lang="fr-FR" dirty="0">
                <a:solidFill>
                  <a:srgbClr val="FF6600"/>
                </a:solidFill>
              </a:rPr>
              <a:t>\TWAV_splitter-main</a:t>
            </a:r>
            <a:r>
              <a:rPr lang="fr-FR" dirty="0"/>
              <a:t>)</a:t>
            </a:r>
            <a:br>
              <a:rPr lang="fr-FR" dirty="0">
                <a:solidFill>
                  <a:srgbClr val="FF6600"/>
                </a:solidFill>
              </a:rPr>
            </a:br>
            <a:r>
              <a:rPr lang="fr-FR" dirty="0"/>
              <a:t>Pour modifier le répertoire de travail, il faut écrire : </a:t>
            </a:r>
            <a:r>
              <a:rPr lang="fr-FR" dirty="0">
                <a:solidFill>
                  <a:srgbClr val="FF6600"/>
                </a:solidFill>
              </a:rPr>
              <a:t>cd [espace] </a:t>
            </a:r>
            <a:r>
              <a:rPr lang="fr-FR" dirty="0"/>
              <a:t>et coller le chemin d’accès au répertoire </a:t>
            </a:r>
            <a:r>
              <a:rPr lang="fr-FR" dirty="0">
                <a:solidFill>
                  <a:srgbClr val="FF6600"/>
                </a:solidFill>
              </a:rPr>
              <a:t>[Ctrl C] [Ctrl V]</a:t>
            </a:r>
            <a:br>
              <a:rPr lang="fr-FR" dirty="0">
                <a:solidFill>
                  <a:srgbClr val="FF6600"/>
                </a:solidFill>
              </a:rPr>
            </a:br>
            <a:r>
              <a:rPr lang="fr-FR" dirty="0"/>
              <a:t>Enfin, appuyer sur la touche [Entrée] pour changer de répertoire de travail</a:t>
            </a:r>
            <a:endParaRPr lang="fr-FR" dirty="0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Écrivez : </a:t>
            </a:r>
            <a:r>
              <a:rPr lang="fr-FR" dirty="0">
                <a:solidFill>
                  <a:srgbClr val="00B050"/>
                </a:solidFill>
              </a:rPr>
              <a:t>zip.py</a:t>
            </a:r>
            <a:r>
              <a:rPr lang="fr-FR" dirty="0"/>
              <a:t> puis </a:t>
            </a:r>
            <a:r>
              <a:rPr lang="fr-FR" dirty="0">
                <a:solidFill>
                  <a:srgbClr val="00B050"/>
                </a:solidFill>
              </a:rPr>
              <a:t>[espace] </a:t>
            </a:r>
            <a:r>
              <a:rPr lang="fr-FR" dirty="0"/>
              <a:t>et coller le chemin d’accès au tableau Excel de correspondance </a:t>
            </a:r>
            <a:r>
              <a:rPr lang="fr-FR" dirty="0">
                <a:solidFill>
                  <a:srgbClr val="00B050"/>
                </a:solidFill>
              </a:rPr>
              <a:t>[Ctrl C] [Ctrl V]</a:t>
            </a:r>
            <a:br>
              <a:rPr lang="fr-FR" dirty="0">
                <a:solidFill>
                  <a:srgbClr val="00B050"/>
                </a:solidFill>
              </a:rPr>
            </a:br>
            <a:r>
              <a:rPr lang="fr-FR" dirty="0"/>
              <a:t>Le chemin d’accès doit se finir par le nom du fichier et n’oubliez d’écrire l’extension du fichier (.xlsx)</a:t>
            </a:r>
            <a:br>
              <a:rPr lang="fr-FR" dirty="0"/>
            </a:br>
            <a:r>
              <a:rPr lang="fr-FR" dirty="0"/>
              <a:t>Ajouter un </a:t>
            </a:r>
            <a:r>
              <a:rPr lang="fr-FR" dirty="0">
                <a:solidFill>
                  <a:srgbClr val="00B050"/>
                </a:solidFill>
              </a:rPr>
              <a:t>[espace]</a:t>
            </a:r>
            <a:r>
              <a:rPr lang="fr-FR" dirty="0"/>
              <a:t> puis coller </a:t>
            </a:r>
            <a:r>
              <a:rPr lang="fr-FR" dirty="0">
                <a:solidFill>
                  <a:srgbClr val="00B050"/>
                </a:solidFill>
              </a:rPr>
              <a:t>[Ctrl C] [Ctrl V] </a:t>
            </a:r>
            <a:r>
              <a:rPr lang="fr-FR" dirty="0"/>
              <a:t>le chemin d’accès au dossier où seront stocker les dossiers compressés</a:t>
            </a:r>
            <a:br>
              <a:rPr lang="fr-FR" dirty="0"/>
            </a:br>
            <a:r>
              <a:rPr lang="fr-FR" dirty="0"/>
              <a:t>Vous pouvez ajouter un </a:t>
            </a:r>
            <a:r>
              <a:rPr lang="fr-FR" dirty="0">
                <a:solidFill>
                  <a:srgbClr val="00B050"/>
                </a:solidFill>
              </a:rPr>
              <a:t>[espace] </a:t>
            </a:r>
            <a:r>
              <a:rPr lang="fr-FR" dirty="0"/>
              <a:t>et un </a:t>
            </a:r>
            <a:r>
              <a:rPr lang="fr-FR" dirty="0">
                <a:solidFill>
                  <a:srgbClr val="00B050"/>
                </a:solidFill>
              </a:rPr>
              <a:t>nombre entier </a:t>
            </a:r>
            <a:r>
              <a:rPr lang="fr-FR" dirty="0"/>
              <a:t>qui correspondra au nombre de dossiers traités en simultané (ici </a:t>
            </a:r>
            <a:r>
              <a:rPr lang="fr-FR" dirty="0">
                <a:solidFill>
                  <a:srgbClr val="00B050"/>
                </a:solidFill>
              </a:rPr>
              <a:t>4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Appuyer sur la touche [Entrée] pour exécuter la ligne de commande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AFDA65-78EC-0F3E-2B83-02C54064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1" b="1"/>
          <a:stretch/>
        </p:blipFill>
        <p:spPr>
          <a:xfrm>
            <a:off x="644720" y="1644649"/>
            <a:ext cx="10902560" cy="1589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E18E41-8C2D-E2EE-B0DC-123D842D0945}"/>
              </a:ext>
            </a:extLst>
          </p:cNvPr>
          <p:cNvSpPr/>
          <p:nvPr/>
        </p:nvSpPr>
        <p:spPr>
          <a:xfrm>
            <a:off x="1943100" y="2202061"/>
            <a:ext cx="3312583" cy="20240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AC11F-F915-7C61-DF65-8D418277C586}"/>
              </a:ext>
            </a:extLst>
          </p:cNvPr>
          <p:cNvSpPr/>
          <p:nvPr/>
        </p:nvSpPr>
        <p:spPr>
          <a:xfrm>
            <a:off x="3629558" y="2467259"/>
            <a:ext cx="5014910" cy="2024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512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860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Iodice</dc:creator>
  <cp:lastModifiedBy>matthieu Iodice</cp:lastModifiedBy>
  <cp:revision>5</cp:revision>
  <dcterms:created xsi:type="dcterms:W3CDTF">2023-06-08T14:36:50Z</dcterms:created>
  <dcterms:modified xsi:type="dcterms:W3CDTF">2023-06-09T08:04:49Z</dcterms:modified>
</cp:coreProperties>
</file>