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6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19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25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84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87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5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0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95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1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4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92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32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EBDC-E5BE-4DCF-AFFF-0DBD7F72BCA0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3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33" y="336446"/>
            <a:ext cx="1463753" cy="199715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37" y="336446"/>
            <a:ext cx="1382646" cy="1945946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627961" y="3415229"/>
            <a:ext cx="2379644" cy="1432192"/>
            <a:chOff x="3213443" y="3787447"/>
            <a:chExt cx="2379644" cy="1432192"/>
          </a:xfrm>
        </p:grpSpPr>
        <p:sp>
          <p:nvSpPr>
            <p:cNvPr id="8" name="Rectangle 7"/>
            <p:cNvSpPr/>
            <p:nvPr/>
          </p:nvSpPr>
          <p:spPr>
            <a:xfrm>
              <a:off x="3213443" y="3787447"/>
              <a:ext cx="2379644" cy="143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944" y="3986597"/>
              <a:ext cx="1966642" cy="1033892"/>
            </a:xfrm>
            <a:prstGeom prst="rect">
              <a:avLst/>
            </a:prstGeom>
          </p:spPr>
        </p:pic>
      </p:grpSp>
      <p:grpSp>
        <p:nvGrpSpPr>
          <p:cNvPr id="9" name="Groupe 8"/>
          <p:cNvGrpSpPr/>
          <p:nvPr/>
        </p:nvGrpSpPr>
        <p:grpSpPr>
          <a:xfrm>
            <a:off x="8431919" y="1714869"/>
            <a:ext cx="3153018" cy="1997155"/>
            <a:chOff x="8431919" y="1714869"/>
            <a:chExt cx="3153018" cy="1997155"/>
          </a:xfrm>
        </p:grpSpPr>
        <p:sp>
          <p:nvSpPr>
            <p:cNvPr id="3" name="Rectangle 2"/>
            <p:cNvSpPr/>
            <p:nvPr/>
          </p:nvSpPr>
          <p:spPr>
            <a:xfrm>
              <a:off x="8431919" y="1714869"/>
              <a:ext cx="3153018" cy="199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2456" y="1914584"/>
              <a:ext cx="2626770" cy="1663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9422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CEREMA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M. Nicolas PELE</dc:creator>
  <cp:lastModifiedBy>M. Nicolas PELE</cp:lastModifiedBy>
  <cp:revision>5</cp:revision>
  <dcterms:created xsi:type="dcterms:W3CDTF">2025-01-08T13:47:52Z</dcterms:created>
  <dcterms:modified xsi:type="dcterms:W3CDTF">2025-01-14T10:25:21Z</dcterms:modified>
</cp:coreProperties>
</file>