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5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EBDC-E5BE-4DCF-AFFF-0DBD7F72BCA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19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EBDC-E5BE-4DCF-AFFF-0DBD7F72BCA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25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EBDC-E5BE-4DCF-AFFF-0DBD7F72BCA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84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EBDC-E5BE-4DCF-AFFF-0DBD7F72BCA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87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EBDC-E5BE-4DCF-AFFF-0DBD7F72BCA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45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EBDC-E5BE-4DCF-AFFF-0DBD7F72BCA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02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EBDC-E5BE-4DCF-AFFF-0DBD7F72BCA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95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EBDC-E5BE-4DCF-AFFF-0DBD7F72BCA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14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EBDC-E5BE-4DCF-AFFF-0DBD7F72BCA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74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EBDC-E5BE-4DCF-AFFF-0DBD7F72BCA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92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EBDC-E5BE-4DCF-AFFF-0DBD7F72BCA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32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4EBDC-E5BE-4DCF-AFFF-0DBD7F72BCA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F856A-D41E-46B7-ADA7-10D6866B1C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3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79" y="336446"/>
            <a:ext cx="3153018" cy="199715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833" y="336446"/>
            <a:ext cx="1463753" cy="199715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87" y="2823615"/>
            <a:ext cx="2351699" cy="1236322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37" y="336446"/>
            <a:ext cx="1382646" cy="194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422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CEREMA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M. Nicolas PELE</dc:creator>
  <cp:lastModifiedBy>M. Nicolas PELE</cp:lastModifiedBy>
  <cp:revision>4</cp:revision>
  <dcterms:created xsi:type="dcterms:W3CDTF">2025-01-08T13:47:52Z</dcterms:created>
  <dcterms:modified xsi:type="dcterms:W3CDTF">2025-01-08T14:02:00Z</dcterms:modified>
</cp:coreProperties>
</file>