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64" r:id="rId4"/>
  </p:sldIdLst>
  <p:sldSz cx="12192000" cy="6858000"/>
  <p:notesSz cx="6858000" cy="9144000"/>
  <p:defaultTextStyle>
    <a:defPPr>
      <a:defRPr lang="en-M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79C"/>
    <a:srgbClr val="1774CD"/>
    <a:srgbClr val="FFFFFF"/>
    <a:srgbClr val="6BA544"/>
    <a:srgbClr val="D569D6"/>
    <a:srgbClr val="008086"/>
    <a:srgbClr val="E81086"/>
    <a:srgbClr val="28C841"/>
    <a:srgbClr val="B57536"/>
    <a:srgbClr val="210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2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0B7A-45AD-0F44-9FE0-437A4330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C0CB2-F91F-554C-8564-D6DBF9D4E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FBEE-54DA-6C4A-8B9B-70AF6FAF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9F61-75FF-0D4C-AFF9-EA539D7D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4F1A-6AF4-8F40-A28A-43710096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18109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8099-A456-5B4A-8C13-AF593646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7EAE2-F3A1-6F46-A4D5-E600CDDF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56C7-2B86-A642-8C96-D05493EA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FAFF-EEFC-B141-ADD7-4461524A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36B9-A94B-0C4D-B56F-8B6910B2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9469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E91C-03CD-B943-8A18-699C10C12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7577C-39CF-5D45-981A-D891EB31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3400-3F6C-C049-A65B-2C7235F8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9381-6FC3-1248-A637-DC86B585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0F4E-4B70-AF45-B73D-F0BCF63B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8189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9F2A-6123-A442-9147-0EEC8A3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791C-F7C2-CA4C-95B1-B9D054AC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C3A8-5FE3-A148-AA77-4E2A00BA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E338-A795-9544-9354-4BBFEA46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EA21-2C53-1143-898B-B544BBFF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06099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2F53-D06D-1844-917E-AF14064E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78625-5016-AB43-A9FD-751B2C61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EDAC-194C-5F42-A883-842C86A8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924E-D99C-D748-A3FD-FBC1ADB8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80DD-E3A0-C04F-9DD7-62838160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40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454A-BF84-7E46-8700-309C3D39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D31A-E475-0743-BB70-AD62419AA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7C2C1-B9A1-BD47-B20F-8E5C86C05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DC90-4E92-7648-94C1-2A19AF0F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3235-5F1E-DA41-8EA1-C5D8DA95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E240E-2A6B-C34D-99FE-F618507C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21655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3ADF-B9CB-3F4F-823D-09140FC2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2FBE-E815-A64C-B634-B02DCFB6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43BE-DE21-E84B-86BF-CE842EB72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92A2-50EF-E446-98D0-3B467D106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61455-FE93-894C-AE2E-F1BA1EF26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FF4F0-E209-FC44-8181-A6CCE3A3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21A27-2A08-F744-9A09-EB7EB9FB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DAB8B-5627-3D4B-B1E0-2749C61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6102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DF80-EA92-F244-B968-886C0B59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5BCEE-A44F-C44A-BCA6-7D970C4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D2246-0325-584C-9260-089B02E5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B1ECD-F32F-5F45-BA4D-CE98D60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5779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663AA-0C2B-0B4C-9E2D-E5579108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62300-A8CC-A344-9DB9-D657582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DF76D-C15A-B444-BCEB-0D5C87EC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93458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4334-B40C-A640-99D7-37171C4A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F15A-6650-7445-A799-C5AE97B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71F3B-6C35-5845-A73C-21AF34A78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DA85-8485-9241-9577-936C9128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15329-CAB1-7F45-A56D-BA0D083F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B00FA-D53A-0449-B9A9-010770E1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417037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EF51-1F49-9F46-B3BC-30CC3257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64FBA-1543-FC4E-9B48-81FAB65DA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6891B-38B2-E744-8B9D-4BF35B81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F894-5E68-4F4E-8CFA-36E41ABC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4204-4165-4D46-8A3F-C29F561D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43F8-F326-194D-A5FB-61792255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10138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A96AA-33C8-0745-9137-10DA47EB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796D-E6ED-4642-B68A-DEECFC3A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FA2E-2609-944F-997F-25549B3C0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378C-1477-1949-9EE7-2868DB7CC2CD}" type="datetimeFigureOut">
              <a:rPr lang="en-MU" smtClean="0"/>
              <a:t>8/4/23</a:t>
            </a:fld>
            <a:endParaRPr lang="en-M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AF45-24D9-A648-B000-099E50AA1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BEC0-981C-9546-BAC2-2AEDB8EE9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7190-16C8-244F-B644-0B9345C4CAA6}" type="slidenum">
              <a:rPr lang="en-MU" smtClean="0"/>
              <a:t>‹#›</a:t>
            </a:fld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9483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E7F388-4C9A-6D44-8D8A-C2D0CF416E4B}"/>
              </a:ext>
            </a:extLst>
          </p:cNvPr>
          <p:cNvSpPr txBox="1"/>
          <p:nvPr/>
        </p:nvSpPr>
        <p:spPr>
          <a:xfrm>
            <a:off x="1350226" y="29636"/>
            <a:ext cx="7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MU" sz="20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  <a:endParaRPr lang="en-M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30A12-4172-4F45-83BB-55997E1589B4}"/>
              </a:ext>
            </a:extLst>
          </p:cNvPr>
          <p:cNvCxnSpPr/>
          <p:nvPr/>
        </p:nvCxnSpPr>
        <p:spPr>
          <a:xfrm>
            <a:off x="5510506" y="860543"/>
            <a:ext cx="2714" cy="3214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EFF108-A867-8046-9509-C6E4893148D2}"/>
              </a:ext>
            </a:extLst>
          </p:cNvPr>
          <p:cNvCxnSpPr/>
          <p:nvPr/>
        </p:nvCxnSpPr>
        <p:spPr>
          <a:xfrm>
            <a:off x="4530199" y="879411"/>
            <a:ext cx="2714" cy="3214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8EFEE5-2788-964B-ABE6-DA9A6E6CA18B}"/>
              </a:ext>
            </a:extLst>
          </p:cNvPr>
          <p:cNvGrpSpPr/>
          <p:nvPr/>
        </p:nvGrpSpPr>
        <p:grpSpPr>
          <a:xfrm>
            <a:off x="2673729" y="1031337"/>
            <a:ext cx="6844542" cy="686274"/>
            <a:chOff x="2695333" y="3771900"/>
            <a:chExt cx="6844542" cy="6862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B3C854-D0D9-2240-BC41-4DD3A47947EE}"/>
                </a:ext>
              </a:extLst>
            </p:cNvPr>
            <p:cNvSpPr/>
            <p:nvPr/>
          </p:nvSpPr>
          <p:spPr>
            <a:xfrm>
              <a:off x="2826211" y="3771900"/>
              <a:ext cx="6596286" cy="230084"/>
            </a:xfrm>
            <a:prstGeom prst="rect">
              <a:avLst/>
            </a:prstGeom>
            <a:solidFill>
              <a:srgbClr val="E81086"/>
            </a:solidFill>
            <a:ln>
              <a:solidFill>
                <a:srgbClr val="6106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9EFCD6-723A-8F4A-AA8C-C59FA0ADECDD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2826211" y="3886942"/>
              <a:ext cx="2714" cy="3278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F7B0F3-4078-914C-8BC9-C51C2FB1F2A1}"/>
                </a:ext>
              </a:extLst>
            </p:cNvPr>
            <p:cNvCxnSpPr/>
            <p:nvPr/>
          </p:nvCxnSpPr>
          <p:spPr>
            <a:xfrm>
              <a:off x="9248770" y="3893343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CDB2F7-17EF-F646-8F7A-C47FCC7D5134}"/>
                </a:ext>
              </a:extLst>
            </p:cNvPr>
            <p:cNvSpPr txBox="1"/>
            <p:nvPr/>
          </p:nvSpPr>
          <p:spPr>
            <a:xfrm>
              <a:off x="2695333" y="414010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D2E62C-9C98-3649-AF34-3D8DC92D6A27}"/>
                </a:ext>
              </a:extLst>
            </p:cNvPr>
            <p:cNvSpPr txBox="1"/>
            <p:nvPr/>
          </p:nvSpPr>
          <p:spPr>
            <a:xfrm>
              <a:off x="3899127" y="415039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3E069E-2E1F-FB45-AA36-DD7F46EB230D}"/>
                </a:ext>
              </a:extLst>
            </p:cNvPr>
            <p:cNvSpPr txBox="1"/>
            <p:nvPr/>
          </p:nvSpPr>
          <p:spPr>
            <a:xfrm>
              <a:off x="6494366" y="415039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68602C-9E6E-3D4F-8EF0-BDF2A72632F9}"/>
                </a:ext>
              </a:extLst>
            </p:cNvPr>
            <p:cNvSpPr txBox="1"/>
            <p:nvPr/>
          </p:nvSpPr>
          <p:spPr>
            <a:xfrm>
              <a:off x="7731937" y="41503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826E96-BF35-884E-8773-9AFEE0E45F25}"/>
                </a:ext>
              </a:extLst>
            </p:cNvPr>
            <p:cNvCxnSpPr/>
            <p:nvPr/>
          </p:nvCxnSpPr>
          <p:spPr>
            <a:xfrm>
              <a:off x="4152414" y="389800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6A1EF2-3B20-B74A-9C6E-AD3E611DAD41}"/>
                </a:ext>
              </a:extLst>
            </p:cNvPr>
            <p:cNvCxnSpPr/>
            <p:nvPr/>
          </p:nvCxnSpPr>
          <p:spPr>
            <a:xfrm>
              <a:off x="6734421" y="389788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B2159B-AEF7-4547-B379-1A0213CD9BA4}"/>
                </a:ext>
              </a:extLst>
            </p:cNvPr>
            <p:cNvCxnSpPr/>
            <p:nvPr/>
          </p:nvCxnSpPr>
          <p:spPr>
            <a:xfrm>
              <a:off x="8023043" y="389927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D25B07-0962-8F45-AD8E-05AFB533D1C7}"/>
                </a:ext>
              </a:extLst>
            </p:cNvPr>
            <p:cNvSpPr txBox="1"/>
            <p:nvPr/>
          </p:nvSpPr>
          <p:spPr>
            <a:xfrm>
              <a:off x="8957664" y="414650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1250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46650C4-AB68-704B-84A5-03879A29D23D}"/>
              </a:ext>
            </a:extLst>
          </p:cNvPr>
          <p:cNvSpPr/>
          <p:nvPr/>
        </p:nvSpPr>
        <p:spPr>
          <a:xfrm>
            <a:off x="6316142" y="1027969"/>
            <a:ext cx="2963283" cy="231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661874-D43E-824B-8ADF-1F4223EF0F9E}"/>
              </a:ext>
            </a:extLst>
          </p:cNvPr>
          <p:cNvSpPr/>
          <p:nvPr/>
        </p:nvSpPr>
        <p:spPr>
          <a:xfrm>
            <a:off x="4530199" y="1021313"/>
            <a:ext cx="984454" cy="2367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AFEF2-FA30-2B40-9F4F-30A8A0403B47}"/>
              </a:ext>
            </a:extLst>
          </p:cNvPr>
          <p:cNvSpPr txBox="1"/>
          <p:nvPr/>
        </p:nvSpPr>
        <p:spPr>
          <a:xfrm>
            <a:off x="4762925" y="98579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dirty="0"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E5C806-0D9A-7748-A29A-247A4A4017E8}"/>
              </a:ext>
            </a:extLst>
          </p:cNvPr>
          <p:cNvSpPr txBox="1"/>
          <p:nvPr/>
        </p:nvSpPr>
        <p:spPr>
          <a:xfrm>
            <a:off x="4428755" y="64519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A250C-2B0F-E049-B690-1628F5B409B1}"/>
              </a:ext>
            </a:extLst>
          </p:cNvPr>
          <p:cNvSpPr txBox="1"/>
          <p:nvPr/>
        </p:nvSpPr>
        <p:spPr>
          <a:xfrm>
            <a:off x="5187109" y="649811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99E303-7D24-8540-8CE1-A71D3636064E}"/>
              </a:ext>
            </a:extLst>
          </p:cNvPr>
          <p:cNvSpPr txBox="1"/>
          <p:nvPr/>
        </p:nvSpPr>
        <p:spPr>
          <a:xfrm>
            <a:off x="5905922" y="61514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latin typeface="Arial" panose="020B0604020202020204" pitchFamily="34" charset="0"/>
                <a:cs typeface="Arial" panose="020B0604020202020204" pitchFamily="34" charset="0"/>
              </a:rPr>
              <a:t>685-686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E5A256-E82D-974A-9DC4-DEBCBC99F981}"/>
              </a:ext>
            </a:extLst>
          </p:cNvPr>
          <p:cNvCxnSpPr>
            <a:cxnSpLocks/>
          </p:cNvCxnSpPr>
          <p:nvPr/>
        </p:nvCxnSpPr>
        <p:spPr>
          <a:xfrm>
            <a:off x="2957781" y="315150"/>
            <a:ext cx="333930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28810F-EFDF-0344-917E-1C0F865ACDD4}"/>
              </a:ext>
            </a:extLst>
          </p:cNvPr>
          <p:cNvCxnSpPr>
            <a:cxnSpLocks/>
          </p:cNvCxnSpPr>
          <p:nvPr/>
        </p:nvCxnSpPr>
        <p:spPr>
          <a:xfrm>
            <a:off x="6315294" y="317072"/>
            <a:ext cx="2964131" cy="964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1E357B0-F151-0C49-BAA2-271EDF8347EE}"/>
              </a:ext>
            </a:extLst>
          </p:cNvPr>
          <p:cNvSpPr txBox="1"/>
          <p:nvPr/>
        </p:nvSpPr>
        <p:spPr>
          <a:xfrm>
            <a:off x="4530199" y="2963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Subunit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723E32-6F76-A642-9EC0-65B9A1883C85}"/>
              </a:ext>
            </a:extLst>
          </p:cNvPr>
          <p:cNvSpPr txBox="1"/>
          <p:nvPr/>
        </p:nvSpPr>
        <p:spPr>
          <a:xfrm>
            <a:off x="7150724" y="411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Subunit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590303-11A8-274D-9B26-095C0179E7F0}"/>
              </a:ext>
            </a:extLst>
          </p:cNvPr>
          <p:cNvSpPr txBox="1"/>
          <p:nvPr/>
        </p:nvSpPr>
        <p:spPr>
          <a:xfrm>
            <a:off x="5664755" y="498759"/>
            <a:ext cx="1332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900" b="1" dirty="0">
                <a:latin typeface="Arial" panose="020B0604020202020204" pitchFamily="34" charset="0"/>
                <a:cs typeface="Arial" panose="020B0604020202020204" pitchFamily="34" charset="0"/>
              </a:rPr>
              <a:t>S1/S2 cleavage site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065409-19EC-A14B-A3EF-9AE67890210A}"/>
              </a:ext>
            </a:extLst>
          </p:cNvPr>
          <p:cNvCxnSpPr/>
          <p:nvPr/>
        </p:nvCxnSpPr>
        <p:spPr>
          <a:xfrm>
            <a:off x="4440033" y="878818"/>
            <a:ext cx="2714" cy="321469"/>
          </a:xfrm>
          <a:prstGeom prst="line">
            <a:avLst/>
          </a:prstGeom>
          <a:ln w="12700">
            <a:solidFill>
              <a:srgbClr val="68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C9C1FB-4473-054D-A082-EC197122D6CB}"/>
              </a:ext>
            </a:extLst>
          </p:cNvPr>
          <p:cNvCxnSpPr/>
          <p:nvPr/>
        </p:nvCxnSpPr>
        <p:spPr>
          <a:xfrm>
            <a:off x="2963377" y="888536"/>
            <a:ext cx="2714" cy="321469"/>
          </a:xfrm>
          <a:prstGeom prst="line">
            <a:avLst/>
          </a:prstGeom>
          <a:ln w="12700">
            <a:solidFill>
              <a:srgbClr val="68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F71A39-39F5-724E-8CBA-8B0EE30CB934}"/>
              </a:ext>
            </a:extLst>
          </p:cNvPr>
          <p:cNvSpPr txBox="1"/>
          <p:nvPr/>
        </p:nvSpPr>
        <p:spPr>
          <a:xfrm>
            <a:off x="2830322" y="64157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68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815FF9-798E-F643-86EA-3D28F520C891}"/>
              </a:ext>
            </a:extLst>
          </p:cNvPr>
          <p:cNvSpPr txBox="1"/>
          <p:nvPr/>
        </p:nvSpPr>
        <p:spPr>
          <a:xfrm>
            <a:off x="4104630" y="64157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68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D629BC-565F-E847-8A3E-ECAD431974E6}"/>
              </a:ext>
            </a:extLst>
          </p:cNvPr>
          <p:cNvSpPr/>
          <p:nvPr/>
        </p:nvSpPr>
        <p:spPr>
          <a:xfrm>
            <a:off x="5548551" y="1024235"/>
            <a:ext cx="742570" cy="234855"/>
          </a:xfrm>
          <a:prstGeom prst="rect">
            <a:avLst/>
          </a:prstGeom>
          <a:solidFill>
            <a:srgbClr val="FF8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417962-3EA8-6446-9B0B-53A59196A602}"/>
              </a:ext>
            </a:extLst>
          </p:cNvPr>
          <p:cNvSpPr/>
          <p:nvPr/>
        </p:nvSpPr>
        <p:spPr>
          <a:xfrm>
            <a:off x="2957782" y="1026564"/>
            <a:ext cx="1490568" cy="234855"/>
          </a:xfrm>
          <a:prstGeom prst="rect">
            <a:avLst/>
          </a:prstGeom>
          <a:solidFill>
            <a:srgbClr val="68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348ABF-BE3D-6C45-993D-66536531ED19}"/>
              </a:ext>
            </a:extLst>
          </p:cNvPr>
          <p:cNvSpPr txBox="1"/>
          <p:nvPr/>
        </p:nvSpPr>
        <p:spPr>
          <a:xfrm>
            <a:off x="3439589" y="98579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dirty="0">
                <a:latin typeface="Arial" panose="020B0604020202020204" pitchFamily="34" charset="0"/>
                <a:cs typeface="Arial" panose="020B0604020202020204" pitchFamily="34" charset="0"/>
              </a:rPr>
              <a:t>NTD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8D8C82-1FB5-B54A-90B2-C28DD015732E}"/>
              </a:ext>
            </a:extLst>
          </p:cNvPr>
          <p:cNvSpPr txBox="1"/>
          <p:nvPr/>
        </p:nvSpPr>
        <p:spPr>
          <a:xfrm>
            <a:off x="5571325" y="1016371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Arial" panose="020B0604020202020204" pitchFamily="34" charset="0"/>
                <a:cs typeface="Arial" panose="020B0604020202020204" pitchFamily="34" charset="0"/>
              </a:rPr>
              <a:t>SD1/SD2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CEE536-9C10-F34E-9D72-73AEE9CBA027}"/>
              </a:ext>
            </a:extLst>
          </p:cNvPr>
          <p:cNvCxnSpPr>
            <a:cxnSpLocks/>
          </p:cNvCxnSpPr>
          <p:nvPr/>
        </p:nvCxnSpPr>
        <p:spPr>
          <a:xfrm>
            <a:off x="6288254" y="838888"/>
            <a:ext cx="0" cy="231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8E193-7160-0F4F-9DB3-729D3BD5B633}"/>
              </a:ext>
            </a:extLst>
          </p:cNvPr>
          <p:cNvGrpSpPr/>
          <p:nvPr/>
        </p:nvGrpSpPr>
        <p:grpSpPr>
          <a:xfrm>
            <a:off x="3284232" y="1221273"/>
            <a:ext cx="67778" cy="1014110"/>
            <a:chOff x="494675" y="1835307"/>
            <a:chExt cx="67778" cy="1014110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E8CB9CC-B2D4-FC4B-BCC2-43EB05DE344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46332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41658F-E8C1-A340-B87C-48E53E82CAA9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E55EA7-9C8E-5E49-9158-3086FFDEE766}"/>
              </a:ext>
            </a:extLst>
          </p:cNvPr>
          <p:cNvGrpSpPr/>
          <p:nvPr/>
        </p:nvGrpSpPr>
        <p:grpSpPr>
          <a:xfrm>
            <a:off x="3374498" y="1216813"/>
            <a:ext cx="67778" cy="1168117"/>
            <a:chOff x="494675" y="1835307"/>
            <a:chExt cx="67778" cy="116811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15F83A-C1AB-0745-B4EE-22805ACF22E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100339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D359BA5-7FA7-CC4D-97A2-80CF744E920D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DA8206-28A5-3143-89C2-2E6907C567E0}"/>
              </a:ext>
            </a:extLst>
          </p:cNvPr>
          <p:cNvGrpSpPr/>
          <p:nvPr/>
        </p:nvGrpSpPr>
        <p:grpSpPr>
          <a:xfrm>
            <a:off x="3707590" y="1218925"/>
            <a:ext cx="67778" cy="691388"/>
            <a:chOff x="494675" y="1835307"/>
            <a:chExt cx="67778" cy="691388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C8592A-5246-164E-8954-4E4EE3AD14D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2361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57DF4CF-1777-C34F-ADE0-CDE7EA79D92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C53851-CC97-CC44-8284-D95C1A6E1FCB}"/>
              </a:ext>
            </a:extLst>
          </p:cNvPr>
          <p:cNvGrpSpPr/>
          <p:nvPr/>
        </p:nvGrpSpPr>
        <p:grpSpPr>
          <a:xfrm>
            <a:off x="3812268" y="1221971"/>
            <a:ext cx="67778" cy="387100"/>
            <a:chOff x="494675" y="1835307"/>
            <a:chExt cx="67778" cy="387100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0CB7ED3-882F-1149-8CE8-F1EE034A1A03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19322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C319140-CDF9-A341-BF41-B9D2093D5B7A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E14EC4-CC9A-8845-88BD-A08B8E10CF1A}"/>
              </a:ext>
            </a:extLst>
          </p:cNvPr>
          <p:cNvGrpSpPr/>
          <p:nvPr/>
        </p:nvGrpSpPr>
        <p:grpSpPr>
          <a:xfrm>
            <a:off x="3620150" y="1221425"/>
            <a:ext cx="67778" cy="794166"/>
            <a:chOff x="494675" y="1835307"/>
            <a:chExt cx="67778" cy="79416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43FE0D-C63B-4243-BB5B-383984B6173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26388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D93C029-5770-B54E-A918-40B38C12420E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92FBB5-7C44-F147-BCBE-F3CE4AAB0B7C}"/>
              </a:ext>
            </a:extLst>
          </p:cNvPr>
          <p:cNvGrpSpPr/>
          <p:nvPr/>
        </p:nvGrpSpPr>
        <p:grpSpPr>
          <a:xfrm>
            <a:off x="3470248" y="1219815"/>
            <a:ext cx="67778" cy="969359"/>
            <a:chOff x="494675" y="1835307"/>
            <a:chExt cx="67778" cy="969359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323696-12B2-4B45-A66E-6EBD425319D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01581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238FA2E-A919-7C4A-B0F9-B7CB03968C5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FA71C7-31D3-D04B-B546-AB2B69FF29CC}"/>
              </a:ext>
            </a:extLst>
          </p:cNvPr>
          <p:cNvGrpSpPr/>
          <p:nvPr/>
        </p:nvGrpSpPr>
        <p:grpSpPr>
          <a:xfrm>
            <a:off x="3097996" y="1216245"/>
            <a:ext cx="67778" cy="503499"/>
            <a:chOff x="494675" y="1835307"/>
            <a:chExt cx="67778" cy="503499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69D69A-D126-724C-AF96-8F339507830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435721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F0EBB6A-0392-E749-A7B7-CC0A6CAEBDE0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63904F-47A1-B445-91EC-01B47F06020D}"/>
              </a:ext>
            </a:extLst>
          </p:cNvPr>
          <p:cNvGrpSpPr/>
          <p:nvPr/>
        </p:nvGrpSpPr>
        <p:grpSpPr>
          <a:xfrm>
            <a:off x="3159948" y="1218745"/>
            <a:ext cx="67778" cy="866127"/>
            <a:chOff x="494675" y="1835307"/>
            <a:chExt cx="67778" cy="86612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E50838-43DA-E54E-9954-7A078233E81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3262" cy="798349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16F98C9-C7C3-774C-8ED2-BEF02B9F2B30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58A3D45-83DA-194A-ACBB-A28A5BC88721}"/>
              </a:ext>
            </a:extLst>
          </p:cNvPr>
          <p:cNvSpPr txBox="1"/>
          <p:nvPr/>
        </p:nvSpPr>
        <p:spPr>
          <a:xfrm>
            <a:off x="2774072" y="165517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A67V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F24C8B-BA38-2443-A68E-5000BE6FD17C}"/>
              </a:ext>
            </a:extLst>
          </p:cNvPr>
          <p:cNvSpPr txBox="1"/>
          <p:nvPr/>
        </p:nvSpPr>
        <p:spPr>
          <a:xfrm>
            <a:off x="2747137" y="202005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⍙69-70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9C6B63-0E1E-DF47-8274-D9482A0CF328}"/>
              </a:ext>
            </a:extLst>
          </p:cNvPr>
          <p:cNvSpPr txBox="1"/>
          <p:nvPr/>
        </p:nvSpPr>
        <p:spPr>
          <a:xfrm>
            <a:off x="2986301" y="217579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T95I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82562C-C5D4-A44F-B037-D74CBB730DAA}"/>
              </a:ext>
            </a:extLst>
          </p:cNvPr>
          <p:cNvSpPr txBox="1"/>
          <p:nvPr/>
        </p:nvSpPr>
        <p:spPr>
          <a:xfrm>
            <a:off x="2973180" y="231185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G142D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CE56CE-CE66-4849-A45D-3A299A601D43}"/>
              </a:ext>
            </a:extLst>
          </p:cNvPr>
          <p:cNvSpPr txBox="1"/>
          <p:nvPr/>
        </p:nvSpPr>
        <p:spPr>
          <a:xfrm>
            <a:off x="3339261" y="2132307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⍙143-145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BB0F04-ACD8-1548-9B82-81CC44FB9936}"/>
              </a:ext>
            </a:extLst>
          </p:cNvPr>
          <p:cNvSpPr txBox="1"/>
          <p:nvPr/>
        </p:nvSpPr>
        <p:spPr>
          <a:xfrm>
            <a:off x="3504331" y="196712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⍙211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A3E212-C23C-094F-8294-DBB7D5F2411F}"/>
              </a:ext>
            </a:extLst>
          </p:cNvPr>
          <p:cNvSpPr txBox="1"/>
          <p:nvPr/>
        </p:nvSpPr>
        <p:spPr>
          <a:xfrm>
            <a:off x="3616053" y="186553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L212I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1EA47B-7CB1-1849-9EFA-0EE90247CCEF}"/>
              </a:ext>
            </a:extLst>
          </p:cNvPr>
          <p:cNvSpPr txBox="1"/>
          <p:nvPr/>
        </p:nvSpPr>
        <p:spPr>
          <a:xfrm>
            <a:off x="3731943" y="1598077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R214</a:t>
            </a:r>
          </a:p>
          <a:p>
            <a:r>
              <a:rPr lang="en-MU" sz="1000" dirty="0">
                <a:latin typeface="Helvetica" pitchFamily="2" charset="0"/>
              </a:rPr>
              <a:t>Insertion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2168BB-0E8E-AE4C-A273-CAF693BF49F5}"/>
              </a:ext>
            </a:extLst>
          </p:cNvPr>
          <p:cNvGrpSpPr/>
          <p:nvPr/>
        </p:nvGrpSpPr>
        <p:grpSpPr>
          <a:xfrm>
            <a:off x="5154939" y="1224710"/>
            <a:ext cx="67778" cy="1188692"/>
            <a:chOff x="494675" y="1835307"/>
            <a:chExt cx="67778" cy="1188692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2054007-2313-3F4A-A1A8-9A70CB73C65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120914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17FA85F-D287-0741-AC46-902B2EE6EDE0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F6D4BBD-9C2A-834B-A05E-6C093ACB9A00}"/>
              </a:ext>
            </a:extLst>
          </p:cNvPr>
          <p:cNvGrpSpPr/>
          <p:nvPr/>
        </p:nvGrpSpPr>
        <p:grpSpPr>
          <a:xfrm>
            <a:off x="4661217" y="1218914"/>
            <a:ext cx="67778" cy="589086"/>
            <a:chOff x="494675" y="1835307"/>
            <a:chExt cx="67778" cy="58908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427CB73-C1EC-0C4A-9F7A-12D89920241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21308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08996F9-463F-0B47-8334-D01CAB196EB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A4981CA-9015-AB45-9BE1-17F77847256C}"/>
              </a:ext>
            </a:extLst>
          </p:cNvPr>
          <p:cNvGrpSpPr/>
          <p:nvPr/>
        </p:nvGrpSpPr>
        <p:grpSpPr>
          <a:xfrm>
            <a:off x="4584107" y="1223444"/>
            <a:ext cx="67778" cy="428953"/>
            <a:chOff x="494675" y="1835307"/>
            <a:chExt cx="67778" cy="428953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2365518-561C-1741-A1C4-FA0DE551B42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61175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D3AD74C-23BA-6F4A-8AEA-C3D02E1FD73C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E18E9D56-0AAB-0D43-9B70-AB17C9CB156F}"/>
              </a:ext>
            </a:extLst>
          </p:cNvPr>
          <p:cNvSpPr txBox="1"/>
          <p:nvPr/>
        </p:nvSpPr>
        <p:spPr>
          <a:xfrm>
            <a:off x="4207564" y="159432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G339D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C35E02-916A-2945-83D5-6FD08C2F27B6}"/>
              </a:ext>
            </a:extLst>
          </p:cNvPr>
          <p:cNvSpPr txBox="1"/>
          <p:nvPr/>
        </p:nvSpPr>
        <p:spPr>
          <a:xfrm>
            <a:off x="4290126" y="1772804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S371L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BAF7D6F-2E36-DA4D-B1B0-FFE2D2DEBC59}"/>
              </a:ext>
            </a:extLst>
          </p:cNvPr>
          <p:cNvGrpSpPr/>
          <p:nvPr/>
        </p:nvGrpSpPr>
        <p:grpSpPr>
          <a:xfrm>
            <a:off x="4697241" y="1218122"/>
            <a:ext cx="67778" cy="683271"/>
            <a:chOff x="494675" y="1835307"/>
            <a:chExt cx="67778" cy="683271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4B6A48-21FF-F44C-8D00-3925781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15493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EFE328D-AD9A-6C45-A645-043AF1FB73E9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CFEC4A8-33FD-9A44-8788-8683153E968E}"/>
              </a:ext>
            </a:extLst>
          </p:cNvPr>
          <p:cNvSpPr txBox="1"/>
          <p:nvPr/>
        </p:nvSpPr>
        <p:spPr>
          <a:xfrm>
            <a:off x="4282912" y="1887731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S373P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4C901FD-3BAC-B247-B2B5-D8854A2321A1}"/>
              </a:ext>
            </a:extLst>
          </p:cNvPr>
          <p:cNvGrpSpPr/>
          <p:nvPr/>
        </p:nvGrpSpPr>
        <p:grpSpPr>
          <a:xfrm>
            <a:off x="4733947" y="1218122"/>
            <a:ext cx="67778" cy="788549"/>
            <a:chOff x="494675" y="1835307"/>
            <a:chExt cx="67778" cy="788549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607FA99-17B4-1645-AAA1-D19D269A88CF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20771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80C6FD-3BBB-D541-A2B7-DE89BCF671B0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F2D506F-2568-AA4F-B3B2-88735E36890B}"/>
              </a:ext>
            </a:extLst>
          </p:cNvPr>
          <p:cNvSpPr txBox="1"/>
          <p:nvPr/>
        </p:nvSpPr>
        <p:spPr>
          <a:xfrm>
            <a:off x="4345003" y="2004569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S375F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41018D8-F141-164C-A689-1DB316E65D55}"/>
              </a:ext>
            </a:extLst>
          </p:cNvPr>
          <p:cNvGrpSpPr/>
          <p:nvPr/>
        </p:nvGrpSpPr>
        <p:grpSpPr>
          <a:xfrm>
            <a:off x="4859220" y="1220205"/>
            <a:ext cx="67778" cy="1105939"/>
            <a:chOff x="494675" y="1835307"/>
            <a:chExt cx="67778" cy="1105939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872C01-EC31-004E-86DA-E035471FDF9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038161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215BFB0-3763-694B-9006-8A59548B008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4B3A71F3-64DC-4647-A573-99FA7418F90A}"/>
              </a:ext>
            </a:extLst>
          </p:cNvPr>
          <p:cNvSpPr txBox="1"/>
          <p:nvPr/>
        </p:nvSpPr>
        <p:spPr>
          <a:xfrm>
            <a:off x="4440770" y="2303672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K417N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E499133-0F56-7C47-B25A-E9A5ED981609}"/>
              </a:ext>
            </a:extLst>
          </p:cNvPr>
          <p:cNvGrpSpPr/>
          <p:nvPr/>
        </p:nvGrpSpPr>
        <p:grpSpPr>
          <a:xfrm>
            <a:off x="4956290" y="1225901"/>
            <a:ext cx="67778" cy="1355222"/>
            <a:chOff x="494675" y="1835307"/>
            <a:chExt cx="67778" cy="1355222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5F0A9C-2A21-EB44-84A5-62A96DBF8BE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287444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456E902-DF03-8E40-BA02-FB514EA6DFB2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0DB8710E-F43D-BE4E-BBE8-B38EDFD6F4F0}"/>
              </a:ext>
            </a:extLst>
          </p:cNvPr>
          <p:cNvSpPr txBox="1"/>
          <p:nvPr/>
        </p:nvSpPr>
        <p:spPr>
          <a:xfrm>
            <a:off x="4854528" y="2571590"/>
            <a:ext cx="574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N440K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6C2C6A-5A6E-DF4B-9735-E92ED27E9FEF}"/>
              </a:ext>
            </a:extLst>
          </p:cNvPr>
          <p:cNvGrpSpPr/>
          <p:nvPr/>
        </p:nvGrpSpPr>
        <p:grpSpPr>
          <a:xfrm>
            <a:off x="5009289" y="1224710"/>
            <a:ext cx="67778" cy="1278264"/>
            <a:chOff x="494675" y="1835307"/>
            <a:chExt cx="67778" cy="1278264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841AAB6-7809-2C40-BF39-83B5CDC24F4D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210486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273B6F4-B2F5-7E46-A438-2779FDF3AB63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137DBE70-13F1-4443-A177-5EA905D507CB}"/>
              </a:ext>
            </a:extLst>
          </p:cNvPr>
          <p:cNvSpPr txBox="1"/>
          <p:nvPr/>
        </p:nvSpPr>
        <p:spPr>
          <a:xfrm>
            <a:off x="4923110" y="2467123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G446S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E382A38-7F62-4E47-9A50-ED98BB12F421}"/>
              </a:ext>
            </a:extLst>
          </p:cNvPr>
          <p:cNvSpPr txBox="1"/>
          <p:nvPr/>
        </p:nvSpPr>
        <p:spPr>
          <a:xfrm>
            <a:off x="5062933" y="2367251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S477N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5F4BB7F-D30C-0444-B01A-12507DF3B2B7}"/>
              </a:ext>
            </a:extLst>
          </p:cNvPr>
          <p:cNvGrpSpPr/>
          <p:nvPr/>
        </p:nvGrpSpPr>
        <p:grpSpPr>
          <a:xfrm>
            <a:off x="5190790" y="1224710"/>
            <a:ext cx="67778" cy="1051894"/>
            <a:chOff x="494675" y="1835307"/>
            <a:chExt cx="67778" cy="1051894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FC06853-3836-6B48-A1A3-9E57B089F38D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84116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514CB6E-C527-D24A-8ECA-A860DFB8137E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70F46A83-F8E6-EE4F-96EE-1DBFFFF843B4}"/>
              </a:ext>
            </a:extLst>
          </p:cNvPr>
          <p:cNvSpPr txBox="1"/>
          <p:nvPr/>
        </p:nvSpPr>
        <p:spPr>
          <a:xfrm>
            <a:off x="5125613" y="2256753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T478K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FF13C8C-8E0C-A142-B056-313CE58B1DD5}"/>
              </a:ext>
            </a:extLst>
          </p:cNvPr>
          <p:cNvGrpSpPr/>
          <p:nvPr/>
        </p:nvGrpSpPr>
        <p:grpSpPr>
          <a:xfrm>
            <a:off x="5422015" y="1226944"/>
            <a:ext cx="67778" cy="570982"/>
            <a:chOff x="494675" y="1835307"/>
            <a:chExt cx="67778" cy="570982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37FF870-170C-DF4E-8363-9EC7C3015FB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03204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BD4C1B0-28E7-9C41-B19B-2C913E526EB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4B4BA3-221F-5243-AE1D-01C3D240352B}"/>
              </a:ext>
            </a:extLst>
          </p:cNvPr>
          <p:cNvGrpSpPr/>
          <p:nvPr/>
        </p:nvGrpSpPr>
        <p:grpSpPr>
          <a:xfrm>
            <a:off x="5457866" y="1226944"/>
            <a:ext cx="67778" cy="427533"/>
            <a:chOff x="494675" y="1835307"/>
            <a:chExt cx="67778" cy="427533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710730-3C2E-7E47-8E8A-7C4BBD1709A9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59755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1CD42B1-097A-1F49-99CE-883D5EEC1AA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4C25F9C-FAE6-5643-AEBA-DA80DEFA1A87}"/>
              </a:ext>
            </a:extLst>
          </p:cNvPr>
          <p:cNvGrpSpPr/>
          <p:nvPr/>
        </p:nvGrpSpPr>
        <p:grpSpPr>
          <a:xfrm>
            <a:off x="5281904" y="1224710"/>
            <a:ext cx="67778" cy="750555"/>
            <a:chOff x="494675" y="1835307"/>
            <a:chExt cx="67778" cy="750555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85C51F9-BB8B-2F43-BA30-026645C6EE9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82777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6736C79-8DD0-ED4B-B1B7-57D884C6FBED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9C7DD33-D722-1043-859F-97718341F75C}"/>
              </a:ext>
            </a:extLst>
          </p:cNvPr>
          <p:cNvGrpSpPr/>
          <p:nvPr/>
        </p:nvGrpSpPr>
        <p:grpSpPr>
          <a:xfrm>
            <a:off x="5317755" y="1224710"/>
            <a:ext cx="67778" cy="657824"/>
            <a:chOff x="494675" y="1835307"/>
            <a:chExt cx="67778" cy="657824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04A827-0B39-FA4D-902A-C7FA504632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90046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CA25A89-BC21-0F41-A8E2-01E8DA1F8890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150D2E4-8A95-DE46-A2BC-DE8C21DC57D7}"/>
              </a:ext>
            </a:extLst>
          </p:cNvPr>
          <p:cNvGrpSpPr/>
          <p:nvPr/>
        </p:nvGrpSpPr>
        <p:grpSpPr>
          <a:xfrm>
            <a:off x="5226107" y="1224710"/>
            <a:ext cx="67778" cy="928784"/>
            <a:chOff x="494675" y="1835307"/>
            <a:chExt cx="67778" cy="928784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91850DA-7D1B-C24B-B6CB-15890599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861006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18D0B8BC-6B36-D247-99F4-B8EEB281A2BE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DAF69F8-E75C-A54B-B4BF-A5A59176F4C3}"/>
              </a:ext>
            </a:extLst>
          </p:cNvPr>
          <p:cNvGrpSpPr/>
          <p:nvPr/>
        </p:nvGrpSpPr>
        <p:grpSpPr>
          <a:xfrm>
            <a:off x="5261958" y="1224710"/>
            <a:ext cx="67778" cy="852141"/>
            <a:chOff x="494675" y="1835307"/>
            <a:chExt cx="67778" cy="852141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3761667-39AF-FA44-8849-958F752575B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84363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636C984-D1C9-EA4E-8702-1242C429801A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29D9ADEC-EB6B-6947-8106-DB8DF0D2CE28}"/>
              </a:ext>
            </a:extLst>
          </p:cNvPr>
          <p:cNvSpPr txBox="1"/>
          <p:nvPr/>
        </p:nvSpPr>
        <p:spPr>
          <a:xfrm>
            <a:off x="5166769" y="214361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E484A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2181212-BD38-864E-889A-E28E7856F8AA}"/>
              </a:ext>
            </a:extLst>
          </p:cNvPr>
          <p:cNvSpPr txBox="1"/>
          <p:nvPr/>
        </p:nvSpPr>
        <p:spPr>
          <a:xfrm>
            <a:off x="5185557" y="2032369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Q493R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4DA6682-BCE6-EA47-A63C-C08E0CA2FC27}"/>
              </a:ext>
            </a:extLst>
          </p:cNvPr>
          <p:cNvSpPr txBox="1"/>
          <p:nvPr/>
        </p:nvSpPr>
        <p:spPr>
          <a:xfrm>
            <a:off x="5207854" y="191863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G496S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469BD9B-1BF8-4C41-96DF-34A565F48D39}"/>
              </a:ext>
            </a:extLst>
          </p:cNvPr>
          <p:cNvSpPr txBox="1"/>
          <p:nvPr/>
        </p:nvSpPr>
        <p:spPr>
          <a:xfrm>
            <a:off x="5318371" y="171364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N501Y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1F7559-C83A-5D43-87CB-C0977888D592}"/>
              </a:ext>
            </a:extLst>
          </p:cNvPr>
          <p:cNvSpPr txBox="1"/>
          <p:nvPr/>
        </p:nvSpPr>
        <p:spPr>
          <a:xfrm>
            <a:off x="5376451" y="1593811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Y505H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EE3944E-438A-E241-B4D2-7A2CD43E5B65}"/>
              </a:ext>
            </a:extLst>
          </p:cNvPr>
          <p:cNvSpPr txBox="1"/>
          <p:nvPr/>
        </p:nvSpPr>
        <p:spPr>
          <a:xfrm>
            <a:off x="5236367" y="1813150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Q498R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846D6E9-F882-394B-A121-8F14E528F835}"/>
              </a:ext>
            </a:extLst>
          </p:cNvPr>
          <p:cNvGrpSpPr/>
          <p:nvPr/>
        </p:nvGrpSpPr>
        <p:grpSpPr>
          <a:xfrm>
            <a:off x="5628772" y="1225958"/>
            <a:ext cx="67778" cy="248291"/>
            <a:chOff x="494675" y="1835307"/>
            <a:chExt cx="67778" cy="248291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35A5852-D74E-6D40-88C0-103E7AB0FA4D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80513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9B81290-0846-D440-B612-B434CF437F5D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23E122AD-B4DF-EF4A-9EE4-42BB05EDEB19}"/>
              </a:ext>
            </a:extLst>
          </p:cNvPr>
          <p:cNvSpPr txBox="1"/>
          <p:nvPr/>
        </p:nvSpPr>
        <p:spPr>
          <a:xfrm>
            <a:off x="5433923" y="142226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T547K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13D8C4E-308D-F347-882F-F9AEC978926F}"/>
              </a:ext>
            </a:extLst>
          </p:cNvPr>
          <p:cNvGrpSpPr/>
          <p:nvPr/>
        </p:nvGrpSpPr>
        <p:grpSpPr>
          <a:xfrm>
            <a:off x="5931794" y="1225958"/>
            <a:ext cx="67778" cy="733908"/>
            <a:chOff x="494675" y="1835307"/>
            <a:chExt cx="67778" cy="733908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5B6A691-5556-B64D-8541-C6B5C2292C7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6613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931D042-9467-CB43-A3D3-5DD302541153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9C1E338B-DF4D-4C40-8504-4C46E5ED47E2}"/>
              </a:ext>
            </a:extLst>
          </p:cNvPr>
          <p:cNvSpPr txBox="1"/>
          <p:nvPr/>
        </p:nvSpPr>
        <p:spPr>
          <a:xfrm>
            <a:off x="5833913" y="190254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D614G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64F12C0-4829-024D-BDF0-88267F7C3640}"/>
              </a:ext>
            </a:extLst>
          </p:cNvPr>
          <p:cNvGrpSpPr/>
          <p:nvPr/>
        </p:nvGrpSpPr>
        <p:grpSpPr>
          <a:xfrm>
            <a:off x="6034640" y="1225958"/>
            <a:ext cx="67778" cy="608802"/>
            <a:chOff x="494675" y="1835307"/>
            <a:chExt cx="67778" cy="608802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2648D03-2305-0B4D-A43B-A730A2853AD9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41024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5EFF5E-9D68-744B-BD2A-1AC307DC5CB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283481C1-7F8A-2F47-B3FF-CD735893848E}"/>
              </a:ext>
            </a:extLst>
          </p:cNvPr>
          <p:cNvSpPr txBox="1"/>
          <p:nvPr/>
        </p:nvSpPr>
        <p:spPr>
          <a:xfrm>
            <a:off x="5938104" y="1781842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H655Y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A24B9C2-F25E-9441-9C83-75503217E70D}"/>
              </a:ext>
            </a:extLst>
          </p:cNvPr>
          <p:cNvGrpSpPr/>
          <p:nvPr/>
        </p:nvGrpSpPr>
        <p:grpSpPr>
          <a:xfrm>
            <a:off x="6122960" y="1225958"/>
            <a:ext cx="67778" cy="481362"/>
            <a:chOff x="494675" y="1835307"/>
            <a:chExt cx="67778" cy="481362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941CFC3-D543-A448-AF68-21B8260CF4A5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413584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6EA568D-5C27-554F-8CEF-37BA770B7384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0645E72B-5353-044E-A389-1A0346C395C0}"/>
              </a:ext>
            </a:extLst>
          </p:cNvPr>
          <p:cNvSpPr txBox="1"/>
          <p:nvPr/>
        </p:nvSpPr>
        <p:spPr>
          <a:xfrm>
            <a:off x="6019882" y="1656323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N679K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E588703-B075-4B43-B073-6E16EBC0263D}"/>
              </a:ext>
            </a:extLst>
          </p:cNvPr>
          <p:cNvGrpSpPr/>
          <p:nvPr/>
        </p:nvGrpSpPr>
        <p:grpSpPr>
          <a:xfrm>
            <a:off x="6163960" y="1224807"/>
            <a:ext cx="67778" cy="362704"/>
            <a:chOff x="494675" y="1835307"/>
            <a:chExt cx="67778" cy="362704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B86F739-D325-F649-8781-A3171E696FD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294926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4C63911-0CC4-E341-8DDC-D2628D72587E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08A9DC13-6F88-F44F-999B-AC455800BD8F}"/>
              </a:ext>
            </a:extLst>
          </p:cNvPr>
          <p:cNvSpPr txBox="1"/>
          <p:nvPr/>
        </p:nvSpPr>
        <p:spPr>
          <a:xfrm>
            <a:off x="6080285" y="1531892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P681H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2156072-3187-EA40-9D97-72513D96C872}"/>
              </a:ext>
            </a:extLst>
          </p:cNvPr>
          <p:cNvGrpSpPr/>
          <p:nvPr/>
        </p:nvGrpSpPr>
        <p:grpSpPr>
          <a:xfrm>
            <a:off x="6864703" y="1232362"/>
            <a:ext cx="67778" cy="663552"/>
            <a:chOff x="494675" y="1835307"/>
            <a:chExt cx="67778" cy="663552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2D01E58-100F-E147-B6C5-904FB402F68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95774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69585B8-3089-7749-8C90-C6DFE9D24316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0202415-47E8-CA4F-B2BB-1F8981DB367D}"/>
              </a:ext>
            </a:extLst>
          </p:cNvPr>
          <p:cNvSpPr txBox="1"/>
          <p:nvPr/>
        </p:nvSpPr>
        <p:spPr>
          <a:xfrm>
            <a:off x="6779628" y="1845591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N764K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2E3064D-D685-AC48-98DB-A8CF964CB061}"/>
              </a:ext>
            </a:extLst>
          </p:cNvPr>
          <p:cNvGrpSpPr/>
          <p:nvPr/>
        </p:nvGrpSpPr>
        <p:grpSpPr>
          <a:xfrm>
            <a:off x="6983816" y="1232686"/>
            <a:ext cx="67778" cy="362704"/>
            <a:chOff x="494675" y="1835307"/>
            <a:chExt cx="67778" cy="362704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748421F-A7E2-AC4C-A58B-148C1DD5322F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294926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F28C7E5-CF5C-F243-A7D0-AB73E12BD6D8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175D49F3-9715-6A42-AD9F-E08F4DCA80C7}"/>
              </a:ext>
            </a:extLst>
          </p:cNvPr>
          <p:cNvSpPr txBox="1"/>
          <p:nvPr/>
        </p:nvSpPr>
        <p:spPr>
          <a:xfrm>
            <a:off x="6900141" y="1539771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D796Y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4288DA9-0524-E04C-A88C-C46D4D5B310F}"/>
              </a:ext>
            </a:extLst>
          </p:cNvPr>
          <p:cNvGrpSpPr/>
          <p:nvPr/>
        </p:nvGrpSpPr>
        <p:grpSpPr>
          <a:xfrm>
            <a:off x="7500489" y="1232054"/>
            <a:ext cx="67778" cy="1046536"/>
            <a:chOff x="494675" y="1835307"/>
            <a:chExt cx="67778" cy="1046536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F07D-9178-8E46-9386-55DF013E7B0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78758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0D12A53-ADCF-9642-A4B2-5A99B754C54E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88FEB020-8326-804F-AA21-FCCDA141421E}"/>
              </a:ext>
            </a:extLst>
          </p:cNvPr>
          <p:cNvSpPr txBox="1"/>
          <p:nvPr/>
        </p:nvSpPr>
        <p:spPr>
          <a:xfrm>
            <a:off x="7383855" y="224029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N856K</a:t>
            </a: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C2B2782-88A0-B640-8192-91D1F7F427CC}"/>
              </a:ext>
            </a:extLst>
          </p:cNvPr>
          <p:cNvGrpSpPr/>
          <p:nvPr/>
        </p:nvGrpSpPr>
        <p:grpSpPr>
          <a:xfrm>
            <a:off x="7672842" y="1232054"/>
            <a:ext cx="67778" cy="879702"/>
            <a:chOff x="494675" y="1835307"/>
            <a:chExt cx="67778" cy="879702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516D76-02C8-8746-8EE5-4716BAB38D6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811924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C629D1B-68AA-5D4D-AA63-1936B53712F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32ACA439-4D50-DD40-9797-BA9F2DBBB716}"/>
              </a:ext>
            </a:extLst>
          </p:cNvPr>
          <p:cNvSpPr txBox="1"/>
          <p:nvPr/>
        </p:nvSpPr>
        <p:spPr>
          <a:xfrm>
            <a:off x="7518537" y="2078951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Q954H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4A822EA-38C1-5A44-9C4F-CD5A2CED23B7}"/>
              </a:ext>
            </a:extLst>
          </p:cNvPr>
          <p:cNvGrpSpPr/>
          <p:nvPr/>
        </p:nvGrpSpPr>
        <p:grpSpPr>
          <a:xfrm>
            <a:off x="7766392" y="1235547"/>
            <a:ext cx="67778" cy="753098"/>
            <a:chOff x="494675" y="1835307"/>
            <a:chExt cx="67778" cy="753098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683EEB8-8125-F044-95B7-34D30F86155D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85320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D81CCE1-4B3A-CD42-8DA1-135255136AC6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B4BE2115-9889-9244-A68C-443DD3DDEC68}"/>
              </a:ext>
            </a:extLst>
          </p:cNvPr>
          <p:cNvSpPr txBox="1"/>
          <p:nvPr/>
        </p:nvSpPr>
        <p:spPr>
          <a:xfrm>
            <a:off x="7675065" y="1933536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N969K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E58AA36-A387-B04B-944B-315882613660}"/>
              </a:ext>
            </a:extLst>
          </p:cNvPr>
          <p:cNvGrpSpPr/>
          <p:nvPr/>
        </p:nvGrpSpPr>
        <p:grpSpPr>
          <a:xfrm>
            <a:off x="7865898" y="1235396"/>
            <a:ext cx="67778" cy="577754"/>
            <a:chOff x="494675" y="1835307"/>
            <a:chExt cx="67778" cy="577754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245AFA3-416A-9245-89C0-938596DC055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09976"/>
            </a:xfrm>
            <a:prstGeom prst="line">
              <a:avLst/>
            </a:prstGeom>
            <a:grp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E8E8DCD-500F-6544-863A-734A5EE03404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2D1D25C5-2F04-114E-B6C5-A11A75170D09}"/>
              </a:ext>
            </a:extLst>
          </p:cNvPr>
          <p:cNvSpPr txBox="1"/>
          <p:nvPr/>
        </p:nvSpPr>
        <p:spPr>
          <a:xfrm>
            <a:off x="7768796" y="1774721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L981F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8283866-EA5C-5242-A40F-7B7BF1F9F2E9}"/>
              </a:ext>
            </a:extLst>
          </p:cNvPr>
          <p:cNvSpPr txBox="1"/>
          <p:nvPr/>
        </p:nvSpPr>
        <p:spPr>
          <a:xfrm>
            <a:off x="6870949" y="472661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latin typeface="Arial" panose="020B0604020202020204" pitchFamily="34" charset="0"/>
                <a:cs typeface="Arial" panose="020B0604020202020204" pitchFamily="34" charset="0"/>
              </a:rPr>
              <a:t>815-816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6C633B9-E5B6-8E44-BFFB-A795EFE197F3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7243808" y="749660"/>
            <a:ext cx="0" cy="3005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2C47309-683C-5049-9FE4-A37551786A75}"/>
              </a:ext>
            </a:extLst>
          </p:cNvPr>
          <p:cNvSpPr txBox="1"/>
          <p:nvPr/>
        </p:nvSpPr>
        <p:spPr>
          <a:xfrm>
            <a:off x="6732009" y="37006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900" b="1" dirty="0">
                <a:latin typeface="Arial" panose="020B0604020202020204" pitchFamily="34" charset="0"/>
                <a:cs typeface="Arial" panose="020B0604020202020204" pitchFamily="34" charset="0"/>
              </a:rPr>
              <a:t>S2’ cleavage site</a:t>
            </a:r>
          </a:p>
        </p:txBody>
      </p:sp>
    </p:spTree>
    <p:extLst>
      <p:ext uri="{BB962C8B-B14F-4D97-AF65-F5344CB8AC3E}">
        <p14:creationId xmlns:p14="http://schemas.microsoft.com/office/powerpoint/2010/main" val="18921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349">
            <a:extLst>
              <a:ext uri="{FF2B5EF4-FFF2-40B4-BE49-F238E27FC236}">
                <a16:creationId xmlns:a16="http://schemas.microsoft.com/office/drawing/2014/main" id="{F06B63C5-8FD2-FC40-AD32-E223D19A0BD2}"/>
              </a:ext>
            </a:extLst>
          </p:cNvPr>
          <p:cNvSpPr txBox="1"/>
          <p:nvPr/>
        </p:nvSpPr>
        <p:spPr>
          <a:xfrm>
            <a:off x="564200" y="742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dirty="0">
                <a:latin typeface="Helvetica" pitchFamily="2" charset="0"/>
              </a:rPr>
              <a:t>BA.2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0DFA1-AB05-F844-A539-FF81B4FF082F}"/>
              </a:ext>
            </a:extLst>
          </p:cNvPr>
          <p:cNvCxnSpPr/>
          <p:nvPr/>
        </p:nvCxnSpPr>
        <p:spPr>
          <a:xfrm>
            <a:off x="3244384" y="1305466"/>
            <a:ext cx="2714" cy="3214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F2DDB0-96EB-9C4A-A73C-5471A6F99725}"/>
              </a:ext>
            </a:extLst>
          </p:cNvPr>
          <p:cNvCxnSpPr/>
          <p:nvPr/>
        </p:nvCxnSpPr>
        <p:spPr>
          <a:xfrm>
            <a:off x="2264077" y="1324334"/>
            <a:ext cx="2714" cy="3214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C7CE32A-28F1-E146-B2E2-E8B8DC364E5B}"/>
              </a:ext>
            </a:extLst>
          </p:cNvPr>
          <p:cNvGrpSpPr/>
          <p:nvPr/>
        </p:nvGrpSpPr>
        <p:grpSpPr>
          <a:xfrm>
            <a:off x="407607" y="1476260"/>
            <a:ext cx="6844542" cy="686274"/>
            <a:chOff x="2695333" y="3771900"/>
            <a:chExt cx="6844542" cy="6862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035032-AAB9-564A-8FC6-30496AF47DB6}"/>
                </a:ext>
              </a:extLst>
            </p:cNvPr>
            <p:cNvSpPr/>
            <p:nvPr/>
          </p:nvSpPr>
          <p:spPr>
            <a:xfrm>
              <a:off x="2826211" y="3771900"/>
              <a:ext cx="6596286" cy="230084"/>
            </a:xfrm>
            <a:prstGeom prst="rect">
              <a:avLst/>
            </a:prstGeom>
            <a:solidFill>
              <a:srgbClr val="1E85EE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B67D20-A9F5-7141-9E6E-F51DF28C6F9B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2826211" y="3886942"/>
              <a:ext cx="2714" cy="3278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9C99D0-B8CD-C74A-BA3D-74DB7BE79E0E}"/>
                </a:ext>
              </a:extLst>
            </p:cNvPr>
            <p:cNvCxnSpPr/>
            <p:nvPr/>
          </p:nvCxnSpPr>
          <p:spPr>
            <a:xfrm>
              <a:off x="9248770" y="3893343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B04D0-2906-4A4B-88A5-0B848E884EB9}"/>
                </a:ext>
              </a:extLst>
            </p:cNvPr>
            <p:cNvSpPr txBox="1"/>
            <p:nvPr/>
          </p:nvSpPr>
          <p:spPr>
            <a:xfrm>
              <a:off x="2695333" y="414010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28601C-CD4F-454F-BACC-B3792CA0A2BC}"/>
                </a:ext>
              </a:extLst>
            </p:cNvPr>
            <p:cNvSpPr txBox="1"/>
            <p:nvPr/>
          </p:nvSpPr>
          <p:spPr>
            <a:xfrm>
              <a:off x="3899127" y="415039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FB730-CC02-C84A-88BE-D1F1674BB38A}"/>
                </a:ext>
              </a:extLst>
            </p:cNvPr>
            <p:cNvSpPr txBox="1"/>
            <p:nvPr/>
          </p:nvSpPr>
          <p:spPr>
            <a:xfrm>
              <a:off x="6494366" y="415039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3D9987-7908-D342-8012-EB6457FBFD67}"/>
                </a:ext>
              </a:extLst>
            </p:cNvPr>
            <p:cNvSpPr txBox="1"/>
            <p:nvPr/>
          </p:nvSpPr>
          <p:spPr>
            <a:xfrm>
              <a:off x="7731937" y="41503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89B8BD-0069-014B-99CC-36F107025E7A}"/>
                </a:ext>
              </a:extLst>
            </p:cNvPr>
            <p:cNvCxnSpPr/>
            <p:nvPr/>
          </p:nvCxnSpPr>
          <p:spPr>
            <a:xfrm>
              <a:off x="4152414" y="389800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A3634F-CF19-1E41-8FEE-965C02309531}"/>
                </a:ext>
              </a:extLst>
            </p:cNvPr>
            <p:cNvCxnSpPr/>
            <p:nvPr/>
          </p:nvCxnSpPr>
          <p:spPr>
            <a:xfrm>
              <a:off x="6734421" y="389788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1E48C7-1E47-364C-BDEF-F597C5DBFD5B}"/>
                </a:ext>
              </a:extLst>
            </p:cNvPr>
            <p:cNvCxnSpPr/>
            <p:nvPr/>
          </p:nvCxnSpPr>
          <p:spPr>
            <a:xfrm>
              <a:off x="8023043" y="389927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3D09F5-4016-3B46-B2D6-0BB705F94CD7}"/>
                </a:ext>
              </a:extLst>
            </p:cNvPr>
            <p:cNvSpPr txBox="1"/>
            <p:nvPr/>
          </p:nvSpPr>
          <p:spPr>
            <a:xfrm>
              <a:off x="8957664" y="414650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1250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94E033E-A7E9-8F47-A887-1E82C18F4A90}"/>
              </a:ext>
            </a:extLst>
          </p:cNvPr>
          <p:cNvSpPr/>
          <p:nvPr/>
        </p:nvSpPr>
        <p:spPr>
          <a:xfrm>
            <a:off x="4050020" y="1472892"/>
            <a:ext cx="2963283" cy="231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3AE12-6992-7E45-9FC0-2A361DF4D82E}"/>
              </a:ext>
            </a:extLst>
          </p:cNvPr>
          <p:cNvSpPr/>
          <p:nvPr/>
        </p:nvSpPr>
        <p:spPr>
          <a:xfrm>
            <a:off x="2264077" y="1466236"/>
            <a:ext cx="984454" cy="2367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EC1FE-1CA0-1C47-BC5D-52B963228B5E}"/>
              </a:ext>
            </a:extLst>
          </p:cNvPr>
          <p:cNvSpPr txBox="1"/>
          <p:nvPr/>
        </p:nvSpPr>
        <p:spPr>
          <a:xfrm>
            <a:off x="2496803" y="143071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dirty="0"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E4A80-E395-E642-954A-1C3A80675301}"/>
              </a:ext>
            </a:extLst>
          </p:cNvPr>
          <p:cNvSpPr txBox="1"/>
          <p:nvPr/>
        </p:nvSpPr>
        <p:spPr>
          <a:xfrm>
            <a:off x="2162633" y="109011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D031CF-0A1E-1E4E-8A12-B6580A0118AA}"/>
              </a:ext>
            </a:extLst>
          </p:cNvPr>
          <p:cNvSpPr txBox="1"/>
          <p:nvPr/>
        </p:nvSpPr>
        <p:spPr>
          <a:xfrm>
            <a:off x="2920987" y="1094734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25674D-F513-9548-B37D-EEDE83CAE547}"/>
              </a:ext>
            </a:extLst>
          </p:cNvPr>
          <p:cNvCxnSpPr>
            <a:cxnSpLocks/>
          </p:cNvCxnSpPr>
          <p:nvPr/>
        </p:nvCxnSpPr>
        <p:spPr>
          <a:xfrm>
            <a:off x="691659" y="760073"/>
            <a:ext cx="333930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3DA98-D53C-1A46-BCAA-3A6123646DF7}"/>
              </a:ext>
            </a:extLst>
          </p:cNvPr>
          <p:cNvCxnSpPr>
            <a:cxnSpLocks/>
          </p:cNvCxnSpPr>
          <p:nvPr/>
        </p:nvCxnSpPr>
        <p:spPr>
          <a:xfrm>
            <a:off x="4049172" y="761995"/>
            <a:ext cx="2964131" cy="964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ED2799-A33A-5C4E-A4C7-0C2B27FCEF4D}"/>
              </a:ext>
            </a:extLst>
          </p:cNvPr>
          <p:cNvSpPr txBox="1"/>
          <p:nvPr/>
        </p:nvSpPr>
        <p:spPr>
          <a:xfrm>
            <a:off x="2264077" y="47455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Subunit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0C9D68-06C7-B04C-9B76-EE819046C523}"/>
              </a:ext>
            </a:extLst>
          </p:cNvPr>
          <p:cNvSpPr txBox="1"/>
          <p:nvPr/>
        </p:nvSpPr>
        <p:spPr>
          <a:xfrm>
            <a:off x="4884602" y="486078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Subunit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BC6C38-A884-8748-B961-7128C2135D14}"/>
              </a:ext>
            </a:extLst>
          </p:cNvPr>
          <p:cNvCxnSpPr/>
          <p:nvPr/>
        </p:nvCxnSpPr>
        <p:spPr>
          <a:xfrm>
            <a:off x="2173911" y="1323741"/>
            <a:ext cx="2714" cy="321469"/>
          </a:xfrm>
          <a:prstGeom prst="line">
            <a:avLst/>
          </a:prstGeom>
          <a:ln w="12700">
            <a:solidFill>
              <a:srgbClr val="68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F4EBD5-8B46-304C-9191-3CA362029C7B}"/>
              </a:ext>
            </a:extLst>
          </p:cNvPr>
          <p:cNvCxnSpPr/>
          <p:nvPr/>
        </p:nvCxnSpPr>
        <p:spPr>
          <a:xfrm>
            <a:off x="697255" y="1333459"/>
            <a:ext cx="2714" cy="321469"/>
          </a:xfrm>
          <a:prstGeom prst="line">
            <a:avLst/>
          </a:prstGeom>
          <a:ln w="12700">
            <a:solidFill>
              <a:srgbClr val="68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FB2DCE-7F2C-C34A-951F-30B7B5110D48}"/>
              </a:ext>
            </a:extLst>
          </p:cNvPr>
          <p:cNvSpPr txBox="1"/>
          <p:nvPr/>
        </p:nvSpPr>
        <p:spPr>
          <a:xfrm>
            <a:off x="564200" y="10865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68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9E2F0-70B4-654A-B80E-972639F8ED00}"/>
              </a:ext>
            </a:extLst>
          </p:cNvPr>
          <p:cNvSpPr txBox="1"/>
          <p:nvPr/>
        </p:nvSpPr>
        <p:spPr>
          <a:xfrm>
            <a:off x="1838508" y="108650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68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40446-73EC-EB46-8946-E7AB9828AFAE}"/>
              </a:ext>
            </a:extLst>
          </p:cNvPr>
          <p:cNvSpPr/>
          <p:nvPr/>
        </p:nvSpPr>
        <p:spPr>
          <a:xfrm>
            <a:off x="3282429" y="1469158"/>
            <a:ext cx="742570" cy="234855"/>
          </a:xfrm>
          <a:prstGeom prst="rect">
            <a:avLst/>
          </a:prstGeom>
          <a:solidFill>
            <a:srgbClr val="FF8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7222A6-BEA9-1A46-8680-F6C0EB4115BA}"/>
              </a:ext>
            </a:extLst>
          </p:cNvPr>
          <p:cNvSpPr/>
          <p:nvPr/>
        </p:nvSpPr>
        <p:spPr>
          <a:xfrm>
            <a:off x="691660" y="1471487"/>
            <a:ext cx="1490568" cy="234855"/>
          </a:xfrm>
          <a:prstGeom prst="rect">
            <a:avLst/>
          </a:prstGeom>
          <a:solidFill>
            <a:srgbClr val="68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A3EEF-A111-9A45-9651-616266F677A2}"/>
              </a:ext>
            </a:extLst>
          </p:cNvPr>
          <p:cNvSpPr txBox="1"/>
          <p:nvPr/>
        </p:nvSpPr>
        <p:spPr>
          <a:xfrm>
            <a:off x="1173467" y="143071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dirty="0">
                <a:latin typeface="Arial" panose="020B0604020202020204" pitchFamily="34" charset="0"/>
                <a:cs typeface="Arial" panose="020B0604020202020204" pitchFamily="34" charset="0"/>
              </a:rPr>
              <a:t>NTD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85F39-0993-BE4A-A28B-933430A14653}"/>
              </a:ext>
            </a:extLst>
          </p:cNvPr>
          <p:cNvSpPr txBox="1"/>
          <p:nvPr/>
        </p:nvSpPr>
        <p:spPr>
          <a:xfrm>
            <a:off x="3305203" y="146129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Arial" panose="020B0604020202020204" pitchFamily="34" charset="0"/>
                <a:cs typeface="Arial" panose="020B0604020202020204" pitchFamily="34" charset="0"/>
              </a:rPr>
              <a:t>SD1/SD2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B7067D-7326-D644-918E-5943E8E19677}"/>
              </a:ext>
            </a:extLst>
          </p:cNvPr>
          <p:cNvGrpSpPr/>
          <p:nvPr/>
        </p:nvGrpSpPr>
        <p:grpSpPr>
          <a:xfrm>
            <a:off x="861535" y="1666196"/>
            <a:ext cx="67778" cy="1014110"/>
            <a:chOff x="494675" y="1835307"/>
            <a:chExt cx="67778" cy="101411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1193D5-CCCF-F74C-B6BD-82F6110E81AD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46332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3502D0-6420-F641-A09E-6902558827CD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5AC165-D33E-7E4A-B111-4B96C3F9C3B8}"/>
              </a:ext>
            </a:extLst>
          </p:cNvPr>
          <p:cNvGrpSpPr/>
          <p:nvPr/>
        </p:nvGrpSpPr>
        <p:grpSpPr>
          <a:xfrm>
            <a:off x="1108376" y="1661736"/>
            <a:ext cx="67778" cy="1168117"/>
            <a:chOff x="494675" y="1835307"/>
            <a:chExt cx="67778" cy="116811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FE2245-56C6-D54E-832A-88133AF9D30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100339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797672-12F5-534D-AB54-47A338CFC67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726D13-0C9C-8346-994D-0B2501A79C4B}"/>
              </a:ext>
            </a:extLst>
          </p:cNvPr>
          <p:cNvGrpSpPr/>
          <p:nvPr/>
        </p:nvGrpSpPr>
        <p:grpSpPr>
          <a:xfrm>
            <a:off x="1453994" y="1663848"/>
            <a:ext cx="67778" cy="691388"/>
            <a:chOff x="494675" y="1835307"/>
            <a:chExt cx="67778" cy="691388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AC6498-763B-A643-A727-4DCBF0B38B5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2361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969D64-6E9E-7C4F-91C8-0F3800FD9CE6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8C154C-09CF-0F47-BD93-1E49247703FF}"/>
              </a:ext>
            </a:extLst>
          </p:cNvPr>
          <p:cNvGrpSpPr/>
          <p:nvPr/>
        </p:nvGrpSpPr>
        <p:grpSpPr>
          <a:xfrm>
            <a:off x="712877" y="1661168"/>
            <a:ext cx="67778" cy="503499"/>
            <a:chOff x="494675" y="1835307"/>
            <a:chExt cx="67778" cy="50349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6BCEA7-E34F-564D-B98B-8B4DEC91176E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43572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B2FFB86-5450-654A-BB42-12E59E0208FC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23924F-8B29-1E48-AB1E-8EF19257258A}"/>
              </a:ext>
            </a:extLst>
          </p:cNvPr>
          <p:cNvGrpSpPr/>
          <p:nvPr/>
        </p:nvGrpSpPr>
        <p:grpSpPr>
          <a:xfrm>
            <a:off x="799881" y="1663668"/>
            <a:ext cx="67778" cy="866127"/>
            <a:chOff x="494675" y="1835307"/>
            <a:chExt cx="67778" cy="86612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BB9CFA-6F80-EC4D-A3EA-8FD1B8DF172E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3262" cy="798349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53D79BC-AA3F-944B-A99A-D656EC3CD46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82EE0D5-BC5A-324C-9B6B-72E2F92AEC93}"/>
              </a:ext>
            </a:extLst>
          </p:cNvPr>
          <p:cNvSpPr txBox="1"/>
          <p:nvPr/>
        </p:nvSpPr>
        <p:spPr>
          <a:xfrm>
            <a:off x="388953" y="2100095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T19I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579232-E29A-554C-9F95-321B32CA6231}"/>
              </a:ext>
            </a:extLst>
          </p:cNvPr>
          <p:cNvSpPr txBox="1"/>
          <p:nvPr/>
        </p:nvSpPr>
        <p:spPr>
          <a:xfrm>
            <a:off x="557341" y="2620717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⍙25-27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63E64B-013A-5A45-9A67-A84424F265DF}"/>
              </a:ext>
            </a:extLst>
          </p:cNvPr>
          <p:cNvSpPr txBox="1"/>
          <p:nvPr/>
        </p:nvSpPr>
        <p:spPr>
          <a:xfrm>
            <a:off x="713321" y="276930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G142D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71F51A-E913-4748-9B38-3CCDCDE01064}"/>
              </a:ext>
            </a:extLst>
          </p:cNvPr>
          <p:cNvSpPr txBox="1"/>
          <p:nvPr/>
        </p:nvSpPr>
        <p:spPr>
          <a:xfrm>
            <a:off x="1349931" y="2310458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V213G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6CD4ED-A3E3-B64D-BB48-A0E83ACFA7FD}"/>
              </a:ext>
            </a:extLst>
          </p:cNvPr>
          <p:cNvGrpSpPr/>
          <p:nvPr/>
        </p:nvGrpSpPr>
        <p:grpSpPr>
          <a:xfrm>
            <a:off x="2888817" y="1669633"/>
            <a:ext cx="67778" cy="1188692"/>
            <a:chOff x="494675" y="1835307"/>
            <a:chExt cx="67778" cy="118869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5168660-81A2-2248-B86D-645A2732A1B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12091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E250AE7-B40F-6B42-A236-8BD394440A49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72F1BE-EB29-A948-B898-7BDA70481F3D}"/>
              </a:ext>
            </a:extLst>
          </p:cNvPr>
          <p:cNvGrpSpPr/>
          <p:nvPr/>
        </p:nvGrpSpPr>
        <p:grpSpPr>
          <a:xfrm>
            <a:off x="2395095" y="1663837"/>
            <a:ext cx="67778" cy="589086"/>
            <a:chOff x="494675" y="1835307"/>
            <a:chExt cx="67778" cy="589086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D7CC9B-767A-684E-9EA6-70846F3D626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21308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1C80057-A2CC-0A4B-9F1B-5ECDA6A61231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2D9A71-9696-7747-BF0E-2C8979C6107B}"/>
              </a:ext>
            </a:extLst>
          </p:cNvPr>
          <p:cNvGrpSpPr/>
          <p:nvPr/>
        </p:nvGrpSpPr>
        <p:grpSpPr>
          <a:xfrm>
            <a:off x="2317985" y="1668367"/>
            <a:ext cx="67778" cy="428953"/>
            <a:chOff x="494675" y="1835307"/>
            <a:chExt cx="67778" cy="428953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B5AEBBD-00E6-9A47-97D7-F84791A60E8F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61175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54A0D2-D634-F241-A986-D9C211CAC24D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3E204F5-95E4-364C-A1C9-8838F34FC5E7}"/>
              </a:ext>
            </a:extLst>
          </p:cNvPr>
          <p:cNvSpPr txBox="1"/>
          <p:nvPr/>
        </p:nvSpPr>
        <p:spPr>
          <a:xfrm>
            <a:off x="1941442" y="203925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G339D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D70CCC-B7E9-314E-AA5C-5FDF9A8CD6F7}"/>
              </a:ext>
            </a:extLst>
          </p:cNvPr>
          <p:cNvSpPr txBox="1"/>
          <p:nvPr/>
        </p:nvSpPr>
        <p:spPr>
          <a:xfrm>
            <a:off x="1986426" y="2205201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S371F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D58DD53-8159-6C48-8B5A-3257F4A25E4D}"/>
              </a:ext>
            </a:extLst>
          </p:cNvPr>
          <p:cNvGrpSpPr/>
          <p:nvPr/>
        </p:nvGrpSpPr>
        <p:grpSpPr>
          <a:xfrm>
            <a:off x="2431119" y="1663045"/>
            <a:ext cx="67778" cy="683271"/>
            <a:chOff x="494675" y="1835307"/>
            <a:chExt cx="67778" cy="68327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85313C-0C28-FC4D-BC5B-87D64BACFF2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15493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724EDD9-464B-F747-B812-AC65E408F593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ABE2F7F-FA30-6443-922D-639914A4D877}"/>
              </a:ext>
            </a:extLst>
          </p:cNvPr>
          <p:cNvSpPr txBox="1"/>
          <p:nvPr/>
        </p:nvSpPr>
        <p:spPr>
          <a:xfrm>
            <a:off x="2016790" y="2332654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S373P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F1726AE-9959-F24E-8C06-E6601F090F6D}"/>
              </a:ext>
            </a:extLst>
          </p:cNvPr>
          <p:cNvGrpSpPr/>
          <p:nvPr/>
        </p:nvGrpSpPr>
        <p:grpSpPr>
          <a:xfrm>
            <a:off x="2467825" y="1663045"/>
            <a:ext cx="67778" cy="788549"/>
            <a:chOff x="494675" y="1835307"/>
            <a:chExt cx="67778" cy="788549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FFF4DE2-03C7-1A4D-889B-CEA08C658DA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2077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5074D29-81E4-5944-B3ED-222EEC3C3784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90FE04A-C004-7C41-841D-BA0B3C32CA6E}"/>
              </a:ext>
            </a:extLst>
          </p:cNvPr>
          <p:cNvSpPr txBox="1"/>
          <p:nvPr/>
        </p:nvSpPr>
        <p:spPr>
          <a:xfrm>
            <a:off x="2060092" y="243696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S375F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A6CF3E6-414B-7041-B067-8130D599E963}"/>
              </a:ext>
            </a:extLst>
          </p:cNvPr>
          <p:cNvGrpSpPr/>
          <p:nvPr/>
        </p:nvGrpSpPr>
        <p:grpSpPr>
          <a:xfrm>
            <a:off x="2593098" y="1665128"/>
            <a:ext cx="67778" cy="1493139"/>
            <a:chOff x="494675" y="1835307"/>
            <a:chExt cx="67778" cy="149313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136B896-D625-F246-88F6-77B3A4E03B2E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42536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5E143EC-4439-944D-B302-7CC9C9D91F71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4540F59-5444-D441-A365-0B9F9F2DDE98}"/>
              </a:ext>
            </a:extLst>
          </p:cNvPr>
          <p:cNvSpPr txBox="1"/>
          <p:nvPr/>
        </p:nvSpPr>
        <p:spPr>
          <a:xfrm>
            <a:off x="2185181" y="3096245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K417N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CCC5B3E-C724-9048-9B23-C2764B5C9EAA}"/>
              </a:ext>
            </a:extLst>
          </p:cNvPr>
          <p:cNvGrpSpPr/>
          <p:nvPr/>
        </p:nvGrpSpPr>
        <p:grpSpPr>
          <a:xfrm>
            <a:off x="2690168" y="1670824"/>
            <a:ext cx="67778" cy="1355222"/>
            <a:chOff x="494675" y="1835307"/>
            <a:chExt cx="67778" cy="1355222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3D0176-20CC-E24C-A38F-673EC46B45E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28744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C4D9FDC-904E-C240-AEAC-1362F084063C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6D9514F-9078-3C44-8C4D-77F87EB3A548}"/>
              </a:ext>
            </a:extLst>
          </p:cNvPr>
          <p:cNvSpPr txBox="1"/>
          <p:nvPr/>
        </p:nvSpPr>
        <p:spPr>
          <a:xfrm>
            <a:off x="2588406" y="3016513"/>
            <a:ext cx="574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N440K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CBC986E-1949-F642-AC7D-210A5717DAEA}"/>
              </a:ext>
            </a:extLst>
          </p:cNvPr>
          <p:cNvGrpSpPr/>
          <p:nvPr/>
        </p:nvGrpSpPr>
        <p:grpSpPr>
          <a:xfrm>
            <a:off x="2743167" y="1669633"/>
            <a:ext cx="67778" cy="1278264"/>
            <a:chOff x="494675" y="1835307"/>
            <a:chExt cx="67778" cy="1278264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F8C041-4762-E643-88C9-04545F8A15B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21048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B955BA-D9CC-5749-BAAC-EC56EAAEDAE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D5340D2-F4E4-D740-B718-228268C65E62}"/>
              </a:ext>
            </a:extLst>
          </p:cNvPr>
          <p:cNvSpPr txBox="1"/>
          <p:nvPr/>
        </p:nvSpPr>
        <p:spPr>
          <a:xfrm>
            <a:off x="2656988" y="2912046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G446S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F4D5DF-2354-A742-8AFB-9B003B781748}"/>
              </a:ext>
            </a:extLst>
          </p:cNvPr>
          <p:cNvSpPr txBox="1"/>
          <p:nvPr/>
        </p:nvSpPr>
        <p:spPr>
          <a:xfrm>
            <a:off x="2796811" y="281217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S477N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A2EF1A-5030-4A41-A69C-F45D0A37485C}"/>
              </a:ext>
            </a:extLst>
          </p:cNvPr>
          <p:cNvGrpSpPr/>
          <p:nvPr/>
        </p:nvGrpSpPr>
        <p:grpSpPr>
          <a:xfrm>
            <a:off x="2924668" y="1669633"/>
            <a:ext cx="67778" cy="1051894"/>
            <a:chOff x="494675" y="1835307"/>
            <a:chExt cx="67778" cy="105189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A01C6DD-E895-E44A-B106-FD4E3B7259B9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8411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8EC357-A99D-F94B-A534-CA2F9E88743A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D5F4499-1421-1A46-A8C5-45B7CD5A87A8}"/>
              </a:ext>
            </a:extLst>
          </p:cNvPr>
          <p:cNvSpPr txBox="1"/>
          <p:nvPr/>
        </p:nvSpPr>
        <p:spPr>
          <a:xfrm>
            <a:off x="2859491" y="2701676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T478K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6AABF15-A294-F149-AA88-D9BF9750425A}"/>
              </a:ext>
            </a:extLst>
          </p:cNvPr>
          <p:cNvGrpSpPr/>
          <p:nvPr/>
        </p:nvGrpSpPr>
        <p:grpSpPr>
          <a:xfrm>
            <a:off x="3155893" y="1671867"/>
            <a:ext cx="67778" cy="570982"/>
            <a:chOff x="494675" y="1835307"/>
            <a:chExt cx="67778" cy="57098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296198-1366-FA4A-8401-19B5FDE20E4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0320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DE8AE99-9549-8C4B-A184-CB2179D904F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86FDB29-84B1-FD44-9006-96323BA8AFAC}"/>
              </a:ext>
            </a:extLst>
          </p:cNvPr>
          <p:cNvGrpSpPr/>
          <p:nvPr/>
        </p:nvGrpSpPr>
        <p:grpSpPr>
          <a:xfrm>
            <a:off x="3191744" y="1671867"/>
            <a:ext cx="67778" cy="427533"/>
            <a:chOff x="494675" y="1835307"/>
            <a:chExt cx="67778" cy="427533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12A9A0-2D9D-7843-875F-0D7D5905465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59755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EFB0A01-06A7-8949-A14B-EC0547AD616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75911A6-0C97-544A-BDCA-2786A05AD68C}"/>
              </a:ext>
            </a:extLst>
          </p:cNvPr>
          <p:cNvGrpSpPr/>
          <p:nvPr/>
        </p:nvGrpSpPr>
        <p:grpSpPr>
          <a:xfrm>
            <a:off x="3051633" y="1669633"/>
            <a:ext cx="67778" cy="657824"/>
            <a:chOff x="494675" y="1835307"/>
            <a:chExt cx="67778" cy="657824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A691C3D-AB4C-4C42-B60A-2D6956660D1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9004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EF854B7-35FD-0545-90F0-9965A7346369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A18CFC-34DF-0C4F-A0C9-162AE5594292}"/>
              </a:ext>
            </a:extLst>
          </p:cNvPr>
          <p:cNvGrpSpPr/>
          <p:nvPr/>
        </p:nvGrpSpPr>
        <p:grpSpPr>
          <a:xfrm>
            <a:off x="2959985" y="1669633"/>
            <a:ext cx="67778" cy="928784"/>
            <a:chOff x="494675" y="1835307"/>
            <a:chExt cx="67778" cy="928784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CFE8AD-3C15-D746-A06F-34F7CACA31B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86100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CA6EAD4-9CAB-C242-A89B-288A0C09E26D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897B07-BA12-5C4B-8578-5F551075B97D}"/>
              </a:ext>
            </a:extLst>
          </p:cNvPr>
          <p:cNvGrpSpPr/>
          <p:nvPr/>
        </p:nvGrpSpPr>
        <p:grpSpPr>
          <a:xfrm>
            <a:off x="2995836" y="1669633"/>
            <a:ext cx="67778" cy="852141"/>
            <a:chOff x="494675" y="1835307"/>
            <a:chExt cx="67778" cy="852141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7CB792B-1832-FD43-A628-2163937F27FD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84363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7942423-D591-6741-87D2-A3A282DBFC5D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86700CC-FF4B-A24E-9CA3-8EAEC660E587}"/>
              </a:ext>
            </a:extLst>
          </p:cNvPr>
          <p:cNvSpPr txBox="1"/>
          <p:nvPr/>
        </p:nvSpPr>
        <p:spPr>
          <a:xfrm>
            <a:off x="2900647" y="2588538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E484A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77E704-7B85-1D4B-871C-E94AA49096E6}"/>
              </a:ext>
            </a:extLst>
          </p:cNvPr>
          <p:cNvSpPr txBox="1"/>
          <p:nvPr/>
        </p:nvSpPr>
        <p:spPr>
          <a:xfrm>
            <a:off x="2919435" y="2477292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Q493R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B6B11D-DCA1-9B4D-9135-2CDEA32816BD}"/>
              </a:ext>
            </a:extLst>
          </p:cNvPr>
          <p:cNvSpPr txBox="1"/>
          <p:nvPr/>
        </p:nvSpPr>
        <p:spPr>
          <a:xfrm>
            <a:off x="3052249" y="2158568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N501Y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C3E23E-A6E6-E248-80AB-4F3D778E94DC}"/>
              </a:ext>
            </a:extLst>
          </p:cNvPr>
          <p:cNvSpPr txBox="1"/>
          <p:nvPr/>
        </p:nvSpPr>
        <p:spPr>
          <a:xfrm>
            <a:off x="3110329" y="203873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Y505H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4D92DB-97A0-BD4C-95D2-B83073A99EC2}"/>
              </a:ext>
            </a:extLst>
          </p:cNvPr>
          <p:cNvSpPr txBox="1"/>
          <p:nvPr/>
        </p:nvSpPr>
        <p:spPr>
          <a:xfrm>
            <a:off x="2970245" y="2258073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Q498R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4A1CCE8-1EB9-064A-9D4E-B786FF519821}"/>
              </a:ext>
            </a:extLst>
          </p:cNvPr>
          <p:cNvGrpSpPr/>
          <p:nvPr/>
        </p:nvGrpSpPr>
        <p:grpSpPr>
          <a:xfrm>
            <a:off x="3362650" y="1670881"/>
            <a:ext cx="67778" cy="248291"/>
            <a:chOff x="494675" y="1835307"/>
            <a:chExt cx="67778" cy="248291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71AB9E2-5090-0447-9100-0CF7FBBAD2DE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80513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9614BED-D508-4E49-9A3F-3F1B1998E293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F66526-9184-194B-B46C-3B83408EEB0C}"/>
              </a:ext>
            </a:extLst>
          </p:cNvPr>
          <p:cNvSpPr txBox="1"/>
          <p:nvPr/>
        </p:nvSpPr>
        <p:spPr>
          <a:xfrm>
            <a:off x="3167801" y="1867187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T547K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DDE2688-4CEF-B34E-A6AE-15529DA02574}"/>
              </a:ext>
            </a:extLst>
          </p:cNvPr>
          <p:cNvGrpSpPr/>
          <p:nvPr/>
        </p:nvGrpSpPr>
        <p:grpSpPr>
          <a:xfrm>
            <a:off x="3665672" y="1670881"/>
            <a:ext cx="67778" cy="733908"/>
            <a:chOff x="494675" y="1835307"/>
            <a:chExt cx="67778" cy="733908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876DF4E-EC15-6445-AAB1-35AE2F766D1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6613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C0E970-09C8-EA43-8705-5D74EE47D191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6C92A942-4E62-444B-A8E6-6415C25C423F}"/>
              </a:ext>
            </a:extLst>
          </p:cNvPr>
          <p:cNvSpPr txBox="1"/>
          <p:nvPr/>
        </p:nvSpPr>
        <p:spPr>
          <a:xfrm>
            <a:off x="3567791" y="2347467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D614G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37138EB-BB01-C346-9462-22774DA6338A}"/>
              </a:ext>
            </a:extLst>
          </p:cNvPr>
          <p:cNvGrpSpPr/>
          <p:nvPr/>
        </p:nvGrpSpPr>
        <p:grpSpPr>
          <a:xfrm>
            <a:off x="3768518" y="1670881"/>
            <a:ext cx="67778" cy="608802"/>
            <a:chOff x="494675" y="1835307"/>
            <a:chExt cx="67778" cy="608802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455BEDB-7A60-4444-9BA6-29080B2061C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4102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DC02D62-4A14-AF42-B299-4FACD62CD472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6D3DE9F5-666D-B045-A7D8-5E36C9A34F5C}"/>
              </a:ext>
            </a:extLst>
          </p:cNvPr>
          <p:cNvSpPr txBox="1"/>
          <p:nvPr/>
        </p:nvSpPr>
        <p:spPr>
          <a:xfrm>
            <a:off x="3671982" y="222676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H655Y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B8EADAC-083E-EC41-9EF5-46AFE4D35567}"/>
              </a:ext>
            </a:extLst>
          </p:cNvPr>
          <p:cNvGrpSpPr/>
          <p:nvPr/>
        </p:nvGrpSpPr>
        <p:grpSpPr>
          <a:xfrm>
            <a:off x="3856838" y="1670881"/>
            <a:ext cx="67778" cy="481362"/>
            <a:chOff x="494675" y="1835307"/>
            <a:chExt cx="67778" cy="48136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8409DFC-8E34-744A-9E61-9AADD7F1AC6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41358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41D8385-E685-974D-87BD-F5C721F9E4A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0B8794E-0875-294D-BCDF-EECBF69B8718}"/>
              </a:ext>
            </a:extLst>
          </p:cNvPr>
          <p:cNvSpPr txBox="1"/>
          <p:nvPr/>
        </p:nvSpPr>
        <p:spPr>
          <a:xfrm>
            <a:off x="3753760" y="2101246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N679K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12A54F-2055-E248-963D-CDE2B8AE393C}"/>
              </a:ext>
            </a:extLst>
          </p:cNvPr>
          <p:cNvGrpSpPr/>
          <p:nvPr/>
        </p:nvGrpSpPr>
        <p:grpSpPr>
          <a:xfrm>
            <a:off x="3897838" y="1669730"/>
            <a:ext cx="67778" cy="362704"/>
            <a:chOff x="494675" y="1835307"/>
            <a:chExt cx="67778" cy="362704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FCB92BD-CFB7-7847-8E01-DDEDABCE276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29492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83CE806-1A4F-4F4B-B44B-EC16677670D0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8D72F41-8A7D-244C-9C9D-10046F749CA2}"/>
              </a:ext>
            </a:extLst>
          </p:cNvPr>
          <p:cNvSpPr txBox="1"/>
          <p:nvPr/>
        </p:nvSpPr>
        <p:spPr>
          <a:xfrm>
            <a:off x="3814163" y="197681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P681H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C25BA48-D5C0-024B-91C8-8D25F17AD9FD}"/>
              </a:ext>
            </a:extLst>
          </p:cNvPr>
          <p:cNvGrpSpPr/>
          <p:nvPr/>
        </p:nvGrpSpPr>
        <p:grpSpPr>
          <a:xfrm>
            <a:off x="4598581" y="1677285"/>
            <a:ext cx="67778" cy="663552"/>
            <a:chOff x="494675" y="1835307"/>
            <a:chExt cx="67778" cy="66355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F70B059-B704-4B4B-9610-369AD78D1CC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9577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81AF246-003B-F347-BE87-D8934D2B6ACE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299EA517-97B0-5F47-8672-66D774B87919}"/>
              </a:ext>
            </a:extLst>
          </p:cNvPr>
          <p:cNvSpPr txBox="1"/>
          <p:nvPr/>
        </p:nvSpPr>
        <p:spPr>
          <a:xfrm>
            <a:off x="4513506" y="229051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N764K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9AB0541-B41C-274A-AC9A-C6D0878A0A7B}"/>
              </a:ext>
            </a:extLst>
          </p:cNvPr>
          <p:cNvGrpSpPr/>
          <p:nvPr/>
        </p:nvGrpSpPr>
        <p:grpSpPr>
          <a:xfrm>
            <a:off x="4717694" y="1677609"/>
            <a:ext cx="67778" cy="362704"/>
            <a:chOff x="494675" y="1835307"/>
            <a:chExt cx="67778" cy="362704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E06CBC9-59D2-544D-A6C1-2AB11952092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29492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D8A9BAF-EC9B-474A-B530-1A7FAF6244C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077B9E8D-BAAA-E842-AB47-736F1E46D675}"/>
              </a:ext>
            </a:extLst>
          </p:cNvPr>
          <p:cNvSpPr txBox="1"/>
          <p:nvPr/>
        </p:nvSpPr>
        <p:spPr>
          <a:xfrm>
            <a:off x="4634019" y="198469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D796Y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E264DFD-C912-BD46-A28A-BFC3D43ACF0F}"/>
              </a:ext>
            </a:extLst>
          </p:cNvPr>
          <p:cNvGrpSpPr/>
          <p:nvPr/>
        </p:nvGrpSpPr>
        <p:grpSpPr>
          <a:xfrm>
            <a:off x="5406720" y="1676977"/>
            <a:ext cx="67778" cy="879702"/>
            <a:chOff x="494675" y="1835307"/>
            <a:chExt cx="67778" cy="879702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ADD2C55-14E6-D441-B33B-27E4F353CDA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81192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F2185C3-2746-B944-AE86-56E9321BD78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AA8323C-F5C6-A94F-B295-8E792E73CF78}"/>
              </a:ext>
            </a:extLst>
          </p:cNvPr>
          <p:cNvSpPr txBox="1"/>
          <p:nvPr/>
        </p:nvSpPr>
        <p:spPr>
          <a:xfrm>
            <a:off x="5252415" y="252387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Q954H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B5C9E8C-C933-644F-B7F2-21CD6528E55D}"/>
              </a:ext>
            </a:extLst>
          </p:cNvPr>
          <p:cNvGrpSpPr/>
          <p:nvPr/>
        </p:nvGrpSpPr>
        <p:grpSpPr>
          <a:xfrm>
            <a:off x="5500270" y="1680470"/>
            <a:ext cx="67778" cy="753098"/>
            <a:chOff x="494675" y="1835307"/>
            <a:chExt cx="67778" cy="753098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1C3B653-9161-954E-AD32-DD364AE8FD6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8532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5DA1A10-A83C-0C45-929D-497F612947F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5FEE6D4E-5A50-6E45-BC44-CEA3C0E64837}"/>
              </a:ext>
            </a:extLst>
          </p:cNvPr>
          <p:cNvSpPr txBox="1"/>
          <p:nvPr/>
        </p:nvSpPr>
        <p:spPr>
          <a:xfrm>
            <a:off x="5408943" y="2378459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N969K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06B753B-C559-EA40-95AC-E07C308F8B40}"/>
              </a:ext>
            </a:extLst>
          </p:cNvPr>
          <p:cNvSpPr txBox="1"/>
          <p:nvPr/>
        </p:nvSpPr>
        <p:spPr>
          <a:xfrm>
            <a:off x="477356" y="2484044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L24S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5008227E-B9ED-9F4F-BBAE-1768B43E5CBF}"/>
              </a:ext>
            </a:extLst>
          </p:cNvPr>
          <p:cNvGrpSpPr/>
          <p:nvPr/>
        </p:nvGrpSpPr>
        <p:grpSpPr>
          <a:xfrm>
            <a:off x="2501228" y="1665133"/>
            <a:ext cx="67778" cy="955584"/>
            <a:chOff x="494675" y="1835307"/>
            <a:chExt cx="67778" cy="955584"/>
          </a:xfrm>
        </p:grpSpPr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FCDA6A5-1068-3F42-A16F-C7659E03B4D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88780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3A04A2A9-F665-3F47-84DE-1736480C1E15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55" name="TextBox 354">
            <a:extLst>
              <a:ext uri="{FF2B5EF4-FFF2-40B4-BE49-F238E27FC236}">
                <a16:creationId xmlns:a16="http://schemas.microsoft.com/office/drawing/2014/main" id="{AC221AE2-8A5D-AD4B-969E-F1A4B6ABA8C8}"/>
              </a:ext>
            </a:extLst>
          </p:cNvPr>
          <p:cNvSpPr txBox="1"/>
          <p:nvPr/>
        </p:nvSpPr>
        <p:spPr>
          <a:xfrm>
            <a:off x="2082209" y="255748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T376A</a:t>
            </a: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6865195-C23B-B54B-801D-8DB604AE7172}"/>
              </a:ext>
            </a:extLst>
          </p:cNvPr>
          <p:cNvGrpSpPr/>
          <p:nvPr/>
        </p:nvGrpSpPr>
        <p:grpSpPr>
          <a:xfrm>
            <a:off x="2546863" y="1658667"/>
            <a:ext cx="67778" cy="1356859"/>
            <a:chOff x="494675" y="1835307"/>
            <a:chExt cx="67778" cy="1356859"/>
          </a:xfrm>
        </p:grpSpPr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4A70CCC-B119-BD4C-A37E-C22D91665187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28908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A7602AB4-1EF0-F74E-BCCA-7B3521F0CFC4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26513C8C-74C0-5C4F-9A18-7F89A826DBFB}"/>
              </a:ext>
            </a:extLst>
          </p:cNvPr>
          <p:cNvGrpSpPr/>
          <p:nvPr/>
        </p:nvGrpSpPr>
        <p:grpSpPr>
          <a:xfrm>
            <a:off x="2511515" y="1659656"/>
            <a:ext cx="67778" cy="1109649"/>
            <a:chOff x="494675" y="1835307"/>
            <a:chExt cx="67778" cy="1109649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4A7E018-6750-5B48-A6CF-F808BF423093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04187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154F0485-6140-7C43-A319-B28D61E5FEB0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67" name="TextBox 366">
            <a:extLst>
              <a:ext uri="{FF2B5EF4-FFF2-40B4-BE49-F238E27FC236}">
                <a16:creationId xmlns:a16="http://schemas.microsoft.com/office/drawing/2014/main" id="{45524426-9A8F-7C42-AA04-424E63A72FB4}"/>
              </a:ext>
            </a:extLst>
          </p:cNvPr>
          <p:cNvSpPr txBox="1"/>
          <p:nvPr/>
        </p:nvSpPr>
        <p:spPr>
          <a:xfrm>
            <a:off x="2088360" y="2732159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D405N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7FD32CB-00EB-C942-A2D4-2E723D906F74}"/>
              </a:ext>
            </a:extLst>
          </p:cNvPr>
          <p:cNvSpPr txBox="1"/>
          <p:nvPr/>
        </p:nvSpPr>
        <p:spPr>
          <a:xfrm>
            <a:off x="2124044" y="2944498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R408S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6C903BC1-0F39-1E45-95EF-3D5595096706}"/>
              </a:ext>
            </a:extLst>
          </p:cNvPr>
          <p:cNvSpPr txBox="1"/>
          <p:nvPr/>
        </p:nvSpPr>
        <p:spPr>
          <a:xfrm>
            <a:off x="566911" y="34499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dirty="0">
                <a:latin typeface="Helvetica" pitchFamily="2" charset="0"/>
              </a:rPr>
              <a:t>BA.3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5177B3-F28D-AE42-B0B6-F12C710A4BF5}"/>
              </a:ext>
            </a:extLst>
          </p:cNvPr>
          <p:cNvCxnSpPr/>
          <p:nvPr/>
        </p:nvCxnSpPr>
        <p:spPr>
          <a:xfrm>
            <a:off x="3228669" y="4821927"/>
            <a:ext cx="2714" cy="3214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8966960-168F-AC48-9787-F8C355D9D617}"/>
              </a:ext>
            </a:extLst>
          </p:cNvPr>
          <p:cNvCxnSpPr/>
          <p:nvPr/>
        </p:nvCxnSpPr>
        <p:spPr>
          <a:xfrm>
            <a:off x="2248362" y="4840795"/>
            <a:ext cx="2714" cy="32146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6532912-2B34-5A48-B609-7EF7654FF073}"/>
              </a:ext>
            </a:extLst>
          </p:cNvPr>
          <p:cNvGrpSpPr/>
          <p:nvPr/>
        </p:nvGrpSpPr>
        <p:grpSpPr>
          <a:xfrm>
            <a:off x="391892" y="4992721"/>
            <a:ext cx="6844542" cy="686274"/>
            <a:chOff x="2695333" y="3771900"/>
            <a:chExt cx="6844542" cy="686274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8EC70DF-B212-104A-90BB-C6B1398C695B}"/>
                </a:ext>
              </a:extLst>
            </p:cNvPr>
            <p:cNvSpPr/>
            <p:nvPr/>
          </p:nvSpPr>
          <p:spPr>
            <a:xfrm>
              <a:off x="2826211" y="3771900"/>
              <a:ext cx="6596286" cy="23008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210E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B39687D-5219-C546-805F-C4CB7E2B49E2}"/>
                </a:ext>
              </a:extLst>
            </p:cNvPr>
            <p:cNvCxnSpPr>
              <a:cxnSpLocks/>
              <a:stCxn id="181" idx="1"/>
            </p:cNvCxnSpPr>
            <p:nvPr/>
          </p:nvCxnSpPr>
          <p:spPr>
            <a:xfrm>
              <a:off x="2826211" y="3886942"/>
              <a:ext cx="2714" cy="32787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65CD1E3-F04D-AB4B-B5E1-C114CEED9CB9}"/>
                </a:ext>
              </a:extLst>
            </p:cNvPr>
            <p:cNvCxnSpPr/>
            <p:nvPr/>
          </p:nvCxnSpPr>
          <p:spPr>
            <a:xfrm>
              <a:off x="9248770" y="3893343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E92F171-0DA5-9648-BE72-852FD39D2E80}"/>
                </a:ext>
              </a:extLst>
            </p:cNvPr>
            <p:cNvSpPr txBox="1"/>
            <p:nvPr/>
          </p:nvSpPr>
          <p:spPr>
            <a:xfrm>
              <a:off x="2695333" y="414010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6A7256E-C0C6-104E-A5C2-D357460DFCC4}"/>
                </a:ext>
              </a:extLst>
            </p:cNvPr>
            <p:cNvSpPr txBox="1"/>
            <p:nvPr/>
          </p:nvSpPr>
          <p:spPr>
            <a:xfrm>
              <a:off x="3899127" y="4150397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23D8963-80A7-D94E-B98F-614A344EC4E2}"/>
                </a:ext>
              </a:extLst>
            </p:cNvPr>
            <p:cNvSpPr txBox="1"/>
            <p:nvPr/>
          </p:nvSpPr>
          <p:spPr>
            <a:xfrm>
              <a:off x="6494366" y="4150395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750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F983551-49B5-C34E-AB75-C75B6E96C192}"/>
                </a:ext>
              </a:extLst>
            </p:cNvPr>
            <p:cNvSpPr txBox="1"/>
            <p:nvPr/>
          </p:nvSpPr>
          <p:spPr>
            <a:xfrm>
              <a:off x="7731937" y="41503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3A60921-FA6D-0543-A412-D121175CA0A1}"/>
                </a:ext>
              </a:extLst>
            </p:cNvPr>
            <p:cNvCxnSpPr/>
            <p:nvPr/>
          </p:nvCxnSpPr>
          <p:spPr>
            <a:xfrm>
              <a:off x="4152414" y="389800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CC82109-91DA-9A43-9451-8DB02894064A}"/>
                </a:ext>
              </a:extLst>
            </p:cNvPr>
            <p:cNvCxnSpPr/>
            <p:nvPr/>
          </p:nvCxnSpPr>
          <p:spPr>
            <a:xfrm>
              <a:off x="6734421" y="389788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6B4B546-15BF-8240-AF77-4A75663D72C5}"/>
                </a:ext>
              </a:extLst>
            </p:cNvPr>
            <p:cNvCxnSpPr/>
            <p:nvPr/>
          </p:nvCxnSpPr>
          <p:spPr>
            <a:xfrm>
              <a:off x="8023043" y="3899279"/>
              <a:ext cx="2714" cy="3214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0524EE4-D5B3-4F4D-B4DF-26C72324CFAB}"/>
                </a:ext>
              </a:extLst>
            </p:cNvPr>
            <p:cNvSpPr txBox="1"/>
            <p:nvPr/>
          </p:nvSpPr>
          <p:spPr>
            <a:xfrm>
              <a:off x="8957664" y="414650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1250</a:t>
              </a: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2173B3C-5ABE-1944-A3CC-81FFFBDD0CAC}"/>
              </a:ext>
            </a:extLst>
          </p:cNvPr>
          <p:cNvSpPr/>
          <p:nvPr/>
        </p:nvSpPr>
        <p:spPr>
          <a:xfrm>
            <a:off x="4034305" y="4989353"/>
            <a:ext cx="2963283" cy="2314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E5CCE6E-9CF9-B44E-A346-867A1CF754DA}"/>
              </a:ext>
            </a:extLst>
          </p:cNvPr>
          <p:cNvSpPr/>
          <p:nvPr/>
        </p:nvSpPr>
        <p:spPr>
          <a:xfrm>
            <a:off x="2248362" y="4982697"/>
            <a:ext cx="984454" cy="2367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561F866-D880-DC47-9AEB-6F2B26E4C1E2}"/>
              </a:ext>
            </a:extLst>
          </p:cNvPr>
          <p:cNvSpPr txBox="1"/>
          <p:nvPr/>
        </p:nvSpPr>
        <p:spPr>
          <a:xfrm>
            <a:off x="2481088" y="494717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dirty="0">
                <a:latin typeface="Arial" panose="020B0604020202020204" pitchFamily="34" charset="0"/>
                <a:cs typeface="Arial" panose="020B0604020202020204" pitchFamily="34" charset="0"/>
              </a:rPr>
              <a:t>RBD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133E0D3-CBEF-004E-B59B-0F02427D4176}"/>
              </a:ext>
            </a:extLst>
          </p:cNvPr>
          <p:cNvSpPr txBox="1"/>
          <p:nvPr/>
        </p:nvSpPr>
        <p:spPr>
          <a:xfrm>
            <a:off x="2146918" y="46065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B074E5E-90A6-9948-98A8-F089C770E0E1}"/>
              </a:ext>
            </a:extLst>
          </p:cNvPr>
          <p:cNvSpPr txBox="1"/>
          <p:nvPr/>
        </p:nvSpPr>
        <p:spPr>
          <a:xfrm>
            <a:off x="2905272" y="4611195"/>
            <a:ext cx="439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541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DC3C937-5D96-AA42-8EB5-D0AA8A1E5ED3}"/>
              </a:ext>
            </a:extLst>
          </p:cNvPr>
          <p:cNvCxnSpPr>
            <a:cxnSpLocks/>
          </p:cNvCxnSpPr>
          <p:nvPr/>
        </p:nvCxnSpPr>
        <p:spPr>
          <a:xfrm>
            <a:off x="675944" y="4276534"/>
            <a:ext cx="333930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C83E021-CDF6-6847-AC6E-E1A01F9AA5AE}"/>
              </a:ext>
            </a:extLst>
          </p:cNvPr>
          <p:cNvCxnSpPr>
            <a:cxnSpLocks/>
          </p:cNvCxnSpPr>
          <p:nvPr/>
        </p:nvCxnSpPr>
        <p:spPr>
          <a:xfrm>
            <a:off x="4033457" y="4278456"/>
            <a:ext cx="2964131" cy="964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B86B5CB-09AC-F548-B61B-DC2C7765FD1B}"/>
              </a:ext>
            </a:extLst>
          </p:cNvPr>
          <p:cNvSpPr txBox="1"/>
          <p:nvPr/>
        </p:nvSpPr>
        <p:spPr>
          <a:xfrm>
            <a:off x="2248362" y="399102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Subunit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B1A7D2B-C45A-ED4A-96F9-9DABAE7C6A82}"/>
              </a:ext>
            </a:extLst>
          </p:cNvPr>
          <p:cNvSpPr txBox="1"/>
          <p:nvPr/>
        </p:nvSpPr>
        <p:spPr>
          <a:xfrm>
            <a:off x="4868887" y="400253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S2 Subunit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23189F9-7988-5F4D-9741-9E08333F50C8}"/>
              </a:ext>
            </a:extLst>
          </p:cNvPr>
          <p:cNvCxnSpPr/>
          <p:nvPr/>
        </p:nvCxnSpPr>
        <p:spPr>
          <a:xfrm>
            <a:off x="2158196" y="4840202"/>
            <a:ext cx="2714" cy="321469"/>
          </a:xfrm>
          <a:prstGeom prst="line">
            <a:avLst/>
          </a:prstGeom>
          <a:ln w="12700">
            <a:solidFill>
              <a:srgbClr val="68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C7F82A4-B54D-124E-BBB7-E1F3973C951F}"/>
              </a:ext>
            </a:extLst>
          </p:cNvPr>
          <p:cNvCxnSpPr/>
          <p:nvPr/>
        </p:nvCxnSpPr>
        <p:spPr>
          <a:xfrm>
            <a:off x="681540" y="4849920"/>
            <a:ext cx="2714" cy="321469"/>
          </a:xfrm>
          <a:prstGeom prst="line">
            <a:avLst/>
          </a:prstGeom>
          <a:ln w="12700">
            <a:solidFill>
              <a:srgbClr val="68D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38B306D-5B1F-1A4E-8EA8-742BB3549CDC}"/>
              </a:ext>
            </a:extLst>
          </p:cNvPr>
          <p:cNvSpPr txBox="1"/>
          <p:nvPr/>
        </p:nvSpPr>
        <p:spPr>
          <a:xfrm>
            <a:off x="548485" y="46029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68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19901A8-2A11-4146-9268-C94C387A4913}"/>
              </a:ext>
            </a:extLst>
          </p:cNvPr>
          <p:cNvSpPr txBox="1"/>
          <p:nvPr/>
        </p:nvSpPr>
        <p:spPr>
          <a:xfrm>
            <a:off x="1822793" y="460296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solidFill>
                  <a:srgbClr val="68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303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D180BB-2404-744A-80C2-486037D9CC9F}"/>
              </a:ext>
            </a:extLst>
          </p:cNvPr>
          <p:cNvSpPr/>
          <p:nvPr/>
        </p:nvSpPr>
        <p:spPr>
          <a:xfrm>
            <a:off x="3266714" y="4985619"/>
            <a:ext cx="742570" cy="234855"/>
          </a:xfrm>
          <a:prstGeom prst="rect">
            <a:avLst/>
          </a:prstGeom>
          <a:solidFill>
            <a:srgbClr val="FF8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B31B089-08A7-144D-A648-09B9670F38C3}"/>
              </a:ext>
            </a:extLst>
          </p:cNvPr>
          <p:cNvSpPr/>
          <p:nvPr/>
        </p:nvSpPr>
        <p:spPr>
          <a:xfrm>
            <a:off x="675945" y="4987948"/>
            <a:ext cx="1490568" cy="234855"/>
          </a:xfrm>
          <a:prstGeom prst="rect">
            <a:avLst/>
          </a:prstGeom>
          <a:solidFill>
            <a:srgbClr val="68D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7CA9836-B820-994F-8FB6-618A00340E44}"/>
              </a:ext>
            </a:extLst>
          </p:cNvPr>
          <p:cNvSpPr txBox="1"/>
          <p:nvPr/>
        </p:nvSpPr>
        <p:spPr>
          <a:xfrm>
            <a:off x="1157752" y="494717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400" dirty="0">
                <a:latin typeface="Arial" panose="020B0604020202020204" pitchFamily="34" charset="0"/>
                <a:cs typeface="Arial" panose="020B0604020202020204" pitchFamily="34" charset="0"/>
              </a:rPr>
              <a:t>NTD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614A4E6-9FB4-814D-B830-736CE3811280}"/>
              </a:ext>
            </a:extLst>
          </p:cNvPr>
          <p:cNvSpPr txBox="1"/>
          <p:nvPr/>
        </p:nvSpPr>
        <p:spPr>
          <a:xfrm>
            <a:off x="3289488" y="4977755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Arial" panose="020B0604020202020204" pitchFamily="34" charset="0"/>
                <a:cs typeface="Arial" panose="020B0604020202020204" pitchFamily="34" charset="0"/>
              </a:rPr>
              <a:t>SD1/SD2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689BF43-4CB8-4F4A-A074-E01E9C1C90DF}"/>
              </a:ext>
            </a:extLst>
          </p:cNvPr>
          <p:cNvGrpSpPr/>
          <p:nvPr/>
        </p:nvGrpSpPr>
        <p:grpSpPr>
          <a:xfrm>
            <a:off x="1002395" y="5182657"/>
            <a:ext cx="67778" cy="1014110"/>
            <a:chOff x="494675" y="1835307"/>
            <a:chExt cx="67778" cy="1014110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BC5491E-9278-5A48-9ACD-3C97CB3D1E1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46332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D9D12FF-A680-1A42-AF6B-AD0D336CE3EA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FCF626B-E2E6-854C-A9BF-9A67AF81CE65}"/>
              </a:ext>
            </a:extLst>
          </p:cNvPr>
          <p:cNvGrpSpPr/>
          <p:nvPr/>
        </p:nvGrpSpPr>
        <p:grpSpPr>
          <a:xfrm>
            <a:off x="1092661" y="5178197"/>
            <a:ext cx="67778" cy="1168117"/>
            <a:chOff x="494675" y="1835307"/>
            <a:chExt cx="67778" cy="1168117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96D69A-9892-2D4F-AEF9-35C8E76A364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100339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5EAD9A4-01D6-4B41-9063-DD3A9461AE93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5AFA8E7-CF0B-4B41-B0BF-98E1E8549515}"/>
              </a:ext>
            </a:extLst>
          </p:cNvPr>
          <p:cNvGrpSpPr/>
          <p:nvPr/>
        </p:nvGrpSpPr>
        <p:grpSpPr>
          <a:xfrm>
            <a:off x="1425753" y="5180309"/>
            <a:ext cx="67778" cy="691388"/>
            <a:chOff x="494675" y="1835307"/>
            <a:chExt cx="67778" cy="691388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339B9C1-8470-8841-9451-3E7777A6E8A9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2361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C621B9CB-632C-BB4E-9983-DB8A12784CC2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F9DD90C-1DB6-314A-AD19-5761A95E8CB8}"/>
              </a:ext>
            </a:extLst>
          </p:cNvPr>
          <p:cNvGrpSpPr/>
          <p:nvPr/>
        </p:nvGrpSpPr>
        <p:grpSpPr>
          <a:xfrm>
            <a:off x="1530431" y="5183355"/>
            <a:ext cx="67778" cy="387100"/>
            <a:chOff x="494675" y="1835307"/>
            <a:chExt cx="67778" cy="387100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AFB50DE-D165-AA40-8C62-46CFE2E997B7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19322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5357235-572B-8448-A38A-4826D1838D41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FF1584E-4452-1E4D-877D-F97405A3F68F}"/>
              </a:ext>
            </a:extLst>
          </p:cNvPr>
          <p:cNvGrpSpPr/>
          <p:nvPr/>
        </p:nvGrpSpPr>
        <p:grpSpPr>
          <a:xfrm>
            <a:off x="1338313" y="5182809"/>
            <a:ext cx="67778" cy="794166"/>
            <a:chOff x="494675" y="1835307"/>
            <a:chExt cx="67778" cy="794166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9074E4C3-B774-2B4E-8EBD-AAB7511E24C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26388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E87EA37-82B5-1E4C-BF53-394FA1C5A885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60BA931-BED7-7C4F-BBC6-BD187CE7E8BE}"/>
              </a:ext>
            </a:extLst>
          </p:cNvPr>
          <p:cNvGrpSpPr/>
          <p:nvPr/>
        </p:nvGrpSpPr>
        <p:grpSpPr>
          <a:xfrm>
            <a:off x="1188411" y="5181199"/>
            <a:ext cx="67778" cy="969359"/>
            <a:chOff x="494675" y="1835307"/>
            <a:chExt cx="67778" cy="969359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1AD7F73-4808-5A4E-A50A-93BF325A536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0158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AD2CDE3-9315-684D-BA88-A2782C876951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41DBC97-4952-1645-8A25-97BE1A7A1678}"/>
              </a:ext>
            </a:extLst>
          </p:cNvPr>
          <p:cNvGrpSpPr/>
          <p:nvPr/>
        </p:nvGrpSpPr>
        <p:grpSpPr>
          <a:xfrm>
            <a:off x="816159" y="5177629"/>
            <a:ext cx="67778" cy="503499"/>
            <a:chOff x="494675" y="1835307"/>
            <a:chExt cx="67778" cy="503499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72A5BB3-9AB5-CA44-BF7A-A5FE65CABB4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43572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817FE4C-FD7F-994A-8D84-A9006A5370A9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88D1FA-8AF3-FE42-9009-4C8C0CAFA50C}"/>
              </a:ext>
            </a:extLst>
          </p:cNvPr>
          <p:cNvGrpSpPr/>
          <p:nvPr/>
        </p:nvGrpSpPr>
        <p:grpSpPr>
          <a:xfrm>
            <a:off x="878111" y="5180129"/>
            <a:ext cx="67778" cy="866127"/>
            <a:chOff x="494675" y="1835307"/>
            <a:chExt cx="67778" cy="866127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BF694E1-80DA-0749-8D33-858EF21ACF8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3262" cy="798349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26F4C58-9508-994B-A4D0-AD7C39CE3DAA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EB3E2493-78BA-8C45-B846-CA3C09E39080}"/>
              </a:ext>
            </a:extLst>
          </p:cNvPr>
          <p:cNvSpPr txBox="1"/>
          <p:nvPr/>
        </p:nvSpPr>
        <p:spPr>
          <a:xfrm>
            <a:off x="492235" y="561655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A67V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2D4C32D-3852-244D-ADD5-F29E257B9A63}"/>
              </a:ext>
            </a:extLst>
          </p:cNvPr>
          <p:cNvSpPr txBox="1"/>
          <p:nvPr/>
        </p:nvSpPr>
        <p:spPr>
          <a:xfrm>
            <a:off x="465300" y="5981435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⍙69-70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42FA917-B108-164A-9282-913FC4C65D42}"/>
              </a:ext>
            </a:extLst>
          </p:cNvPr>
          <p:cNvSpPr txBox="1"/>
          <p:nvPr/>
        </p:nvSpPr>
        <p:spPr>
          <a:xfrm>
            <a:off x="704464" y="6137178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T95I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4CB6152-3A9D-2848-A4D0-7BB89C3D874C}"/>
              </a:ext>
            </a:extLst>
          </p:cNvPr>
          <p:cNvSpPr txBox="1"/>
          <p:nvPr/>
        </p:nvSpPr>
        <p:spPr>
          <a:xfrm>
            <a:off x="691343" y="627324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G142D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822443E-D2A6-554E-9A00-398E0FFE8E17}"/>
              </a:ext>
            </a:extLst>
          </p:cNvPr>
          <p:cNvSpPr txBox="1"/>
          <p:nvPr/>
        </p:nvSpPr>
        <p:spPr>
          <a:xfrm>
            <a:off x="1057424" y="609369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⍙143-145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43EE01A-9527-994B-8F20-7B9A56C4DB4C}"/>
              </a:ext>
            </a:extLst>
          </p:cNvPr>
          <p:cNvSpPr txBox="1"/>
          <p:nvPr/>
        </p:nvSpPr>
        <p:spPr>
          <a:xfrm>
            <a:off x="1222494" y="5928505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⍙211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AA64024-1313-7840-AF53-BC1F88279425}"/>
              </a:ext>
            </a:extLst>
          </p:cNvPr>
          <p:cNvSpPr txBox="1"/>
          <p:nvPr/>
        </p:nvSpPr>
        <p:spPr>
          <a:xfrm>
            <a:off x="1334216" y="5826919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L212I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F637674-7BE3-3A4B-92DB-0A17DC991098}"/>
              </a:ext>
            </a:extLst>
          </p:cNvPr>
          <p:cNvSpPr txBox="1"/>
          <p:nvPr/>
        </p:nvSpPr>
        <p:spPr>
          <a:xfrm>
            <a:off x="1450106" y="5559461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R214</a:t>
            </a:r>
          </a:p>
          <a:p>
            <a:r>
              <a:rPr lang="en-MU" sz="1000" dirty="0">
                <a:latin typeface="Helvetica" pitchFamily="2" charset="0"/>
              </a:rPr>
              <a:t>Insertion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CB065DD-924C-2A42-9DFA-3AEAF5720249}"/>
              </a:ext>
            </a:extLst>
          </p:cNvPr>
          <p:cNvGrpSpPr/>
          <p:nvPr/>
        </p:nvGrpSpPr>
        <p:grpSpPr>
          <a:xfrm>
            <a:off x="2873102" y="5186094"/>
            <a:ext cx="67778" cy="1188692"/>
            <a:chOff x="494675" y="1835307"/>
            <a:chExt cx="67778" cy="1188692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C357C75-437D-C547-A4CD-E7C9FE2B162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12091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68A3A18-1931-724D-A67E-D987FD1A65D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D114AE8-376E-3D41-8779-5F4CD87D4EEE}"/>
              </a:ext>
            </a:extLst>
          </p:cNvPr>
          <p:cNvGrpSpPr/>
          <p:nvPr/>
        </p:nvGrpSpPr>
        <p:grpSpPr>
          <a:xfrm>
            <a:off x="2379380" y="5180298"/>
            <a:ext cx="67778" cy="589086"/>
            <a:chOff x="494675" y="1835307"/>
            <a:chExt cx="67778" cy="589086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C513A44-6921-5840-B29C-7BCBDAAF3C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21308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3CCC608-A7CC-F743-8E2F-F2216761BBA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BCACFF7-43F2-9345-9587-70B9D568FB11}"/>
              </a:ext>
            </a:extLst>
          </p:cNvPr>
          <p:cNvGrpSpPr/>
          <p:nvPr/>
        </p:nvGrpSpPr>
        <p:grpSpPr>
          <a:xfrm>
            <a:off x="2302270" y="5184828"/>
            <a:ext cx="67778" cy="428953"/>
            <a:chOff x="494675" y="1835307"/>
            <a:chExt cx="67778" cy="428953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23C32B5-174F-5245-A9A1-6EA6088C6B5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61175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06F8F3F2-36F4-CE45-8B47-0B98808C5A14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55E20112-6CC4-014D-96C2-4F2EFB5E07CB}"/>
              </a:ext>
            </a:extLst>
          </p:cNvPr>
          <p:cNvSpPr txBox="1"/>
          <p:nvPr/>
        </p:nvSpPr>
        <p:spPr>
          <a:xfrm>
            <a:off x="1925727" y="555571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G339D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C478CC1-5071-3944-912A-5C9D007CA777}"/>
              </a:ext>
            </a:extLst>
          </p:cNvPr>
          <p:cNvSpPr txBox="1"/>
          <p:nvPr/>
        </p:nvSpPr>
        <p:spPr>
          <a:xfrm>
            <a:off x="1978472" y="573418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S371F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CF34683-1B8D-DC47-979C-F13D83E94EEB}"/>
              </a:ext>
            </a:extLst>
          </p:cNvPr>
          <p:cNvGrpSpPr/>
          <p:nvPr/>
        </p:nvGrpSpPr>
        <p:grpSpPr>
          <a:xfrm>
            <a:off x="2415404" y="5179506"/>
            <a:ext cx="67778" cy="683271"/>
            <a:chOff x="494675" y="1835307"/>
            <a:chExt cx="67778" cy="683271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001D31A-A47A-9D46-AAE3-DDE49C622A3E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15493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568399B-125C-D047-BA83-91DE84D871A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B30E5EE0-ACAB-5B4B-B01C-BFE915DF9513}"/>
              </a:ext>
            </a:extLst>
          </p:cNvPr>
          <p:cNvSpPr txBox="1"/>
          <p:nvPr/>
        </p:nvSpPr>
        <p:spPr>
          <a:xfrm>
            <a:off x="2001075" y="584911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S373P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5A237C2-54B2-F440-8383-F1DBA92838C5}"/>
              </a:ext>
            </a:extLst>
          </p:cNvPr>
          <p:cNvGrpSpPr/>
          <p:nvPr/>
        </p:nvGrpSpPr>
        <p:grpSpPr>
          <a:xfrm>
            <a:off x="2452110" y="5179506"/>
            <a:ext cx="67778" cy="788549"/>
            <a:chOff x="494675" y="1835307"/>
            <a:chExt cx="67778" cy="788549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7D81894-5C8C-C947-B4B0-0282FE1D922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2077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D133AA3-7ED6-D544-B3DC-89AC32BBEC3F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7E5E1BBB-88F7-BD43-ABE6-0D9D531A77E7}"/>
              </a:ext>
            </a:extLst>
          </p:cNvPr>
          <p:cNvSpPr txBox="1"/>
          <p:nvPr/>
        </p:nvSpPr>
        <p:spPr>
          <a:xfrm>
            <a:off x="2063166" y="596595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S375F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AA3E933-4E42-1A40-8FD8-94334CB041F4}"/>
              </a:ext>
            </a:extLst>
          </p:cNvPr>
          <p:cNvGrpSpPr/>
          <p:nvPr/>
        </p:nvGrpSpPr>
        <p:grpSpPr>
          <a:xfrm>
            <a:off x="2577383" y="5181589"/>
            <a:ext cx="67778" cy="1105939"/>
            <a:chOff x="494675" y="1835307"/>
            <a:chExt cx="67778" cy="1105939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BC8C06D-A56D-1E4C-9B5E-09B7217FF89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038161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CD7A8E2-B7A7-0F4B-873A-FB6F0E5D20D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D1DFF63A-B05C-414F-A39B-AB498E4CEB80}"/>
              </a:ext>
            </a:extLst>
          </p:cNvPr>
          <p:cNvSpPr txBox="1"/>
          <p:nvPr/>
        </p:nvSpPr>
        <p:spPr>
          <a:xfrm>
            <a:off x="2158933" y="6265056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K417N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D80ACE4-B4E9-C946-AD09-4DCD0D88AF9F}"/>
              </a:ext>
            </a:extLst>
          </p:cNvPr>
          <p:cNvGrpSpPr/>
          <p:nvPr/>
        </p:nvGrpSpPr>
        <p:grpSpPr>
          <a:xfrm>
            <a:off x="2674453" y="5187285"/>
            <a:ext cx="67778" cy="1355222"/>
            <a:chOff x="494675" y="1835307"/>
            <a:chExt cx="67778" cy="1355222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99912CC-93CD-5C48-B642-4CF8F610582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28744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AEAB9EC-A11B-6B4A-B4E8-5FA3F4FA643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61DF1AED-9C6F-F94C-A6C8-9524544BDBCC}"/>
              </a:ext>
            </a:extLst>
          </p:cNvPr>
          <p:cNvSpPr txBox="1"/>
          <p:nvPr/>
        </p:nvSpPr>
        <p:spPr>
          <a:xfrm>
            <a:off x="2572691" y="6532974"/>
            <a:ext cx="574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N440K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E3DBED8-515C-AF47-AE3D-A94D20F498AD}"/>
              </a:ext>
            </a:extLst>
          </p:cNvPr>
          <p:cNvGrpSpPr/>
          <p:nvPr/>
        </p:nvGrpSpPr>
        <p:grpSpPr>
          <a:xfrm>
            <a:off x="2727452" y="5186094"/>
            <a:ext cx="67778" cy="1278264"/>
            <a:chOff x="494675" y="1835307"/>
            <a:chExt cx="67778" cy="1278264"/>
          </a:xfrm>
        </p:grpSpPr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C56A2F0-1E9E-8541-BA26-8268352A33C7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121048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EBD5D471-B736-B848-A485-9743150F614C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FB4B5507-B792-B748-A67D-9C7A0E439E50}"/>
              </a:ext>
            </a:extLst>
          </p:cNvPr>
          <p:cNvSpPr txBox="1"/>
          <p:nvPr/>
        </p:nvSpPr>
        <p:spPr>
          <a:xfrm>
            <a:off x="2641273" y="6428507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G446S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40D9568-D7BF-924D-A24E-5F488E3A6541}"/>
              </a:ext>
            </a:extLst>
          </p:cNvPr>
          <p:cNvSpPr txBox="1"/>
          <p:nvPr/>
        </p:nvSpPr>
        <p:spPr>
          <a:xfrm>
            <a:off x="2781096" y="632863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S477N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BDFF1A9-F7EB-A846-9713-DFE4B59AE8FA}"/>
              </a:ext>
            </a:extLst>
          </p:cNvPr>
          <p:cNvGrpSpPr/>
          <p:nvPr/>
        </p:nvGrpSpPr>
        <p:grpSpPr>
          <a:xfrm>
            <a:off x="2908953" y="5186094"/>
            <a:ext cx="67778" cy="1051894"/>
            <a:chOff x="494675" y="1835307"/>
            <a:chExt cx="67778" cy="1051894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9D66069-F52F-3740-B46F-E29C6A89436F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8411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EA34E9B-C73F-6A43-AEC1-EED5A5149034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4711C840-F465-ED44-802D-0D6587FAEF3C}"/>
              </a:ext>
            </a:extLst>
          </p:cNvPr>
          <p:cNvSpPr txBox="1"/>
          <p:nvPr/>
        </p:nvSpPr>
        <p:spPr>
          <a:xfrm>
            <a:off x="2843776" y="6218137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T478K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76D05E1F-2AA4-AD43-9B4A-8E06C2BE442D}"/>
              </a:ext>
            </a:extLst>
          </p:cNvPr>
          <p:cNvGrpSpPr/>
          <p:nvPr/>
        </p:nvGrpSpPr>
        <p:grpSpPr>
          <a:xfrm>
            <a:off x="3140178" y="5188328"/>
            <a:ext cx="67778" cy="570982"/>
            <a:chOff x="494675" y="1835307"/>
            <a:chExt cx="67778" cy="570982"/>
          </a:xfrm>
        </p:grpSpPr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A8E7A342-FC51-3547-8805-8E0B37156D3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0320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BE183CFE-B4B9-004F-8D93-B1D2BBA7B08A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3E0836C-85C5-7546-8D62-1A0BDC653B73}"/>
              </a:ext>
            </a:extLst>
          </p:cNvPr>
          <p:cNvGrpSpPr/>
          <p:nvPr/>
        </p:nvGrpSpPr>
        <p:grpSpPr>
          <a:xfrm>
            <a:off x="3176029" y="5188328"/>
            <a:ext cx="67778" cy="427533"/>
            <a:chOff x="494675" y="1835307"/>
            <a:chExt cx="67778" cy="427533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31791AD-A437-7D4F-8535-503D5D311BB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359755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4384C464-14EC-3A41-9937-36BB1A41E3A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269003D-F507-BA42-AFF9-430A156BD831}"/>
              </a:ext>
            </a:extLst>
          </p:cNvPr>
          <p:cNvGrpSpPr/>
          <p:nvPr/>
        </p:nvGrpSpPr>
        <p:grpSpPr>
          <a:xfrm>
            <a:off x="3035918" y="5186094"/>
            <a:ext cx="67778" cy="657824"/>
            <a:chOff x="494675" y="1835307"/>
            <a:chExt cx="67778" cy="657824"/>
          </a:xfrm>
        </p:grpSpPr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48ADE60-AE97-ED43-94AD-572A15CE30B4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9004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1C9ABB7-0272-9341-AE98-443E226706B1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FBCCB69D-0207-0D4F-96B6-818FC1C7C951}"/>
              </a:ext>
            </a:extLst>
          </p:cNvPr>
          <p:cNvGrpSpPr/>
          <p:nvPr/>
        </p:nvGrpSpPr>
        <p:grpSpPr>
          <a:xfrm>
            <a:off x="2944270" y="5186094"/>
            <a:ext cx="67778" cy="928784"/>
            <a:chOff x="494675" y="1835307"/>
            <a:chExt cx="67778" cy="928784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C7F5248-BAED-484A-9295-8E1165F3768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86100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A222681-5B6E-654C-BB39-92B6D2F5B59C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12FCC44-36C6-F847-A07E-0F9627ADBE13}"/>
              </a:ext>
            </a:extLst>
          </p:cNvPr>
          <p:cNvGrpSpPr/>
          <p:nvPr/>
        </p:nvGrpSpPr>
        <p:grpSpPr>
          <a:xfrm>
            <a:off x="2980121" y="5186094"/>
            <a:ext cx="67778" cy="852141"/>
            <a:chOff x="494675" y="1835307"/>
            <a:chExt cx="67778" cy="852141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86E5841-F579-5043-A030-DF103FE1927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784363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88BBE999-E9BD-D44E-B7EE-29F493A064A5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D3F31D69-CFAC-E040-91C3-77413FCA6871}"/>
              </a:ext>
            </a:extLst>
          </p:cNvPr>
          <p:cNvSpPr txBox="1"/>
          <p:nvPr/>
        </p:nvSpPr>
        <p:spPr>
          <a:xfrm>
            <a:off x="2884932" y="6104999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E484A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6DC634E-8031-8A42-942C-F3C98398697B}"/>
              </a:ext>
            </a:extLst>
          </p:cNvPr>
          <p:cNvSpPr txBox="1"/>
          <p:nvPr/>
        </p:nvSpPr>
        <p:spPr>
          <a:xfrm>
            <a:off x="2903720" y="5993753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Q493R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5B477DFE-DBF0-1A45-86B7-06365572B639}"/>
              </a:ext>
            </a:extLst>
          </p:cNvPr>
          <p:cNvSpPr txBox="1"/>
          <p:nvPr/>
        </p:nvSpPr>
        <p:spPr>
          <a:xfrm>
            <a:off x="3036534" y="5675029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N501Y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CC9B482-7F4E-5041-9463-317D589DB8B7}"/>
              </a:ext>
            </a:extLst>
          </p:cNvPr>
          <p:cNvSpPr txBox="1"/>
          <p:nvPr/>
        </p:nvSpPr>
        <p:spPr>
          <a:xfrm>
            <a:off x="3094614" y="555519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Y505H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EC54FA-5B7E-BE40-AD09-D3B9C6F79E92}"/>
              </a:ext>
            </a:extLst>
          </p:cNvPr>
          <p:cNvSpPr txBox="1"/>
          <p:nvPr/>
        </p:nvSpPr>
        <p:spPr>
          <a:xfrm>
            <a:off x="2954530" y="5774534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Q498R</a:t>
            </a:r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FA552AD-6667-164C-BF10-C54FC04B002C}"/>
              </a:ext>
            </a:extLst>
          </p:cNvPr>
          <p:cNvGrpSpPr/>
          <p:nvPr/>
        </p:nvGrpSpPr>
        <p:grpSpPr>
          <a:xfrm>
            <a:off x="3649957" y="5187342"/>
            <a:ext cx="67778" cy="733908"/>
            <a:chOff x="494675" y="1835307"/>
            <a:chExt cx="67778" cy="73390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AA3463F9-C350-BB49-B87A-2B61CF8DBCE1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6613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0AAFB14-7634-0743-B4C6-EE2CD821C42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7761FC72-210C-9D44-BEAB-79CB1FA578F0}"/>
              </a:ext>
            </a:extLst>
          </p:cNvPr>
          <p:cNvSpPr txBox="1"/>
          <p:nvPr/>
        </p:nvSpPr>
        <p:spPr>
          <a:xfrm>
            <a:off x="3552076" y="5863928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D614G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8ADFF1F-64C8-6042-8023-F7D0B090FFF3}"/>
              </a:ext>
            </a:extLst>
          </p:cNvPr>
          <p:cNvGrpSpPr/>
          <p:nvPr/>
        </p:nvGrpSpPr>
        <p:grpSpPr>
          <a:xfrm>
            <a:off x="3752803" y="5187342"/>
            <a:ext cx="67778" cy="608802"/>
            <a:chOff x="494675" y="1835307"/>
            <a:chExt cx="67778" cy="608802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C6B90D8-659E-004B-95C7-E1DF5550F16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4102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6E540019-DA4C-2645-B4AA-23C2FFCD3D76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2C1F458E-D7FB-F542-B022-88070EA7BE01}"/>
              </a:ext>
            </a:extLst>
          </p:cNvPr>
          <p:cNvSpPr txBox="1"/>
          <p:nvPr/>
        </p:nvSpPr>
        <p:spPr>
          <a:xfrm>
            <a:off x="3656267" y="5743226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H655Y</a:t>
            </a: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A856D8CB-5EE2-7E41-97F5-DD8C16253BDB}"/>
              </a:ext>
            </a:extLst>
          </p:cNvPr>
          <p:cNvGrpSpPr/>
          <p:nvPr/>
        </p:nvGrpSpPr>
        <p:grpSpPr>
          <a:xfrm>
            <a:off x="3841123" y="5187342"/>
            <a:ext cx="67778" cy="481362"/>
            <a:chOff x="494675" y="1835307"/>
            <a:chExt cx="67778" cy="481362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FA862BE-42B6-7248-87BD-C0B711E1E17B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41358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BC4E0572-4637-B94A-9525-0128227B05DC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BC07B1B-A42A-CE40-934B-868D34C6CBAD}"/>
              </a:ext>
            </a:extLst>
          </p:cNvPr>
          <p:cNvSpPr txBox="1"/>
          <p:nvPr/>
        </p:nvSpPr>
        <p:spPr>
          <a:xfrm>
            <a:off x="3738045" y="5617707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N679K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275C508-80CB-BC44-A300-7493234B12C1}"/>
              </a:ext>
            </a:extLst>
          </p:cNvPr>
          <p:cNvGrpSpPr/>
          <p:nvPr/>
        </p:nvGrpSpPr>
        <p:grpSpPr>
          <a:xfrm>
            <a:off x="3882123" y="5186191"/>
            <a:ext cx="67778" cy="362704"/>
            <a:chOff x="494675" y="1835307"/>
            <a:chExt cx="67778" cy="36270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1CB9CF3-7192-544A-9BE4-42C55D530AC7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29492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88DE42BC-D4BB-9C49-A337-C741767A6E22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8A3695B4-C1F5-5E4E-B82F-3C1BD1561793}"/>
              </a:ext>
            </a:extLst>
          </p:cNvPr>
          <p:cNvSpPr txBox="1"/>
          <p:nvPr/>
        </p:nvSpPr>
        <p:spPr>
          <a:xfrm>
            <a:off x="3798448" y="5493276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P681H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9E103DB-E73C-0649-8600-BAB12435F037}"/>
              </a:ext>
            </a:extLst>
          </p:cNvPr>
          <p:cNvGrpSpPr/>
          <p:nvPr/>
        </p:nvGrpSpPr>
        <p:grpSpPr>
          <a:xfrm>
            <a:off x="4582866" y="5193746"/>
            <a:ext cx="67778" cy="663552"/>
            <a:chOff x="494675" y="1835307"/>
            <a:chExt cx="67778" cy="663552"/>
          </a:xfrm>
        </p:grpSpPr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756D809-7023-F149-9D91-17FFB3BF1DB2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59577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1BE54C2E-7BBE-F845-AB5D-441924C655E9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1BAB1B6B-4813-F246-B0AD-152FCD73FA3D}"/>
              </a:ext>
            </a:extLst>
          </p:cNvPr>
          <p:cNvSpPr txBox="1"/>
          <p:nvPr/>
        </p:nvSpPr>
        <p:spPr>
          <a:xfrm>
            <a:off x="4497791" y="580697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N764K</a:t>
            </a: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4E4507E7-9D85-434A-A167-B0EDDCC7E805}"/>
              </a:ext>
            </a:extLst>
          </p:cNvPr>
          <p:cNvGrpSpPr/>
          <p:nvPr/>
        </p:nvGrpSpPr>
        <p:grpSpPr>
          <a:xfrm>
            <a:off x="4701979" y="5194070"/>
            <a:ext cx="67778" cy="362704"/>
            <a:chOff x="494675" y="1835307"/>
            <a:chExt cx="67778" cy="362704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4442407-3CAB-AE4D-8BE9-F05E12BA6A78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294926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64B4E4B-EA55-324F-8D83-2334A4BBF187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8A7D2A7A-E03F-AB49-BEAB-C94E009345E5}"/>
              </a:ext>
            </a:extLst>
          </p:cNvPr>
          <p:cNvSpPr txBox="1"/>
          <p:nvPr/>
        </p:nvSpPr>
        <p:spPr>
          <a:xfrm>
            <a:off x="4618304" y="550115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D796Y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301FE91C-FBB4-A04F-90ED-F2F83227FB6C}"/>
              </a:ext>
            </a:extLst>
          </p:cNvPr>
          <p:cNvGrpSpPr/>
          <p:nvPr/>
        </p:nvGrpSpPr>
        <p:grpSpPr>
          <a:xfrm>
            <a:off x="5391005" y="5193438"/>
            <a:ext cx="67778" cy="879702"/>
            <a:chOff x="494675" y="1835307"/>
            <a:chExt cx="67778" cy="879702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D54B44B-DC78-D94E-85EC-2E96046AEE8C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811924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EE2C4CE8-3ABF-DC44-B46A-52468800110A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887252C9-7F86-864D-8660-D0571E1F0EF9}"/>
              </a:ext>
            </a:extLst>
          </p:cNvPr>
          <p:cNvSpPr txBox="1"/>
          <p:nvPr/>
        </p:nvSpPr>
        <p:spPr>
          <a:xfrm>
            <a:off x="5236700" y="6040335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Q954H</a:t>
            </a:r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489BB15A-18FD-5C4E-AD21-ED77D77C325E}"/>
              </a:ext>
            </a:extLst>
          </p:cNvPr>
          <p:cNvGrpSpPr/>
          <p:nvPr/>
        </p:nvGrpSpPr>
        <p:grpSpPr>
          <a:xfrm>
            <a:off x="5484555" y="5196931"/>
            <a:ext cx="67778" cy="753098"/>
            <a:chOff x="494675" y="1835307"/>
            <a:chExt cx="67778" cy="753098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26C38B4-3752-084C-92F1-BEE4103D39CA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68532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485DA0-6CBF-C64E-BD01-3B29B4C86189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126783E8-A2C6-2843-AE61-DF4A5BC498FE}"/>
              </a:ext>
            </a:extLst>
          </p:cNvPr>
          <p:cNvSpPr txBox="1"/>
          <p:nvPr/>
        </p:nvSpPr>
        <p:spPr>
          <a:xfrm>
            <a:off x="5393228" y="5894920"/>
            <a:ext cx="71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N969K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0B409A19-5B3A-0147-8C03-EB6DF8978006}"/>
              </a:ext>
            </a:extLst>
          </p:cNvPr>
          <p:cNvGrpSpPr/>
          <p:nvPr/>
        </p:nvGrpSpPr>
        <p:grpSpPr>
          <a:xfrm>
            <a:off x="2522759" y="5181780"/>
            <a:ext cx="67778" cy="992946"/>
            <a:chOff x="494675" y="1835307"/>
            <a:chExt cx="67778" cy="992946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38114FA6-1967-A24E-B4C4-F7EAE371D936}"/>
                </a:ext>
              </a:extLst>
            </p:cNvPr>
            <p:cNvCxnSpPr>
              <a:cxnSpLocks/>
            </p:cNvCxnSpPr>
            <p:nvPr/>
          </p:nvCxnSpPr>
          <p:spPr>
            <a:xfrm>
              <a:off x="525302" y="1903085"/>
              <a:ext cx="0" cy="925168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E96262C-2417-C94D-8562-FB5AA133583B}"/>
                </a:ext>
              </a:extLst>
            </p:cNvPr>
            <p:cNvSpPr/>
            <p:nvPr/>
          </p:nvSpPr>
          <p:spPr>
            <a:xfrm flipV="1">
              <a:off x="494675" y="1835307"/>
              <a:ext cx="67778" cy="6777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3E52AD4D-1C70-804D-B862-0B37881EFAF6}"/>
              </a:ext>
            </a:extLst>
          </p:cNvPr>
          <p:cNvSpPr txBox="1"/>
          <p:nvPr/>
        </p:nvSpPr>
        <p:spPr>
          <a:xfrm>
            <a:off x="2107578" y="611648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000" dirty="0">
                <a:latin typeface="Helvetica" pitchFamily="2" charset="0"/>
              </a:rPr>
              <a:t>D405N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E1C7E5D3-CB8F-084D-BEFC-2D730EDB4CDF}"/>
              </a:ext>
            </a:extLst>
          </p:cNvPr>
          <p:cNvSpPr txBox="1"/>
          <p:nvPr/>
        </p:nvSpPr>
        <p:spPr>
          <a:xfrm>
            <a:off x="3648487" y="103343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latin typeface="Arial" panose="020B0604020202020204" pitchFamily="34" charset="0"/>
                <a:cs typeface="Arial" panose="020B0604020202020204" pitchFamily="34" charset="0"/>
              </a:rPr>
              <a:t>685-686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53D6C2B-7875-B441-AFD0-CEC685847226}"/>
              </a:ext>
            </a:extLst>
          </p:cNvPr>
          <p:cNvSpPr txBox="1"/>
          <p:nvPr/>
        </p:nvSpPr>
        <p:spPr>
          <a:xfrm>
            <a:off x="3451787" y="907004"/>
            <a:ext cx="1332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900" b="1" dirty="0">
                <a:latin typeface="Arial" panose="020B0604020202020204" pitchFamily="34" charset="0"/>
                <a:cs typeface="Arial" panose="020B0604020202020204" pitchFamily="34" charset="0"/>
              </a:rPr>
              <a:t>S1/S2 cleavage site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6DC72D10-6C0F-6B47-92B3-6A40997392DB}"/>
              </a:ext>
            </a:extLst>
          </p:cNvPr>
          <p:cNvCxnSpPr>
            <a:cxnSpLocks/>
          </p:cNvCxnSpPr>
          <p:nvPr/>
        </p:nvCxnSpPr>
        <p:spPr>
          <a:xfrm>
            <a:off x="4030819" y="1257184"/>
            <a:ext cx="0" cy="231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2377232B-004C-454C-B787-67015F60ABB2}"/>
              </a:ext>
            </a:extLst>
          </p:cNvPr>
          <p:cNvSpPr txBox="1"/>
          <p:nvPr/>
        </p:nvSpPr>
        <p:spPr>
          <a:xfrm>
            <a:off x="4613514" y="890957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latin typeface="Arial" panose="020B0604020202020204" pitchFamily="34" charset="0"/>
                <a:cs typeface="Arial" panose="020B0604020202020204" pitchFamily="34" charset="0"/>
              </a:rPr>
              <a:t>815-816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FDB3054-3DB5-314E-9517-63AEABB372FB}"/>
              </a:ext>
            </a:extLst>
          </p:cNvPr>
          <p:cNvCxnSpPr>
            <a:cxnSpLocks/>
            <a:stCxn id="348" idx="2"/>
          </p:cNvCxnSpPr>
          <p:nvPr/>
        </p:nvCxnSpPr>
        <p:spPr>
          <a:xfrm>
            <a:off x="4986373" y="1167956"/>
            <a:ext cx="0" cy="3005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B24EC14E-9B76-B640-BF98-BE389837DCBA}"/>
              </a:ext>
            </a:extLst>
          </p:cNvPr>
          <p:cNvSpPr txBox="1"/>
          <p:nvPr/>
        </p:nvSpPr>
        <p:spPr>
          <a:xfrm>
            <a:off x="4474574" y="77820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900" b="1" dirty="0">
                <a:latin typeface="Arial" panose="020B0604020202020204" pitchFamily="34" charset="0"/>
                <a:cs typeface="Arial" panose="020B0604020202020204" pitchFamily="34" charset="0"/>
              </a:rPr>
              <a:t>S2’ cleavage site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53CE3F-BBDD-A94E-A12D-39B974CFDFEB}"/>
              </a:ext>
            </a:extLst>
          </p:cNvPr>
          <p:cNvSpPr txBox="1"/>
          <p:nvPr/>
        </p:nvSpPr>
        <p:spPr>
          <a:xfrm>
            <a:off x="3629944" y="4547387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latin typeface="Arial" panose="020B0604020202020204" pitchFamily="34" charset="0"/>
                <a:cs typeface="Arial" panose="020B0604020202020204" pitchFamily="34" charset="0"/>
              </a:rPr>
              <a:t>685-686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BD8AD9E1-F7BC-AC43-86D7-0212D5912CAC}"/>
              </a:ext>
            </a:extLst>
          </p:cNvPr>
          <p:cNvSpPr txBox="1"/>
          <p:nvPr/>
        </p:nvSpPr>
        <p:spPr>
          <a:xfrm>
            <a:off x="3433244" y="4420953"/>
            <a:ext cx="1332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900" b="1" dirty="0">
                <a:latin typeface="Arial" panose="020B0604020202020204" pitchFamily="34" charset="0"/>
                <a:cs typeface="Arial" panose="020B0604020202020204" pitchFamily="34" charset="0"/>
              </a:rPr>
              <a:t>S1/S2 cleavage site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F2E1E14-D939-124C-ABDB-35C226814E6F}"/>
              </a:ext>
            </a:extLst>
          </p:cNvPr>
          <p:cNvCxnSpPr>
            <a:cxnSpLocks/>
          </p:cNvCxnSpPr>
          <p:nvPr/>
        </p:nvCxnSpPr>
        <p:spPr>
          <a:xfrm>
            <a:off x="4012276" y="4771133"/>
            <a:ext cx="0" cy="231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381B0560-9A8A-F140-9C80-66A5B623F617}"/>
              </a:ext>
            </a:extLst>
          </p:cNvPr>
          <p:cNvSpPr txBox="1"/>
          <p:nvPr/>
        </p:nvSpPr>
        <p:spPr>
          <a:xfrm>
            <a:off x="4594971" y="440490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1200" dirty="0">
                <a:latin typeface="Arial" panose="020B0604020202020204" pitchFamily="34" charset="0"/>
                <a:cs typeface="Arial" panose="020B0604020202020204" pitchFamily="34" charset="0"/>
              </a:rPr>
              <a:t>815-816</a:t>
            </a: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3425418-8E44-634C-8A62-EF3CBC4DB1AA}"/>
              </a:ext>
            </a:extLst>
          </p:cNvPr>
          <p:cNvCxnSpPr>
            <a:cxnSpLocks/>
            <a:stCxn id="366" idx="2"/>
          </p:cNvCxnSpPr>
          <p:nvPr/>
        </p:nvCxnSpPr>
        <p:spPr>
          <a:xfrm>
            <a:off x="4967830" y="4681905"/>
            <a:ext cx="0" cy="3005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777434AB-FD10-ED45-8AB7-B06978FA810F}"/>
              </a:ext>
            </a:extLst>
          </p:cNvPr>
          <p:cNvSpPr txBox="1"/>
          <p:nvPr/>
        </p:nvSpPr>
        <p:spPr>
          <a:xfrm>
            <a:off x="4456031" y="4292152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 sz="900" b="1" dirty="0">
                <a:latin typeface="Arial" panose="020B0604020202020204" pitchFamily="34" charset="0"/>
                <a:cs typeface="Arial" panose="020B0604020202020204" pitchFamily="34" charset="0"/>
              </a:rPr>
              <a:t>S2’ cleavage site</a:t>
            </a:r>
          </a:p>
        </p:txBody>
      </p:sp>
    </p:spTree>
    <p:extLst>
      <p:ext uri="{BB962C8B-B14F-4D97-AF65-F5344CB8AC3E}">
        <p14:creationId xmlns:p14="http://schemas.microsoft.com/office/powerpoint/2010/main" val="12325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349">
            <a:extLst>
              <a:ext uri="{FF2B5EF4-FFF2-40B4-BE49-F238E27FC236}">
                <a16:creationId xmlns:a16="http://schemas.microsoft.com/office/drawing/2014/main" id="{F06B63C5-8FD2-FC40-AD32-E223D19A0BD2}"/>
              </a:ext>
            </a:extLst>
          </p:cNvPr>
          <p:cNvSpPr txBox="1"/>
          <p:nvPr/>
        </p:nvSpPr>
        <p:spPr>
          <a:xfrm>
            <a:off x="564200" y="7424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U">
                <a:latin typeface="Helvetica" pitchFamily="2" charset="0"/>
              </a:rPr>
              <a:t>BA.</a:t>
            </a:r>
            <a:r>
              <a:rPr lang="en-US" dirty="0">
                <a:latin typeface="Helvetica" pitchFamily="2" charset="0"/>
              </a:rPr>
              <a:t>4/5 spike</a:t>
            </a:r>
            <a:endParaRPr lang="en-MU" dirty="0">
              <a:latin typeface="Helvetica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ED1A8F-B8BF-2A45-8135-B5A9A010D665}"/>
              </a:ext>
            </a:extLst>
          </p:cNvPr>
          <p:cNvGrpSpPr/>
          <p:nvPr/>
        </p:nvGrpSpPr>
        <p:grpSpPr>
          <a:xfrm>
            <a:off x="388953" y="474559"/>
            <a:ext cx="6863196" cy="3060318"/>
            <a:chOff x="388953" y="474559"/>
            <a:chExt cx="6863196" cy="3060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A0DFA1-AB05-F844-A539-FF81B4FF082F}"/>
                </a:ext>
              </a:extLst>
            </p:cNvPr>
            <p:cNvCxnSpPr/>
            <p:nvPr/>
          </p:nvCxnSpPr>
          <p:spPr>
            <a:xfrm>
              <a:off x="3244384" y="1305466"/>
              <a:ext cx="2714" cy="32146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F2DDB0-96EB-9C4A-A73C-5471A6F99725}"/>
                </a:ext>
              </a:extLst>
            </p:cNvPr>
            <p:cNvCxnSpPr/>
            <p:nvPr/>
          </p:nvCxnSpPr>
          <p:spPr>
            <a:xfrm>
              <a:off x="2264077" y="1324334"/>
              <a:ext cx="2714" cy="32146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7CE32A-28F1-E146-B2E2-E8B8DC364E5B}"/>
                </a:ext>
              </a:extLst>
            </p:cNvPr>
            <p:cNvGrpSpPr/>
            <p:nvPr/>
          </p:nvGrpSpPr>
          <p:grpSpPr>
            <a:xfrm>
              <a:off x="407607" y="1476260"/>
              <a:ext cx="6844542" cy="686274"/>
              <a:chOff x="2695333" y="3771900"/>
              <a:chExt cx="6844542" cy="68627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035032-AAB9-564A-8FC6-30496AF47DB6}"/>
                  </a:ext>
                </a:extLst>
              </p:cNvPr>
              <p:cNvSpPr/>
              <p:nvPr/>
            </p:nvSpPr>
            <p:spPr>
              <a:xfrm>
                <a:off x="2826211" y="3771900"/>
                <a:ext cx="6596286" cy="23008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4B67D20-A9F5-7141-9E6E-F51DF28C6F9B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>
                <a:off x="2826211" y="3886942"/>
                <a:ext cx="2714" cy="32787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19C99D0-B8CD-C74A-BA3D-74DB7BE79E0E}"/>
                  </a:ext>
                </a:extLst>
              </p:cNvPr>
              <p:cNvCxnSpPr/>
              <p:nvPr/>
            </p:nvCxnSpPr>
            <p:spPr>
              <a:xfrm>
                <a:off x="9248770" y="3893343"/>
                <a:ext cx="2714" cy="3214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FB04D0-2906-4A4B-88A5-0B848E884EB9}"/>
                  </a:ext>
                </a:extLst>
              </p:cNvPr>
              <p:cNvSpPr txBox="1"/>
              <p:nvPr/>
            </p:nvSpPr>
            <p:spPr>
              <a:xfrm>
                <a:off x="2695333" y="414010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28601C-CD4F-454F-BACC-B3792CA0A2BC}"/>
                  </a:ext>
                </a:extLst>
              </p:cNvPr>
              <p:cNvSpPr txBox="1"/>
              <p:nvPr/>
            </p:nvSpPr>
            <p:spPr>
              <a:xfrm>
                <a:off x="3899127" y="4150397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9FB730-CC02-C84A-88BE-D1F1674BB38A}"/>
                  </a:ext>
                </a:extLst>
              </p:cNvPr>
              <p:cNvSpPr txBox="1"/>
              <p:nvPr/>
            </p:nvSpPr>
            <p:spPr>
              <a:xfrm>
                <a:off x="6494366" y="4150395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750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3D9987-7908-D342-8012-EB6457FBFD67}"/>
                  </a:ext>
                </a:extLst>
              </p:cNvPr>
              <p:cNvSpPr txBox="1"/>
              <p:nvPr/>
            </p:nvSpPr>
            <p:spPr>
              <a:xfrm>
                <a:off x="7731937" y="41503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1000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389B8BD-0069-014B-99CC-36F107025E7A}"/>
                  </a:ext>
                </a:extLst>
              </p:cNvPr>
              <p:cNvCxnSpPr/>
              <p:nvPr/>
            </p:nvCxnSpPr>
            <p:spPr>
              <a:xfrm>
                <a:off x="4152414" y="3898009"/>
                <a:ext cx="2714" cy="3214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CA3634F-CF19-1E41-8FEE-965C02309531}"/>
                  </a:ext>
                </a:extLst>
              </p:cNvPr>
              <p:cNvCxnSpPr/>
              <p:nvPr/>
            </p:nvCxnSpPr>
            <p:spPr>
              <a:xfrm>
                <a:off x="6734421" y="3897889"/>
                <a:ext cx="2714" cy="3214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31E48C7-1E47-364C-BDEF-F597C5DBFD5B}"/>
                  </a:ext>
                </a:extLst>
              </p:cNvPr>
              <p:cNvCxnSpPr/>
              <p:nvPr/>
            </p:nvCxnSpPr>
            <p:spPr>
              <a:xfrm>
                <a:off x="8023043" y="3899279"/>
                <a:ext cx="2714" cy="3214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3D09F5-4016-3B46-B2D6-0BB705F94CD7}"/>
                  </a:ext>
                </a:extLst>
              </p:cNvPr>
              <p:cNvSpPr txBox="1"/>
              <p:nvPr/>
            </p:nvSpPr>
            <p:spPr>
              <a:xfrm>
                <a:off x="8957664" y="414650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1250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4E033E-A7E9-8F47-A887-1E82C18F4A90}"/>
                </a:ext>
              </a:extLst>
            </p:cNvPr>
            <p:cNvSpPr/>
            <p:nvPr/>
          </p:nvSpPr>
          <p:spPr>
            <a:xfrm>
              <a:off x="4050020" y="1472892"/>
              <a:ext cx="2963283" cy="2314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43AE12-6992-7E45-9FC0-2A361DF4D82E}"/>
                </a:ext>
              </a:extLst>
            </p:cNvPr>
            <p:cNvSpPr/>
            <p:nvPr/>
          </p:nvSpPr>
          <p:spPr>
            <a:xfrm>
              <a:off x="2264077" y="1466236"/>
              <a:ext cx="984454" cy="23674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EC1FE-1CA0-1C47-BC5D-52B963228B5E}"/>
                </a:ext>
              </a:extLst>
            </p:cNvPr>
            <p:cNvSpPr txBox="1"/>
            <p:nvPr/>
          </p:nvSpPr>
          <p:spPr>
            <a:xfrm>
              <a:off x="2496803" y="143071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latin typeface="Arial" panose="020B0604020202020204" pitchFamily="34" charset="0"/>
                  <a:cs typeface="Arial" panose="020B0604020202020204" pitchFamily="34" charset="0"/>
                </a:rPr>
                <a:t>RBD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6E4A80-E395-E642-954A-1C3A80675301}"/>
                </a:ext>
              </a:extLst>
            </p:cNvPr>
            <p:cNvSpPr txBox="1"/>
            <p:nvPr/>
          </p:nvSpPr>
          <p:spPr>
            <a:xfrm>
              <a:off x="2162633" y="109011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319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D031CF-0A1E-1E4E-8A12-B6580A0118AA}"/>
                </a:ext>
              </a:extLst>
            </p:cNvPr>
            <p:cNvSpPr txBox="1"/>
            <p:nvPr/>
          </p:nvSpPr>
          <p:spPr>
            <a:xfrm>
              <a:off x="2920987" y="1094734"/>
              <a:ext cx="4395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541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25674D-F513-9548-B37D-EEDE83CAE547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9" y="760073"/>
              <a:ext cx="3339307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543DA98-D53C-1A46-BCAA-3A6123646DF7}"/>
                </a:ext>
              </a:extLst>
            </p:cNvPr>
            <p:cNvCxnSpPr>
              <a:cxnSpLocks/>
            </p:cNvCxnSpPr>
            <p:nvPr/>
          </p:nvCxnSpPr>
          <p:spPr>
            <a:xfrm>
              <a:off x="4049172" y="761995"/>
              <a:ext cx="2964131" cy="96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ED2799-A33A-5C4E-A4C7-0C2B27FCEF4D}"/>
                </a:ext>
              </a:extLst>
            </p:cNvPr>
            <p:cNvSpPr txBox="1"/>
            <p:nvPr/>
          </p:nvSpPr>
          <p:spPr>
            <a:xfrm>
              <a:off x="2264077" y="474559"/>
              <a:ext cx="1119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 Subunit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0C9D68-06C7-B04C-9B76-EE819046C523}"/>
                </a:ext>
              </a:extLst>
            </p:cNvPr>
            <p:cNvSpPr txBox="1"/>
            <p:nvPr/>
          </p:nvSpPr>
          <p:spPr>
            <a:xfrm>
              <a:off x="4884602" y="486078"/>
              <a:ext cx="1119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 Subunit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BC6C38-A884-8748-B961-7128C2135D14}"/>
                </a:ext>
              </a:extLst>
            </p:cNvPr>
            <p:cNvCxnSpPr/>
            <p:nvPr/>
          </p:nvCxnSpPr>
          <p:spPr>
            <a:xfrm>
              <a:off x="2173911" y="1323741"/>
              <a:ext cx="2714" cy="321469"/>
            </a:xfrm>
            <a:prstGeom prst="line">
              <a:avLst/>
            </a:prstGeom>
            <a:ln w="12700">
              <a:solidFill>
                <a:srgbClr val="68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F4EBD5-8B46-304C-9191-3CA362029C7B}"/>
                </a:ext>
              </a:extLst>
            </p:cNvPr>
            <p:cNvCxnSpPr/>
            <p:nvPr/>
          </p:nvCxnSpPr>
          <p:spPr>
            <a:xfrm>
              <a:off x="697255" y="1333459"/>
              <a:ext cx="2714" cy="321469"/>
            </a:xfrm>
            <a:prstGeom prst="line">
              <a:avLst/>
            </a:prstGeom>
            <a:ln w="12700">
              <a:solidFill>
                <a:srgbClr val="68D1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FB2DCE-7F2C-C34A-951F-30B7B5110D48}"/>
                </a:ext>
              </a:extLst>
            </p:cNvPr>
            <p:cNvSpPr txBox="1"/>
            <p:nvPr/>
          </p:nvSpPr>
          <p:spPr>
            <a:xfrm>
              <a:off x="564200" y="108650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200" dirty="0">
                  <a:solidFill>
                    <a:srgbClr val="68D1D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A09E2F0-70B4-654A-B80E-972639F8ED00}"/>
                </a:ext>
              </a:extLst>
            </p:cNvPr>
            <p:cNvSpPr txBox="1"/>
            <p:nvPr/>
          </p:nvSpPr>
          <p:spPr>
            <a:xfrm>
              <a:off x="1838508" y="1086500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200" dirty="0">
                  <a:solidFill>
                    <a:srgbClr val="68D1D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940446-73EC-EB46-8946-E7AB9828AFAE}"/>
                </a:ext>
              </a:extLst>
            </p:cNvPr>
            <p:cNvSpPr/>
            <p:nvPr/>
          </p:nvSpPr>
          <p:spPr>
            <a:xfrm>
              <a:off x="3282429" y="1469158"/>
              <a:ext cx="742570" cy="234855"/>
            </a:xfrm>
            <a:prstGeom prst="rect">
              <a:avLst/>
            </a:prstGeom>
            <a:solidFill>
              <a:srgbClr val="FF8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07222A6-BEA9-1A46-8680-F6C0EB4115BA}"/>
                </a:ext>
              </a:extLst>
            </p:cNvPr>
            <p:cNvSpPr/>
            <p:nvPr/>
          </p:nvSpPr>
          <p:spPr>
            <a:xfrm>
              <a:off x="691660" y="1471487"/>
              <a:ext cx="1490568" cy="234855"/>
            </a:xfrm>
            <a:prstGeom prst="rect">
              <a:avLst/>
            </a:prstGeom>
            <a:solidFill>
              <a:srgbClr val="68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2A3EEF-A111-9A45-9651-616266F677A2}"/>
                </a:ext>
              </a:extLst>
            </p:cNvPr>
            <p:cNvSpPr txBox="1"/>
            <p:nvPr/>
          </p:nvSpPr>
          <p:spPr>
            <a:xfrm>
              <a:off x="1173467" y="1430717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400" dirty="0">
                  <a:latin typeface="Arial" panose="020B0604020202020204" pitchFamily="34" charset="0"/>
                  <a:cs typeface="Arial" panose="020B0604020202020204" pitchFamily="34" charset="0"/>
                </a:rPr>
                <a:t>NTD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C85F39-0993-BE4A-A28B-933430A14653}"/>
                </a:ext>
              </a:extLst>
            </p:cNvPr>
            <p:cNvSpPr txBox="1"/>
            <p:nvPr/>
          </p:nvSpPr>
          <p:spPr>
            <a:xfrm>
              <a:off x="3305203" y="1461294"/>
              <a:ext cx="7168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Arial" panose="020B0604020202020204" pitchFamily="34" charset="0"/>
                  <a:cs typeface="Arial" panose="020B0604020202020204" pitchFamily="34" charset="0"/>
                </a:rPr>
                <a:t>SD1/SD2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BB7067D-7326-D644-918E-5943E8E19677}"/>
                </a:ext>
              </a:extLst>
            </p:cNvPr>
            <p:cNvGrpSpPr/>
            <p:nvPr/>
          </p:nvGrpSpPr>
          <p:grpSpPr>
            <a:xfrm>
              <a:off x="861535" y="1666196"/>
              <a:ext cx="67778" cy="1014110"/>
              <a:chOff x="494675" y="1835307"/>
              <a:chExt cx="67778" cy="10141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11193D5-CCCF-F74C-B6BD-82F6110E8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946332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D3502D0-6420-F641-A09E-6902558827CD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5AC165-D33E-7E4A-B111-4B96C3F9C3B8}"/>
                </a:ext>
              </a:extLst>
            </p:cNvPr>
            <p:cNvGrpSpPr/>
            <p:nvPr/>
          </p:nvGrpSpPr>
          <p:grpSpPr>
            <a:xfrm>
              <a:off x="1108376" y="1661736"/>
              <a:ext cx="67778" cy="1474052"/>
              <a:chOff x="494675" y="1835307"/>
              <a:chExt cx="67778" cy="147405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7FE2245-56C6-D54E-832A-88133AF9D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40627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6797672-12F5-534D-AB54-47A338CFC67B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3726D13-0C9C-8346-994D-0B2501A79C4B}"/>
                </a:ext>
              </a:extLst>
            </p:cNvPr>
            <p:cNvGrpSpPr/>
            <p:nvPr/>
          </p:nvGrpSpPr>
          <p:grpSpPr>
            <a:xfrm>
              <a:off x="1453994" y="1663848"/>
              <a:ext cx="67778" cy="691388"/>
              <a:chOff x="494675" y="1835307"/>
              <a:chExt cx="67778" cy="69138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6AC6498-763B-A643-A727-4DCBF0B38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623610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969D64-6E9E-7C4F-91C8-0F3800FD9CE6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8C154C-09CF-0F47-BD93-1E49247703FF}"/>
                </a:ext>
              </a:extLst>
            </p:cNvPr>
            <p:cNvGrpSpPr/>
            <p:nvPr/>
          </p:nvGrpSpPr>
          <p:grpSpPr>
            <a:xfrm>
              <a:off x="712877" y="1661168"/>
              <a:ext cx="67778" cy="503499"/>
              <a:chOff x="494675" y="1835307"/>
              <a:chExt cx="67778" cy="50349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46BCEA7-E34F-564D-B98B-8B4DEC911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435721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B2FFB86-5450-654A-BB42-12E59E0208FC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23924F-8B29-1E48-AB1E-8EF19257258A}"/>
                </a:ext>
              </a:extLst>
            </p:cNvPr>
            <p:cNvGrpSpPr/>
            <p:nvPr/>
          </p:nvGrpSpPr>
          <p:grpSpPr>
            <a:xfrm>
              <a:off x="799881" y="1663668"/>
              <a:ext cx="67778" cy="866127"/>
              <a:chOff x="494675" y="1835307"/>
              <a:chExt cx="67778" cy="866127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BBB9CFA-6F80-EC4D-A3EA-8FD1B8DF1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3262" cy="798349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53D79BC-AA3F-944B-A99A-D656EC3CD46B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2EE0D5-BC5A-324C-9B6B-72E2F92AEC93}"/>
                </a:ext>
              </a:extLst>
            </p:cNvPr>
            <p:cNvSpPr txBox="1"/>
            <p:nvPr/>
          </p:nvSpPr>
          <p:spPr>
            <a:xfrm>
              <a:off x="388953" y="2100095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T19I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579232-E29A-554C-9F95-321B32CA6231}"/>
                </a:ext>
              </a:extLst>
            </p:cNvPr>
            <p:cNvSpPr txBox="1"/>
            <p:nvPr/>
          </p:nvSpPr>
          <p:spPr>
            <a:xfrm>
              <a:off x="448758" y="2630290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⍙25-27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63E64B-013A-5A45-9A67-A84424F265DF}"/>
                </a:ext>
              </a:extLst>
            </p:cNvPr>
            <p:cNvSpPr txBox="1"/>
            <p:nvPr/>
          </p:nvSpPr>
          <p:spPr>
            <a:xfrm>
              <a:off x="691659" y="3096244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G142D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71F51A-E913-4748-9B38-3CCDCDE01064}"/>
                </a:ext>
              </a:extLst>
            </p:cNvPr>
            <p:cNvSpPr txBox="1"/>
            <p:nvPr/>
          </p:nvSpPr>
          <p:spPr>
            <a:xfrm>
              <a:off x="1349931" y="2310458"/>
              <a:ext cx="5806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V213G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B6CD4ED-A3E3-B64D-BB48-A0E83ACFA7FD}"/>
                </a:ext>
              </a:extLst>
            </p:cNvPr>
            <p:cNvGrpSpPr/>
            <p:nvPr/>
          </p:nvGrpSpPr>
          <p:grpSpPr>
            <a:xfrm>
              <a:off x="2888817" y="1669633"/>
              <a:ext cx="67778" cy="1188692"/>
              <a:chOff x="494675" y="1835307"/>
              <a:chExt cx="67778" cy="1188692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168660-81A2-2248-B86D-645A2732A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12091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E250AE7-B40F-6B42-A236-8BD394440A49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B72F1BE-EB29-A948-B898-7BDA70481F3D}"/>
                </a:ext>
              </a:extLst>
            </p:cNvPr>
            <p:cNvGrpSpPr/>
            <p:nvPr/>
          </p:nvGrpSpPr>
          <p:grpSpPr>
            <a:xfrm>
              <a:off x="2395095" y="1663837"/>
              <a:ext cx="67778" cy="589086"/>
              <a:chOff x="494675" y="1835307"/>
              <a:chExt cx="67778" cy="589086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FD7CC9B-767A-684E-9EA6-70846F3D6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521308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1C80057-A2CC-0A4B-9F1B-5ECDA6A61231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2D9A71-9696-7747-BF0E-2C8979C6107B}"/>
                </a:ext>
              </a:extLst>
            </p:cNvPr>
            <p:cNvGrpSpPr/>
            <p:nvPr/>
          </p:nvGrpSpPr>
          <p:grpSpPr>
            <a:xfrm>
              <a:off x="2317985" y="1668367"/>
              <a:ext cx="67778" cy="428953"/>
              <a:chOff x="494675" y="1835307"/>
              <a:chExt cx="67778" cy="428953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B5AEBBD-00E6-9A47-97D7-F84791A6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361175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E54A0D2-D634-F241-A986-D9C211CAC24D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E204F5-95E4-364C-A1C9-8838F34FC5E7}"/>
                </a:ext>
              </a:extLst>
            </p:cNvPr>
            <p:cNvSpPr txBox="1"/>
            <p:nvPr/>
          </p:nvSpPr>
          <p:spPr>
            <a:xfrm>
              <a:off x="1941442" y="203925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G339D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D70CCC-B7E9-314E-AA5C-5FDF9A8CD6F7}"/>
                </a:ext>
              </a:extLst>
            </p:cNvPr>
            <p:cNvSpPr txBox="1"/>
            <p:nvPr/>
          </p:nvSpPr>
          <p:spPr>
            <a:xfrm>
              <a:off x="1986426" y="2205201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S371F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D58DD53-8159-6C48-8B5A-3257F4A25E4D}"/>
                </a:ext>
              </a:extLst>
            </p:cNvPr>
            <p:cNvGrpSpPr/>
            <p:nvPr/>
          </p:nvGrpSpPr>
          <p:grpSpPr>
            <a:xfrm>
              <a:off x="2431119" y="1663045"/>
              <a:ext cx="67778" cy="683271"/>
              <a:chOff x="494675" y="1835307"/>
              <a:chExt cx="67778" cy="683271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F85313C-0C28-FC4D-BC5B-87D64BACF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615493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724EDD9-464B-F747-B812-AC65E408F593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ABE2F7F-FA30-6443-922D-639914A4D877}"/>
                </a:ext>
              </a:extLst>
            </p:cNvPr>
            <p:cNvSpPr txBox="1"/>
            <p:nvPr/>
          </p:nvSpPr>
          <p:spPr>
            <a:xfrm>
              <a:off x="2016790" y="2332654"/>
              <a:ext cx="5661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S373P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F1726AE-9959-F24E-8C06-E6601F090F6D}"/>
                </a:ext>
              </a:extLst>
            </p:cNvPr>
            <p:cNvGrpSpPr/>
            <p:nvPr/>
          </p:nvGrpSpPr>
          <p:grpSpPr>
            <a:xfrm>
              <a:off x="2467825" y="1663045"/>
              <a:ext cx="67778" cy="788549"/>
              <a:chOff x="494675" y="1835307"/>
              <a:chExt cx="67778" cy="788549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FFF4DE2-03C7-1A4D-889B-CEA08C658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720771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5074D29-81E4-5944-B3ED-222EEC3C3784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0FE04A-C004-7C41-841D-BA0B3C32CA6E}"/>
                </a:ext>
              </a:extLst>
            </p:cNvPr>
            <p:cNvSpPr txBox="1"/>
            <p:nvPr/>
          </p:nvSpPr>
          <p:spPr>
            <a:xfrm>
              <a:off x="2060092" y="2436966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S375F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CF3E6-414B-7041-B067-8130D599E963}"/>
                </a:ext>
              </a:extLst>
            </p:cNvPr>
            <p:cNvGrpSpPr/>
            <p:nvPr/>
          </p:nvGrpSpPr>
          <p:grpSpPr>
            <a:xfrm>
              <a:off x="2593098" y="1665128"/>
              <a:ext cx="67778" cy="1493139"/>
              <a:chOff x="494675" y="1835307"/>
              <a:chExt cx="67778" cy="1493139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136B896-D625-F246-88F6-77B3A4E03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425361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5E143EC-4439-944D-B302-7CC9C9D91F71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4540F59-5444-D441-A365-0B9F9F2DDE98}"/>
                </a:ext>
              </a:extLst>
            </p:cNvPr>
            <p:cNvSpPr txBox="1"/>
            <p:nvPr/>
          </p:nvSpPr>
          <p:spPr>
            <a:xfrm>
              <a:off x="2185181" y="3096245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K417N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CC5B3E-C724-9048-9B23-C2764B5C9EAA}"/>
                </a:ext>
              </a:extLst>
            </p:cNvPr>
            <p:cNvGrpSpPr/>
            <p:nvPr/>
          </p:nvGrpSpPr>
          <p:grpSpPr>
            <a:xfrm>
              <a:off x="2690168" y="1670824"/>
              <a:ext cx="67778" cy="1671641"/>
              <a:chOff x="494675" y="1835307"/>
              <a:chExt cx="67778" cy="1671641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E3D0176-20CC-E24C-A38F-673EC46B4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4775" cy="1603863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C4D9FDC-904E-C240-AEAC-1362F084063C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6D9514F-9078-3C44-8C4D-77F87EB3A548}"/>
                </a:ext>
              </a:extLst>
            </p:cNvPr>
            <p:cNvSpPr txBox="1"/>
            <p:nvPr/>
          </p:nvSpPr>
          <p:spPr>
            <a:xfrm>
              <a:off x="2588406" y="3288656"/>
              <a:ext cx="5741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N440K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BC986E-1949-F642-AC7D-210A5717DAEA}"/>
                </a:ext>
              </a:extLst>
            </p:cNvPr>
            <p:cNvGrpSpPr/>
            <p:nvPr/>
          </p:nvGrpSpPr>
          <p:grpSpPr>
            <a:xfrm>
              <a:off x="2743167" y="1669633"/>
              <a:ext cx="67778" cy="1477350"/>
              <a:chOff x="494675" y="1835307"/>
              <a:chExt cx="67778" cy="147735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1F8C041-4762-E643-88C9-04545F8A1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409572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3B955BA-D9CC-5749-BAAC-EC56EAAEDAEF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D5340D2-F4E4-D740-B718-228268C65E62}"/>
                </a:ext>
              </a:extLst>
            </p:cNvPr>
            <p:cNvSpPr txBox="1"/>
            <p:nvPr/>
          </p:nvSpPr>
          <p:spPr>
            <a:xfrm>
              <a:off x="2656988" y="3151532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G446S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0F4D5DF-2354-A742-8AFB-9B003B781748}"/>
                </a:ext>
              </a:extLst>
            </p:cNvPr>
            <p:cNvSpPr txBox="1"/>
            <p:nvPr/>
          </p:nvSpPr>
          <p:spPr>
            <a:xfrm>
              <a:off x="2796811" y="2812174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S477N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FA2EF1A-5030-4A41-A69C-F45D0A37485C}"/>
                </a:ext>
              </a:extLst>
            </p:cNvPr>
            <p:cNvGrpSpPr/>
            <p:nvPr/>
          </p:nvGrpSpPr>
          <p:grpSpPr>
            <a:xfrm>
              <a:off x="2924668" y="1669633"/>
              <a:ext cx="67778" cy="1051894"/>
              <a:chOff x="494675" y="1835307"/>
              <a:chExt cx="67778" cy="1051894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A01C6DD-E895-E44A-B106-FD4E3B725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984116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78EC357-A99D-F94B-A534-CA2F9E88743A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5F4499-1421-1A46-A8C5-45B7CD5A87A8}"/>
                </a:ext>
              </a:extLst>
            </p:cNvPr>
            <p:cNvSpPr txBox="1"/>
            <p:nvPr/>
          </p:nvSpPr>
          <p:spPr>
            <a:xfrm>
              <a:off x="2859491" y="2701676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T478K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6AABF15-A294-F149-AA88-D9BF9750425A}"/>
                </a:ext>
              </a:extLst>
            </p:cNvPr>
            <p:cNvGrpSpPr/>
            <p:nvPr/>
          </p:nvGrpSpPr>
          <p:grpSpPr>
            <a:xfrm>
              <a:off x="3155893" y="1671867"/>
              <a:ext cx="67778" cy="570982"/>
              <a:chOff x="494675" y="1835307"/>
              <a:chExt cx="67778" cy="570982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C296198-1366-FA4A-8401-19B5FDE2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50320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DE8AE99-9549-8C4B-A184-CB2179D904FF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86FDB29-84B1-FD44-9006-96323BA8AFAC}"/>
                </a:ext>
              </a:extLst>
            </p:cNvPr>
            <p:cNvGrpSpPr/>
            <p:nvPr/>
          </p:nvGrpSpPr>
          <p:grpSpPr>
            <a:xfrm>
              <a:off x="3191744" y="1671867"/>
              <a:ext cx="67778" cy="427533"/>
              <a:chOff x="494675" y="1835307"/>
              <a:chExt cx="67778" cy="427533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12A9A0-2D9D-7843-875F-0D7D59054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359755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EFB0A01-06A7-8949-A14B-EC0547AD616B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75911A6-0C97-544A-BDCA-2786A05AD68C}"/>
                </a:ext>
              </a:extLst>
            </p:cNvPr>
            <p:cNvGrpSpPr/>
            <p:nvPr/>
          </p:nvGrpSpPr>
          <p:grpSpPr>
            <a:xfrm>
              <a:off x="3051633" y="1669633"/>
              <a:ext cx="67778" cy="657824"/>
              <a:chOff x="494675" y="1835307"/>
              <a:chExt cx="67778" cy="657824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A691C3D-AB4C-4C42-B60A-2D6956660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590046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EF854B7-35FD-0545-90F0-9965A7346369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9A18CFC-34DF-0C4F-A0C9-162AE5594292}"/>
                </a:ext>
              </a:extLst>
            </p:cNvPr>
            <p:cNvGrpSpPr/>
            <p:nvPr/>
          </p:nvGrpSpPr>
          <p:grpSpPr>
            <a:xfrm>
              <a:off x="2959985" y="1669633"/>
              <a:ext cx="67778" cy="928784"/>
              <a:chOff x="494675" y="1835307"/>
              <a:chExt cx="67778" cy="928784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7CFE8AD-3C15-D746-A06F-34F7CACA3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861006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CA6EAD4-9CAB-C242-A89B-288A0C09E26D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86700CC-FF4B-A24E-9CA3-8EAEC660E587}"/>
                </a:ext>
              </a:extLst>
            </p:cNvPr>
            <p:cNvSpPr txBox="1"/>
            <p:nvPr/>
          </p:nvSpPr>
          <p:spPr>
            <a:xfrm>
              <a:off x="2900647" y="2588538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E484A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FB6B11D-DCA1-9B4D-9135-2CDEA32816BD}"/>
                </a:ext>
              </a:extLst>
            </p:cNvPr>
            <p:cNvSpPr txBox="1"/>
            <p:nvPr/>
          </p:nvSpPr>
          <p:spPr>
            <a:xfrm>
              <a:off x="3052249" y="2158568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N501Y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AC3E23E-A6E6-E248-80AB-4F3D778E94DC}"/>
                </a:ext>
              </a:extLst>
            </p:cNvPr>
            <p:cNvSpPr txBox="1"/>
            <p:nvPr/>
          </p:nvSpPr>
          <p:spPr>
            <a:xfrm>
              <a:off x="3110329" y="2038734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Y505H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84D92DB-97A0-BD4C-95D2-B83073A99EC2}"/>
                </a:ext>
              </a:extLst>
            </p:cNvPr>
            <p:cNvSpPr txBox="1"/>
            <p:nvPr/>
          </p:nvSpPr>
          <p:spPr>
            <a:xfrm>
              <a:off x="2970245" y="2258073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Q498R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A1CCE8-1EB9-064A-9D4E-B786FF519821}"/>
                </a:ext>
              </a:extLst>
            </p:cNvPr>
            <p:cNvGrpSpPr/>
            <p:nvPr/>
          </p:nvGrpSpPr>
          <p:grpSpPr>
            <a:xfrm>
              <a:off x="3362650" y="1670881"/>
              <a:ext cx="67778" cy="248291"/>
              <a:chOff x="494675" y="1835307"/>
              <a:chExt cx="67778" cy="248291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71AB9E2-5090-0447-9100-0CF7FBBAD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80513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9614BED-D508-4E49-9A3F-3F1B1998E293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AF66526-9184-194B-B46C-3B83408EEB0C}"/>
                </a:ext>
              </a:extLst>
            </p:cNvPr>
            <p:cNvSpPr txBox="1"/>
            <p:nvPr/>
          </p:nvSpPr>
          <p:spPr>
            <a:xfrm>
              <a:off x="3167801" y="1867187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T547K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DDE2688-4CEF-B34E-A6AE-15529DA02574}"/>
                </a:ext>
              </a:extLst>
            </p:cNvPr>
            <p:cNvGrpSpPr/>
            <p:nvPr/>
          </p:nvGrpSpPr>
          <p:grpSpPr>
            <a:xfrm>
              <a:off x="3665672" y="1670881"/>
              <a:ext cx="67778" cy="733908"/>
              <a:chOff x="494675" y="1835307"/>
              <a:chExt cx="67778" cy="733908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876DF4E-EC15-6445-AAB1-35AE2F766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666130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EC0E970-09C8-EA43-8705-5D74EE47D191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C92A942-4E62-444B-A8E6-6415C25C423F}"/>
                </a:ext>
              </a:extLst>
            </p:cNvPr>
            <p:cNvSpPr txBox="1"/>
            <p:nvPr/>
          </p:nvSpPr>
          <p:spPr>
            <a:xfrm>
              <a:off x="3567791" y="2347467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D614G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37138EB-BB01-C346-9462-22774DA6338A}"/>
                </a:ext>
              </a:extLst>
            </p:cNvPr>
            <p:cNvGrpSpPr/>
            <p:nvPr/>
          </p:nvGrpSpPr>
          <p:grpSpPr>
            <a:xfrm>
              <a:off x="3768518" y="1670881"/>
              <a:ext cx="67778" cy="608802"/>
              <a:chOff x="494675" y="1835307"/>
              <a:chExt cx="67778" cy="608802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455BEDB-7A60-4444-9BA6-29080B206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54102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DC02D62-4A14-AF42-B299-4FACD62CD472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D3DE9F5-666D-B045-A7D8-5E36C9A34F5C}"/>
                </a:ext>
              </a:extLst>
            </p:cNvPr>
            <p:cNvSpPr txBox="1"/>
            <p:nvPr/>
          </p:nvSpPr>
          <p:spPr>
            <a:xfrm>
              <a:off x="3671982" y="2226765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H655Y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EB8EADAC-083E-EC41-9EF5-46AFE4D35567}"/>
                </a:ext>
              </a:extLst>
            </p:cNvPr>
            <p:cNvGrpSpPr/>
            <p:nvPr/>
          </p:nvGrpSpPr>
          <p:grpSpPr>
            <a:xfrm>
              <a:off x="3856838" y="1670881"/>
              <a:ext cx="67778" cy="481362"/>
              <a:chOff x="494675" y="1835307"/>
              <a:chExt cx="67778" cy="48136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8409DFC-8E34-744A-9E61-9AADD7F1A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41358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41D8385-E685-974D-87BD-F5C721F9E4A7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0B8794E-0875-294D-BCDF-EECBF69B8718}"/>
                </a:ext>
              </a:extLst>
            </p:cNvPr>
            <p:cNvSpPr txBox="1"/>
            <p:nvPr/>
          </p:nvSpPr>
          <p:spPr>
            <a:xfrm>
              <a:off x="3753760" y="2101246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N679K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C12A54F-2055-E248-963D-CDE2B8AE393C}"/>
                </a:ext>
              </a:extLst>
            </p:cNvPr>
            <p:cNvGrpSpPr/>
            <p:nvPr/>
          </p:nvGrpSpPr>
          <p:grpSpPr>
            <a:xfrm>
              <a:off x="3897838" y="1669730"/>
              <a:ext cx="67778" cy="362704"/>
              <a:chOff x="494675" y="1835307"/>
              <a:chExt cx="67778" cy="362704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FCB92BD-CFB7-7847-8E01-DDEDABCE2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294926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983CE806-1A4F-4F4B-B44B-EC16677670D0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8D72F41-8A7D-244C-9C9D-10046F749CA2}"/>
                </a:ext>
              </a:extLst>
            </p:cNvPr>
            <p:cNvSpPr txBox="1"/>
            <p:nvPr/>
          </p:nvSpPr>
          <p:spPr>
            <a:xfrm>
              <a:off x="3814163" y="1976815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P681H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C25BA48-D5C0-024B-91C8-8D25F17AD9FD}"/>
                </a:ext>
              </a:extLst>
            </p:cNvPr>
            <p:cNvGrpSpPr/>
            <p:nvPr/>
          </p:nvGrpSpPr>
          <p:grpSpPr>
            <a:xfrm>
              <a:off x="4598581" y="1677285"/>
              <a:ext cx="67778" cy="663552"/>
              <a:chOff x="494675" y="1835307"/>
              <a:chExt cx="67778" cy="6635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F70B059-B704-4B4B-9610-369AD78D1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59577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81AF246-003B-F347-BE87-D8934D2B6ACE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99EA517-97B0-5F47-8672-66D774B87919}"/>
                </a:ext>
              </a:extLst>
            </p:cNvPr>
            <p:cNvSpPr txBox="1"/>
            <p:nvPr/>
          </p:nvSpPr>
          <p:spPr>
            <a:xfrm>
              <a:off x="4513506" y="2290514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N764K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9AB0541-B41C-274A-AC9A-C6D0878A0A7B}"/>
                </a:ext>
              </a:extLst>
            </p:cNvPr>
            <p:cNvGrpSpPr/>
            <p:nvPr/>
          </p:nvGrpSpPr>
          <p:grpSpPr>
            <a:xfrm>
              <a:off x="4717694" y="1677609"/>
              <a:ext cx="67778" cy="362704"/>
              <a:chOff x="494675" y="1835307"/>
              <a:chExt cx="67778" cy="362704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E06CBC9-59D2-544D-A6C1-2AB119520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294926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D8A9BAF-EC9B-474A-B530-1A7FAF6244CB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77B9E8D-BAAA-E842-AB47-736F1E46D675}"/>
                </a:ext>
              </a:extLst>
            </p:cNvPr>
            <p:cNvSpPr txBox="1"/>
            <p:nvPr/>
          </p:nvSpPr>
          <p:spPr>
            <a:xfrm>
              <a:off x="4634019" y="1984694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D796Y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E264DFD-C912-BD46-A28A-BFC3D43ACF0F}"/>
                </a:ext>
              </a:extLst>
            </p:cNvPr>
            <p:cNvGrpSpPr/>
            <p:nvPr/>
          </p:nvGrpSpPr>
          <p:grpSpPr>
            <a:xfrm>
              <a:off x="5406720" y="1676977"/>
              <a:ext cx="67778" cy="879702"/>
              <a:chOff x="494675" y="1835307"/>
              <a:chExt cx="67778" cy="879702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ADD2C55-14E6-D441-B33B-27E4F353C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81192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5F2185C3-2746-B944-AE86-56E9321BD78F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AA8323C-F5C6-A94F-B295-8E792E73CF78}"/>
                </a:ext>
              </a:extLst>
            </p:cNvPr>
            <p:cNvSpPr txBox="1"/>
            <p:nvPr/>
          </p:nvSpPr>
          <p:spPr>
            <a:xfrm>
              <a:off x="5252415" y="2523874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Q954H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B5C9E8C-C933-644F-B7F2-21CD6528E55D}"/>
                </a:ext>
              </a:extLst>
            </p:cNvPr>
            <p:cNvGrpSpPr/>
            <p:nvPr/>
          </p:nvGrpSpPr>
          <p:grpSpPr>
            <a:xfrm>
              <a:off x="5500270" y="1680470"/>
              <a:ext cx="67778" cy="753098"/>
              <a:chOff x="494675" y="1835307"/>
              <a:chExt cx="67778" cy="753098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1C3B653-9161-954E-AD32-DD364AE8F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685320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5DA1A10-A83C-0C45-929D-497F612947FF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FEE6D4E-5A50-6E45-BC44-CEA3C0E64837}"/>
                </a:ext>
              </a:extLst>
            </p:cNvPr>
            <p:cNvSpPr txBox="1"/>
            <p:nvPr/>
          </p:nvSpPr>
          <p:spPr>
            <a:xfrm>
              <a:off x="5408943" y="2378459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N969K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A06B753B-C559-EA40-95AC-E07C308F8B40}"/>
                </a:ext>
              </a:extLst>
            </p:cNvPr>
            <p:cNvSpPr txBox="1"/>
            <p:nvPr/>
          </p:nvSpPr>
          <p:spPr>
            <a:xfrm>
              <a:off x="477356" y="2484044"/>
              <a:ext cx="4812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L24S</a:t>
              </a:r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5008227E-B9ED-9F4F-BBAE-1768B43E5CBF}"/>
                </a:ext>
              </a:extLst>
            </p:cNvPr>
            <p:cNvGrpSpPr/>
            <p:nvPr/>
          </p:nvGrpSpPr>
          <p:grpSpPr>
            <a:xfrm>
              <a:off x="2501228" y="1665133"/>
              <a:ext cx="67778" cy="955584"/>
              <a:chOff x="494675" y="1835307"/>
              <a:chExt cx="67778" cy="955584"/>
            </a:xfrm>
          </p:grpSpPr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FCDA6A5-1068-3F42-A16F-C7659E03B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887806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3A04A2A9-F665-3F47-84DE-1736480C1E15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AC221AE2-8A5D-AD4B-969E-F1A4B6ABA8C8}"/>
                </a:ext>
              </a:extLst>
            </p:cNvPr>
            <p:cNvSpPr txBox="1"/>
            <p:nvPr/>
          </p:nvSpPr>
          <p:spPr>
            <a:xfrm>
              <a:off x="2082209" y="2557480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T376A</a:t>
              </a:r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E6865195-C23B-B54B-801D-8DB604AE7172}"/>
                </a:ext>
              </a:extLst>
            </p:cNvPr>
            <p:cNvGrpSpPr/>
            <p:nvPr/>
          </p:nvGrpSpPr>
          <p:grpSpPr>
            <a:xfrm>
              <a:off x="2546863" y="1658667"/>
              <a:ext cx="67778" cy="1356859"/>
              <a:chOff x="494675" y="1835307"/>
              <a:chExt cx="67778" cy="1356859"/>
            </a:xfrm>
          </p:grpSpPr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64A70CCC-B119-BD4C-A37E-C22D91665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289081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A7602AB4-1EF0-F74E-BCCA-7B3521F0CFC4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26513C8C-74C0-5C4F-9A18-7F89A826DBFB}"/>
                </a:ext>
              </a:extLst>
            </p:cNvPr>
            <p:cNvGrpSpPr/>
            <p:nvPr/>
          </p:nvGrpSpPr>
          <p:grpSpPr>
            <a:xfrm>
              <a:off x="2511515" y="1659656"/>
              <a:ext cx="67778" cy="1109649"/>
              <a:chOff x="494675" y="1835307"/>
              <a:chExt cx="67778" cy="1109649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94A7E018-6750-5B48-A6CF-F808BF423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041871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154F0485-6140-7C43-A319-B28D61E5FEB0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524426-9A8F-7C42-AA04-424E63A72FB4}"/>
                </a:ext>
              </a:extLst>
            </p:cNvPr>
            <p:cNvSpPr txBox="1"/>
            <p:nvPr/>
          </p:nvSpPr>
          <p:spPr>
            <a:xfrm>
              <a:off x="2088360" y="2732159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D405N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7FD32CB-00EB-C942-A2D4-2E723D906F74}"/>
                </a:ext>
              </a:extLst>
            </p:cNvPr>
            <p:cNvSpPr txBox="1"/>
            <p:nvPr/>
          </p:nvSpPr>
          <p:spPr>
            <a:xfrm>
              <a:off x="2124044" y="2944498"/>
              <a:ext cx="574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R408S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1C7E5D3-CB8F-084D-BEFC-2D730EDB4CDF}"/>
                </a:ext>
              </a:extLst>
            </p:cNvPr>
            <p:cNvSpPr txBox="1"/>
            <p:nvPr/>
          </p:nvSpPr>
          <p:spPr>
            <a:xfrm>
              <a:off x="3648487" y="1033438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200" dirty="0">
                  <a:latin typeface="Arial" panose="020B0604020202020204" pitchFamily="34" charset="0"/>
                  <a:cs typeface="Arial" panose="020B0604020202020204" pitchFamily="34" charset="0"/>
                </a:rPr>
                <a:t>685-686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53D6C2B-7875-B441-AFD0-CEC685847226}"/>
                </a:ext>
              </a:extLst>
            </p:cNvPr>
            <p:cNvSpPr txBox="1"/>
            <p:nvPr/>
          </p:nvSpPr>
          <p:spPr>
            <a:xfrm>
              <a:off x="3451787" y="907004"/>
              <a:ext cx="13324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U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S1/S2 cleavage site</a:t>
              </a: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DC72D10-6C0F-6B47-92B3-6A40997392DB}"/>
                </a:ext>
              </a:extLst>
            </p:cNvPr>
            <p:cNvCxnSpPr>
              <a:cxnSpLocks/>
            </p:cNvCxnSpPr>
            <p:nvPr/>
          </p:nvCxnSpPr>
          <p:spPr>
            <a:xfrm>
              <a:off x="4030819" y="1257184"/>
              <a:ext cx="0" cy="231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377232B-004C-454C-B787-67015F60ABB2}"/>
                </a:ext>
              </a:extLst>
            </p:cNvPr>
            <p:cNvSpPr txBox="1"/>
            <p:nvPr/>
          </p:nvSpPr>
          <p:spPr>
            <a:xfrm>
              <a:off x="4613514" y="890957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200" dirty="0">
                  <a:latin typeface="Arial" panose="020B0604020202020204" pitchFamily="34" charset="0"/>
                  <a:cs typeface="Arial" panose="020B0604020202020204" pitchFamily="34" charset="0"/>
                </a:rPr>
                <a:t>815-816</a:t>
              </a: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DB3054-3DB5-314E-9517-63AEABB372FB}"/>
                </a:ext>
              </a:extLst>
            </p:cNvPr>
            <p:cNvCxnSpPr>
              <a:cxnSpLocks/>
              <a:stCxn id="348" idx="2"/>
            </p:cNvCxnSpPr>
            <p:nvPr/>
          </p:nvCxnSpPr>
          <p:spPr>
            <a:xfrm>
              <a:off x="4986373" y="1167956"/>
              <a:ext cx="0" cy="3005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B24EC14E-9B76-B640-BF98-BE389837DCBA}"/>
                </a:ext>
              </a:extLst>
            </p:cNvPr>
            <p:cNvSpPr txBox="1"/>
            <p:nvPr/>
          </p:nvSpPr>
          <p:spPr>
            <a:xfrm>
              <a:off x="4474574" y="778203"/>
              <a:ext cx="1107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S2’ cleavage site</a:t>
              </a: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935B2559-B668-F54E-B6AF-EE98387E3D2D}"/>
                </a:ext>
              </a:extLst>
            </p:cNvPr>
            <p:cNvGrpSpPr/>
            <p:nvPr/>
          </p:nvGrpSpPr>
          <p:grpSpPr>
            <a:xfrm>
              <a:off x="972186" y="1666399"/>
              <a:ext cx="67778" cy="1234761"/>
              <a:chOff x="494675" y="1835307"/>
              <a:chExt cx="67778" cy="1234761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7B84948-7450-D040-AD33-407D34B4F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116698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B06954E0-1BF3-2D4F-A6DF-1995CB7DC7F4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AAA1950-CEC1-EE4B-AC3C-DDA071E996C5}"/>
                </a:ext>
              </a:extLst>
            </p:cNvPr>
            <p:cNvSpPr txBox="1"/>
            <p:nvPr/>
          </p:nvSpPr>
          <p:spPr>
            <a:xfrm>
              <a:off x="554521" y="2889567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U" sz="1000" dirty="0">
                  <a:latin typeface="Helvetica" pitchFamily="2" charset="0"/>
                </a:rPr>
                <a:t>⍙69-70</a:t>
              </a: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CE39ABE4-4A18-3140-A50A-67009262D12C}"/>
                </a:ext>
              </a:extLst>
            </p:cNvPr>
            <p:cNvGrpSpPr/>
            <p:nvPr/>
          </p:nvGrpSpPr>
          <p:grpSpPr>
            <a:xfrm>
              <a:off x="3008907" y="1666399"/>
              <a:ext cx="67778" cy="817645"/>
              <a:chOff x="494675" y="1835307"/>
              <a:chExt cx="67778" cy="817645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0D0077B-7BF7-6545-BBCF-98895539E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0" cy="74986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95EE001-B5D4-3E44-AE76-2689C4352DFF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81111E4-C07A-9F48-8FD7-FF241E7CA014}"/>
                </a:ext>
              </a:extLst>
            </p:cNvPr>
            <p:cNvSpPr txBox="1"/>
            <p:nvPr/>
          </p:nvSpPr>
          <p:spPr>
            <a:xfrm>
              <a:off x="2943463" y="2447339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F486V</a:t>
              </a:r>
              <a:endParaRPr lang="en-MU" sz="1000" dirty="0">
                <a:latin typeface="Helvetica" pitchFamily="2" charset="0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5D4484B1-1201-BA4E-9416-B5822F1E20DD}"/>
                </a:ext>
              </a:extLst>
            </p:cNvPr>
            <p:cNvSpPr txBox="1"/>
            <p:nvPr/>
          </p:nvSpPr>
          <p:spPr>
            <a:xfrm>
              <a:off x="2725570" y="3023873"/>
              <a:ext cx="712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Helvetica" pitchFamily="2" charset="0"/>
                </a:rPr>
                <a:t>L452R</a:t>
              </a:r>
              <a:endParaRPr lang="en-MU" sz="1000" dirty="0">
                <a:latin typeface="Helvetica" pitchFamily="2" charset="0"/>
              </a:endParaRP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3349D1E-8876-0949-BFD8-2097B7E84A87}"/>
                </a:ext>
              </a:extLst>
            </p:cNvPr>
            <p:cNvGrpSpPr/>
            <p:nvPr/>
          </p:nvGrpSpPr>
          <p:grpSpPr>
            <a:xfrm>
              <a:off x="2784678" y="1669633"/>
              <a:ext cx="67778" cy="1388762"/>
              <a:chOff x="494675" y="1835307"/>
              <a:chExt cx="67778" cy="1388762"/>
            </a:xfrm>
          </p:grpSpPr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9360E16A-83C4-1844-B475-A40036B89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302" y="1903085"/>
                <a:ext cx="8380" cy="1320984"/>
              </a:xfrm>
              <a:prstGeom prst="lin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F6B77C55-AB46-CE4E-BA73-0F7EEA99701A}"/>
                  </a:ext>
                </a:extLst>
              </p:cNvPr>
              <p:cNvSpPr/>
              <p:nvPr/>
            </p:nvSpPr>
            <p:spPr>
              <a:xfrm flipV="1">
                <a:off x="494675" y="1835307"/>
                <a:ext cx="67778" cy="6777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6FA38-C7D3-96A2-65E9-4DC3D1887E52}"/>
              </a:ext>
            </a:extLst>
          </p:cNvPr>
          <p:cNvGrpSpPr/>
          <p:nvPr/>
        </p:nvGrpSpPr>
        <p:grpSpPr>
          <a:xfrm>
            <a:off x="492256" y="3819180"/>
            <a:ext cx="6745818" cy="2756674"/>
            <a:chOff x="492256" y="3819180"/>
            <a:chExt cx="6745818" cy="275667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A52E8A1-CBCD-68FA-D459-2867F032AB52}"/>
                </a:ext>
              </a:extLst>
            </p:cNvPr>
            <p:cNvGrpSpPr/>
            <p:nvPr/>
          </p:nvGrpSpPr>
          <p:grpSpPr>
            <a:xfrm>
              <a:off x="492256" y="3819180"/>
              <a:ext cx="6745818" cy="2756674"/>
              <a:chOff x="388953" y="778203"/>
              <a:chExt cx="6745818" cy="2756674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838F877-578B-8DE5-E73A-32F94CB94838}"/>
                  </a:ext>
                </a:extLst>
              </p:cNvPr>
              <p:cNvCxnSpPr/>
              <p:nvPr/>
            </p:nvCxnSpPr>
            <p:spPr>
              <a:xfrm>
                <a:off x="3244384" y="1305466"/>
                <a:ext cx="2714" cy="321469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92EB7AB-E15B-2AF7-A2DB-CDA1A5A6C9DA}"/>
                  </a:ext>
                </a:extLst>
              </p:cNvPr>
              <p:cNvCxnSpPr/>
              <p:nvPr/>
            </p:nvCxnSpPr>
            <p:spPr>
              <a:xfrm>
                <a:off x="2264077" y="1324334"/>
                <a:ext cx="2714" cy="321469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DCA7E8E-56B7-12A8-C2B6-0A1A119092FD}"/>
                  </a:ext>
                </a:extLst>
              </p:cNvPr>
              <p:cNvGrpSpPr/>
              <p:nvPr/>
            </p:nvGrpSpPr>
            <p:grpSpPr>
              <a:xfrm>
                <a:off x="538485" y="1476260"/>
                <a:ext cx="6596286" cy="447578"/>
                <a:chOff x="2826211" y="3771900"/>
                <a:chExt cx="6596286" cy="447578"/>
              </a:xfrm>
            </p:grpSpPr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7FC88EDB-A7F9-CAB9-9679-167892CA66A6}"/>
                    </a:ext>
                  </a:extLst>
                </p:cNvPr>
                <p:cNvSpPr/>
                <p:nvPr/>
              </p:nvSpPr>
              <p:spPr>
                <a:xfrm>
                  <a:off x="2826211" y="3771900"/>
                  <a:ext cx="6596286" cy="230084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66229B84-DA7A-17DA-0143-1F9EFF335FF0}"/>
                    </a:ext>
                  </a:extLst>
                </p:cNvPr>
                <p:cNvCxnSpPr/>
                <p:nvPr/>
              </p:nvCxnSpPr>
              <p:spPr>
                <a:xfrm>
                  <a:off x="4152414" y="3898009"/>
                  <a:ext cx="2714" cy="321469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BB0E3C2-FDB7-5AC4-21A3-67D974240F6F}"/>
                  </a:ext>
                </a:extLst>
              </p:cNvPr>
              <p:cNvSpPr/>
              <p:nvPr/>
            </p:nvSpPr>
            <p:spPr>
              <a:xfrm>
                <a:off x="4050020" y="1472892"/>
                <a:ext cx="2963283" cy="231489"/>
              </a:xfrm>
              <a:prstGeom prst="rect">
                <a:avLst/>
              </a:prstGeom>
              <a:solidFill>
                <a:srgbClr val="6BA544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735A8C43-D7D3-C8BD-73DF-7AD37D267C9D}"/>
                  </a:ext>
                </a:extLst>
              </p:cNvPr>
              <p:cNvSpPr/>
              <p:nvPr/>
            </p:nvSpPr>
            <p:spPr>
              <a:xfrm>
                <a:off x="2264077" y="1466236"/>
                <a:ext cx="984454" cy="23674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565F044-E50D-FC9E-52D1-FEED932775E8}"/>
                  </a:ext>
                </a:extLst>
              </p:cNvPr>
              <p:cNvSpPr txBox="1"/>
              <p:nvPr/>
            </p:nvSpPr>
            <p:spPr>
              <a:xfrm>
                <a:off x="2496803" y="1430717"/>
                <a:ext cx="564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RBD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9DCBBF87-DC9B-354C-00A6-A2D877608E8E}"/>
                  </a:ext>
                </a:extLst>
              </p:cNvPr>
              <p:cNvSpPr txBox="1"/>
              <p:nvPr/>
            </p:nvSpPr>
            <p:spPr>
              <a:xfrm>
                <a:off x="2162633" y="1090113"/>
                <a:ext cx="4395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2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319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C5592FB-4D9E-8C97-3B82-8B5B8EFDF221}"/>
                  </a:ext>
                </a:extLst>
              </p:cNvPr>
              <p:cNvSpPr txBox="1"/>
              <p:nvPr/>
            </p:nvSpPr>
            <p:spPr>
              <a:xfrm>
                <a:off x="2920987" y="1094734"/>
                <a:ext cx="439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2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541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BA85F26-3649-826C-CA68-22B6BDA5F5D9}"/>
                  </a:ext>
                </a:extLst>
              </p:cNvPr>
              <p:cNvCxnSpPr/>
              <p:nvPr/>
            </p:nvCxnSpPr>
            <p:spPr>
              <a:xfrm>
                <a:off x="2173911" y="1323741"/>
                <a:ext cx="2714" cy="321469"/>
              </a:xfrm>
              <a:prstGeom prst="line">
                <a:avLst/>
              </a:prstGeom>
              <a:ln w="12700">
                <a:solidFill>
                  <a:srgbClr val="68D1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CDA602D6-13C8-6820-39F1-324DD5F258E3}"/>
                  </a:ext>
                </a:extLst>
              </p:cNvPr>
              <p:cNvCxnSpPr/>
              <p:nvPr/>
            </p:nvCxnSpPr>
            <p:spPr>
              <a:xfrm>
                <a:off x="697255" y="1333459"/>
                <a:ext cx="2714" cy="321469"/>
              </a:xfrm>
              <a:prstGeom prst="line">
                <a:avLst/>
              </a:prstGeom>
              <a:ln w="12700">
                <a:solidFill>
                  <a:srgbClr val="68D1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EFAA071A-92B2-F7D7-4717-C876259B0C7B}"/>
                  </a:ext>
                </a:extLst>
              </p:cNvPr>
              <p:cNvSpPr txBox="1"/>
              <p:nvPr/>
            </p:nvSpPr>
            <p:spPr>
              <a:xfrm>
                <a:off x="564200" y="1086500"/>
                <a:ext cx="3545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200" dirty="0">
                    <a:solidFill>
                      <a:srgbClr val="68D1D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76A0778-C618-A552-8018-E3C3C9F9D486}"/>
                  </a:ext>
                </a:extLst>
              </p:cNvPr>
              <p:cNvSpPr txBox="1"/>
              <p:nvPr/>
            </p:nvSpPr>
            <p:spPr>
              <a:xfrm>
                <a:off x="1838508" y="1086500"/>
                <a:ext cx="4395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200" dirty="0">
                    <a:solidFill>
                      <a:srgbClr val="68D1D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303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8D0DC9F-E2A1-8AE7-C4E6-6F0F98B47E3A}"/>
                  </a:ext>
                </a:extLst>
              </p:cNvPr>
              <p:cNvSpPr/>
              <p:nvPr/>
            </p:nvSpPr>
            <p:spPr>
              <a:xfrm>
                <a:off x="3282429" y="1469158"/>
                <a:ext cx="742570" cy="234855"/>
              </a:xfrm>
              <a:prstGeom prst="rect">
                <a:avLst/>
              </a:prstGeom>
              <a:solidFill>
                <a:srgbClr val="FF8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D077847-B580-F1E5-3007-BA82C680E056}"/>
                  </a:ext>
                </a:extLst>
              </p:cNvPr>
              <p:cNvSpPr/>
              <p:nvPr/>
            </p:nvSpPr>
            <p:spPr>
              <a:xfrm>
                <a:off x="691660" y="1471487"/>
                <a:ext cx="1490568" cy="234855"/>
              </a:xfrm>
              <a:prstGeom prst="rect">
                <a:avLst/>
              </a:prstGeom>
              <a:solidFill>
                <a:srgbClr val="00808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U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5E92498-9E2A-BFB9-6B62-18D793774C0E}"/>
                  </a:ext>
                </a:extLst>
              </p:cNvPr>
              <p:cNvSpPr txBox="1"/>
              <p:nvPr/>
            </p:nvSpPr>
            <p:spPr>
              <a:xfrm>
                <a:off x="1173467" y="1430717"/>
                <a:ext cx="5533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NTD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6AC1898-DE3B-A437-86E5-C7A7BF493CB6}"/>
                  </a:ext>
                </a:extLst>
              </p:cNvPr>
              <p:cNvSpPr txBox="1"/>
              <p:nvPr/>
            </p:nvSpPr>
            <p:spPr>
              <a:xfrm>
                <a:off x="3305203" y="1461294"/>
                <a:ext cx="716863" cy="246221"/>
              </a:xfrm>
              <a:prstGeom prst="rect">
                <a:avLst/>
              </a:prstGeom>
              <a:solidFill>
                <a:srgbClr val="D569D6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SD1/SD2</a:t>
                </a:r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19C4B5F-5BE9-E8F8-66C5-4FD31DA800B4}"/>
                  </a:ext>
                </a:extLst>
              </p:cNvPr>
              <p:cNvGrpSpPr/>
              <p:nvPr/>
            </p:nvGrpSpPr>
            <p:grpSpPr>
              <a:xfrm>
                <a:off x="861535" y="1666196"/>
                <a:ext cx="67778" cy="1014110"/>
                <a:chOff x="494675" y="1835307"/>
                <a:chExt cx="67778" cy="1014110"/>
              </a:xfrm>
            </p:grpSpPr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F298E439-81CD-11FF-F077-EA03009B4C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946332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D3C70725-012D-E009-DC5B-DDA4C10F527C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8C83A0DC-336C-FDE4-58E3-2BBA7039CE5B}"/>
                  </a:ext>
                </a:extLst>
              </p:cNvPr>
              <p:cNvGrpSpPr/>
              <p:nvPr/>
            </p:nvGrpSpPr>
            <p:grpSpPr>
              <a:xfrm>
                <a:off x="1108376" y="1661736"/>
                <a:ext cx="67778" cy="1474052"/>
                <a:chOff x="494675" y="1835307"/>
                <a:chExt cx="67778" cy="1474052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7932E7E1-C8F9-0E58-C8A5-32EDB5874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406274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D1E40B36-ECF9-5E31-AE93-E4B65BDD3997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BC06B4A-1A95-6EEB-68C2-E53F26813DB5}"/>
                  </a:ext>
                </a:extLst>
              </p:cNvPr>
              <p:cNvGrpSpPr/>
              <p:nvPr/>
            </p:nvGrpSpPr>
            <p:grpSpPr>
              <a:xfrm>
                <a:off x="1453994" y="1663848"/>
                <a:ext cx="67778" cy="691388"/>
                <a:chOff x="494675" y="1835307"/>
                <a:chExt cx="67778" cy="691388"/>
              </a:xfrm>
            </p:grpSpPr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C33661E6-5AA3-849A-6F9D-AEC36A0E2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623610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40BAF6B-DADF-C2CA-AE29-40C8FDFCF082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D5C2A14-E1E3-E4F6-EDE5-DE3667FA79C0}"/>
                  </a:ext>
                </a:extLst>
              </p:cNvPr>
              <p:cNvGrpSpPr/>
              <p:nvPr/>
            </p:nvGrpSpPr>
            <p:grpSpPr>
              <a:xfrm>
                <a:off x="712877" y="1661168"/>
                <a:ext cx="67778" cy="503499"/>
                <a:chOff x="494675" y="1835307"/>
                <a:chExt cx="67778" cy="503499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A65403E-4C77-7A78-CB8B-FCE57A106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435721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7C6290D6-51A0-71DD-7936-F5322820F9B0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0514832B-BB5D-C601-EA78-E9504950416E}"/>
                  </a:ext>
                </a:extLst>
              </p:cNvPr>
              <p:cNvGrpSpPr/>
              <p:nvPr/>
            </p:nvGrpSpPr>
            <p:grpSpPr>
              <a:xfrm>
                <a:off x="799881" y="1663668"/>
                <a:ext cx="67778" cy="866127"/>
                <a:chOff x="494675" y="1835307"/>
                <a:chExt cx="67778" cy="866127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10C86D2D-AED5-4BB4-7953-31F9940B8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3262" cy="798349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69038A31-82AE-680F-F488-4A76588621BF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71D4B678-487E-49E8-06D2-CDB0B74AEEB0}"/>
                  </a:ext>
                </a:extLst>
              </p:cNvPr>
              <p:cNvSpPr txBox="1"/>
              <p:nvPr/>
            </p:nvSpPr>
            <p:spPr>
              <a:xfrm>
                <a:off x="388953" y="210009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T19I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DEF0171-88DA-9BA2-C54A-CEDC93B0310D}"/>
                  </a:ext>
                </a:extLst>
              </p:cNvPr>
              <p:cNvSpPr txBox="1"/>
              <p:nvPr/>
            </p:nvSpPr>
            <p:spPr>
              <a:xfrm>
                <a:off x="448758" y="2630290"/>
                <a:ext cx="6158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⍙25-27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B0A1573-F22D-BD6F-7CB1-7DBB71357EC4}"/>
                  </a:ext>
                </a:extLst>
              </p:cNvPr>
              <p:cNvSpPr txBox="1"/>
              <p:nvPr/>
            </p:nvSpPr>
            <p:spPr>
              <a:xfrm>
                <a:off x="691659" y="3096244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G142D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44F1715-45C8-0C69-62FD-8BE0BB0444A6}"/>
                  </a:ext>
                </a:extLst>
              </p:cNvPr>
              <p:cNvSpPr txBox="1"/>
              <p:nvPr/>
            </p:nvSpPr>
            <p:spPr>
              <a:xfrm>
                <a:off x="1349931" y="2310458"/>
                <a:ext cx="5806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V213G</a:t>
                </a: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EABC6980-533C-A99D-647E-BEACA59308DE}"/>
                  </a:ext>
                </a:extLst>
              </p:cNvPr>
              <p:cNvGrpSpPr/>
              <p:nvPr/>
            </p:nvGrpSpPr>
            <p:grpSpPr>
              <a:xfrm>
                <a:off x="2888817" y="1669633"/>
                <a:ext cx="67778" cy="1188692"/>
                <a:chOff x="494675" y="1835307"/>
                <a:chExt cx="67778" cy="1188692"/>
              </a:xfrm>
            </p:grpSpPr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C0B84C5D-783C-A687-0FE1-B6491827A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120914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2DBDD629-4687-53DD-AA62-392E1AB9EC90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95CE6F7-36E7-8F27-EF8C-9DA392F22AC9}"/>
                  </a:ext>
                </a:extLst>
              </p:cNvPr>
              <p:cNvGrpSpPr/>
              <p:nvPr/>
            </p:nvGrpSpPr>
            <p:grpSpPr>
              <a:xfrm>
                <a:off x="2395095" y="1663837"/>
                <a:ext cx="67778" cy="589086"/>
                <a:chOff x="494675" y="1835307"/>
                <a:chExt cx="67778" cy="589086"/>
              </a:xfrm>
            </p:grpSpPr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7C4F7541-A655-05C3-FAF6-848A380C3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521308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71566AFC-7349-9A49-F5CB-DBABC5CD43A2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24D3A8C7-C1AE-A921-0C87-49F8D10A5AE4}"/>
                  </a:ext>
                </a:extLst>
              </p:cNvPr>
              <p:cNvGrpSpPr/>
              <p:nvPr/>
            </p:nvGrpSpPr>
            <p:grpSpPr>
              <a:xfrm>
                <a:off x="2317985" y="1668367"/>
                <a:ext cx="67778" cy="428953"/>
                <a:chOff x="494675" y="1835307"/>
                <a:chExt cx="67778" cy="428953"/>
              </a:xfrm>
            </p:grpSpPr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431BCBF1-84BD-1D54-6EBB-F984E739D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361175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F1F7C4B7-2083-27AB-77D0-DAD0BDCD1184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CF9F4F9-105F-3A78-3C81-B62CCE692A91}"/>
                  </a:ext>
                </a:extLst>
              </p:cNvPr>
              <p:cNvSpPr txBox="1"/>
              <p:nvPr/>
            </p:nvSpPr>
            <p:spPr>
              <a:xfrm>
                <a:off x="1941442" y="2039252"/>
                <a:ext cx="5886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G339D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C53764B-8FD3-546C-15C4-51C3996AF0BF}"/>
                  </a:ext>
                </a:extLst>
              </p:cNvPr>
              <p:cNvSpPr txBox="1"/>
              <p:nvPr/>
            </p:nvSpPr>
            <p:spPr>
              <a:xfrm>
                <a:off x="1986426" y="2205201"/>
                <a:ext cx="55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S371F</a:t>
                </a:r>
              </a:p>
            </p:txBody>
          </p: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927EFED-BE24-1407-97D6-777936A86BF8}"/>
                  </a:ext>
                </a:extLst>
              </p:cNvPr>
              <p:cNvGrpSpPr/>
              <p:nvPr/>
            </p:nvGrpSpPr>
            <p:grpSpPr>
              <a:xfrm>
                <a:off x="2431119" y="1663045"/>
                <a:ext cx="67778" cy="683271"/>
                <a:chOff x="494675" y="1835307"/>
                <a:chExt cx="67778" cy="683271"/>
              </a:xfrm>
            </p:grpSpPr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B90BA6A7-D885-07B1-F1F4-C6F963D60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615493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2CD2AA4F-D76B-6327-A705-A979E7B07394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D3BD95B2-7297-76BD-03A3-77B8BCC45C6A}"/>
                  </a:ext>
                </a:extLst>
              </p:cNvPr>
              <p:cNvSpPr txBox="1"/>
              <p:nvPr/>
            </p:nvSpPr>
            <p:spPr>
              <a:xfrm>
                <a:off x="2016790" y="2332654"/>
                <a:ext cx="5661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S373P</a:t>
                </a:r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7C2DDCAA-E4AE-9502-06A6-464C5AC7FFAA}"/>
                  </a:ext>
                </a:extLst>
              </p:cNvPr>
              <p:cNvGrpSpPr/>
              <p:nvPr/>
            </p:nvGrpSpPr>
            <p:grpSpPr>
              <a:xfrm>
                <a:off x="2467825" y="1663045"/>
                <a:ext cx="67778" cy="788549"/>
                <a:chOff x="494675" y="1835307"/>
                <a:chExt cx="67778" cy="788549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F587455-3B3D-06B6-27EB-B77231B788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720771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5E344764-B171-40A3-E107-EE388F8EB7FB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526B252-4C71-A64B-5D1C-02E81D0381DF}"/>
                  </a:ext>
                </a:extLst>
              </p:cNvPr>
              <p:cNvSpPr txBox="1"/>
              <p:nvPr/>
            </p:nvSpPr>
            <p:spPr>
              <a:xfrm>
                <a:off x="2060092" y="2436966"/>
                <a:ext cx="55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S375F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6C084651-4293-4836-109E-19DBF11DACEA}"/>
                  </a:ext>
                </a:extLst>
              </p:cNvPr>
              <p:cNvGrpSpPr/>
              <p:nvPr/>
            </p:nvGrpSpPr>
            <p:grpSpPr>
              <a:xfrm>
                <a:off x="2593098" y="1665128"/>
                <a:ext cx="67778" cy="1493139"/>
                <a:chOff x="494675" y="1835307"/>
                <a:chExt cx="67778" cy="1493139"/>
              </a:xfrm>
            </p:grpSpPr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82CB8A04-93ED-C72E-A74E-DF79B1711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425361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C2837FF-7464-3804-A757-2EC06050E65F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78BDDC3-DD8A-A67D-F315-B982DDE1CC74}"/>
                  </a:ext>
                </a:extLst>
              </p:cNvPr>
              <p:cNvSpPr txBox="1"/>
              <p:nvPr/>
            </p:nvSpPr>
            <p:spPr>
              <a:xfrm>
                <a:off x="2185181" y="3096245"/>
                <a:ext cx="5741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K417N</a:t>
                </a: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5472242D-88E5-128C-8523-6B8FFDFE48E8}"/>
                  </a:ext>
                </a:extLst>
              </p:cNvPr>
              <p:cNvGrpSpPr/>
              <p:nvPr/>
            </p:nvGrpSpPr>
            <p:grpSpPr>
              <a:xfrm>
                <a:off x="2690168" y="1670824"/>
                <a:ext cx="67778" cy="1671641"/>
                <a:chOff x="494675" y="1835307"/>
                <a:chExt cx="67778" cy="1671641"/>
              </a:xfrm>
            </p:grpSpPr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D28B1154-CC14-8C95-24A4-700616339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4775" cy="1603863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C94021B3-470F-3B2D-902B-5BD5B1DD9DDB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F799927-6C02-0884-99CB-D58997060694}"/>
                  </a:ext>
                </a:extLst>
              </p:cNvPr>
              <p:cNvSpPr txBox="1"/>
              <p:nvPr/>
            </p:nvSpPr>
            <p:spPr>
              <a:xfrm>
                <a:off x="2588406" y="3288656"/>
                <a:ext cx="5741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N440K</a:t>
                </a:r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8C934FD-70AE-0B59-D7E2-6B2DB2771A55}"/>
                  </a:ext>
                </a:extLst>
              </p:cNvPr>
              <p:cNvGrpSpPr/>
              <p:nvPr/>
            </p:nvGrpSpPr>
            <p:grpSpPr>
              <a:xfrm>
                <a:off x="2743167" y="1669633"/>
                <a:ext cx="67778" cy="1477350"/>
                <a:chOff x="494675" y="1835307"/>
                <a:chExt cx="67778" cy="1477350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9094AD01-D43E-64C8-5A9C-88500A0BC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409572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3E9CE401-A851-917A-BCDD-CB11002967E8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C8ACFF8A-C29D-83B5-E3D9-85921AE68CF1}"/>
                  </a:ext>
                </a:extLst>
              </p:cNvPr>
              <p:cNvSpPr txBox="1"/>
              <p:nvPr/>
            </p:nvSpPr>
            <p:spPr>
              <a:xfrm>
                <a:off x="2656988" y="3151532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G446S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13085205-B2BA-9C4C-3370-D59863D1BFF0}"/>
                  </a:ext>
                </a:extLst>
              </p:cNvPr>
              <p:cNvSpPr txBox="1"/>
              <p:nvPr/>
            </p:nvSpPr>
            <p:spPr>
              <a:xfrm>
                <a:off x="2796811" y="2812174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S477N</a:t>
                </a: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3B6D8388-8A3C-237A-4415-7C414F94F293}"/>
                  </a:ext>
                </a:extLst>
              </p:cNvPr>
              <p:cNvGrpSpPr/>
              <p:nvPr/>
            </p:nvGrpSpPr>
            <p:grpSpPr>
              <a:xfrm>
                <a:off x="2924668" y="1669633"/>
                <a:ext cx="67778" cy="1051894"/>
                <a:chOff x="494675" y="1835307"/>
                <a:chExt cx="67778" cy="1051894"/>
              </a:xfrm>
            </p:grpSpPr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360253B7-48E3-F411-A7F8-40006D681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984116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7FFC14F0-C18A-E41A-282B-F7411D87DBDF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227F420-8FDB-EEEF-F358-1B415084A340}"/>
                  </a:ext>
                </a:extLst>
              </p:cNvPr>
              <p:cNvSpPr txBox="1"/>
              <p:nvPr/>
            </p:nvSpPr>
            <p:spPr>
              <a:xfrm>
                <a:off x="2859491" y="2701676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T478K</a:t>
                </a:r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B8907677-C892-C70A-C5DA-558A8BE2C69E}"/>
                  </a:ext>
                </a:extLst>
              </p:cNvPr>
              <p:cNvGrpSpPr/>
              <p:nvPr/>
            </p:nvGrpSpPr>
            <p:grpSpPr>
              <a:xfrm>
                <a:off x="3155893" y="1671867"/>
                <a:ext cx="67778" cy="570982"/>
                <a:chOff x="494675" y="1835307"/>
                <a:chExt cx="67778" cy="570982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E2CE1607-5CAA-3D05-48E9-467262758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503204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A5739501-D0CC-DDBC-4F20-AFD3F4669EE3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94C5D74-C9B1-F68F-FAF7-6F1CFE43A035}"/>
                  </a:ext>
                </a:extLst>
              </p:cNvPr>
              <p:cNvGrpSpPr/>
              <p:nvPr/>
            </p:nvGrpSpPr>
            <p:grpSpPr>
              <a:xfrm>
                <a:off x="3191744" y="1671867"/>
                <a:ext cx="67778" cy="427533"/>
                <a:chOff x="494675" y="1835307"/>
                <a:chExt cx="67778" cy="427533"/>
              </a:xfrm>
            </p:grpSpPr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D85250AB-D2FE-E2C2-1F5A-CE1847F19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359755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290663BA-3F42-F2FD-9605-0D37A1554E22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4CDFA44-B236-BD47-B502-174922F06993}"/>
                  </a:ext>
                </a:extLst>
              </p:cNvPr>
              <p:cNvGrpSpPr/>
              <p:nvPr/>
            </p:nvGrpSpPr>
            <p:grpSpPr>
              <a:xfrm>
                <a:off x="3051633" y="1669633"/>
                <a:ext cx="67778" cy="657824"/>
                <a:chOff x="494675" y="1835307"/>
                <a:chExt cx="67778" cy="657824"/>
              </a:xfrm>
            </p:grpSpPr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19ECFAD5-5291-C2FE-3493-E61204837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590046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06D254D8-626B-F68B-FD46-FFB3EA7A8516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BACCF77C-EC86-6E1C-A6E2-378E09A7CC51}"/>
                  </a:ext>
                </a:extLst>
              </p:cNvPr>
              <p:cNvGrpSpPr/>
              <p:nvPr/>
            </p:nvGrpSpPr>
            <p:grpSpPr>
              <a:xfrm>
                <a:off x="2959985" y="1669633"/>
                <a:ext cx="67778" cy="928784"/>
                <a:chOff x="494675" y="1835307"/>
                <a:chExt cx="67778" cy="928784"/>
              </a:xfrm>
            </p:grpSpPr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BDB4907D-3FA5-619A-19DD-908658E00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861006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7C425F20-A9AE-4876-0E94-BF52F67B9BE8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555BD1C2-E424-1226-C78F-80EEC5824F92}"/>
                  </a:ext>
                </a:extLst>
              </p:cNvPr>
              <p:cNvSpPr txBox="1"/>
              <p:nvPr/>
            </p:nvSpPr>
            <p:spPr>
              <a:xfrm>
                <a:off x="2900647" y="2588538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E484A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FA8B3EC-272A-1421-EC17-5EEBAC54EEEF}"/>
                  </a:ext>
                </a:extLst>
              </p:cNvPr>
              <p:cNvSpPr txBox="1"/>
              <p:nvPr/>
            </p:nvSpPr>
            <p:spPr>
              <a:xfrm>
                <a:off x="3052249" y="2158568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N501Y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DC627EA5-BB6B-4B98-C0DE-41E87B041F93}"/>
                  </a:ext>
                </a:extLst>
              </p:cNvPr>
              <p:cNvSpPr txBox="1"/>
              <p:nvPr/>
            </p:nvSpPr>
            <p:spPr>
              <a:xfrm>
                <a:off x="3110329" y="2038734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Y505H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912CEF4E-B183-E6D6-DE0E-6BE593E4AF75}"/>
                  </a:ext>
                </a:extLst>
              </p:cNvPr>
              <p:cNvSpPr txBox="1"/>
              <p:nvPr/>
            </p:nvSpPr>
            <p:spPr>
              <a:xfrm>
                <a:off x="2970245" y="2258073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Q498R</a:t>
                </a:r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A9B20B4-127A-E2D4-C9B3-A59A7DE4E981}"/>
                  </a:ext>
                </a:extLst>
              </p:cNvPr>
              <p:cNvGrpSpPr/>
              <p:nvPr/>
            </p:nvGrpSpPr>
            <p:grpSpPr>
              <a:xfrm>
                <a:off x="3362650" y="1670881"/>
                <a:ext cx="67778" cy="248291"/>
                <a:chOff x="494675" y="1835307"/>
                <a:chExt cx="67778" cy="248291"/>
              </a:xfrm>
            </p:grpSpPr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7CDA8B6E-FCE8-9D40-8B42-86B436071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80513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C6FBE9ED-CFBD-1A4E-4BAD-79F1CBF8BC1C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D7C8D61-03F5-99BA-ADE2-FCE5737E28FB}"/>
                  </a:ext>
                </a:extLst>
              </p:cNvPr>
              <p:cNvSpPr txBox="1"/>
              <p:nvPr/>
            </p:nvSpPr>
            <p:spPr>
              <a:xfrm>
                <a:off x="3167801" y="1867187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T547K</a:t>
                </a: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C9338750-C839-D75B-63F2-4984B9C617C2}"/>
                  </a:ext>
                </a:extLst>
              </p:cNvPr>
              <p:cNvGrpSpPr/>
              <p:nvPr/>
            </p:nvGrpSpPr>
            <p:grpSpPr>
              <a:xfrm>
                <a:off x="3665672" y="1670881"/>
                <a:ext cx="67778" cy="733908"/>
                <a:chOff x="494675" y="1835307"/>
                <a:chExt cx="67778" cy="733908"/>
              </a:xfrm>
            </p:grpSpPr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EDB60CF9-8DFC-E429-B7B4-F33F69CA9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666130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F7C4B219-D8F4-0728-F796-2924B1D527D3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F5E341-7104-6C3B-498E-03D1F3586227}"/>
                  </a:ext>
                </a:extLst>
              </p:cNvPr>
              <p:cNvSpPr txBox="1"/>
              <p:nvPr/>
            </p:nvSpPr>
            <p:spPr>
              <a:xfrm>
                <a:off x="3567791" y="2347467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D614G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0BCC01D7-144A-251E-4F1A-CE64FB47AB4C}"/>
                  </a:ext>
                </a:extLst>
              </p:cNvPr>
              <p:cNvGrpSpPr/>
              <p:nvPr/>
            </p:nvGrpSpPr>
            <p:grpSpPr>
              <a:xfrm>
                <a:off x="3768518" y="1670881"/>
                <a:ext cx="67778" cy="608802"/>
                <a:chOff x="494675" y="1835307"/>
                <a:chExt cx="67778" cy="608802"/>
              </a:xfrm>
            </p:grpSpPr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9F93973D-CC09-8DD2-D5E3-81CCCD2F2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541024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5E1196BE-D7CF-6322-3846-6C198D28CD66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CDE978C-A364-6880-B94A-FB750926B1F5}"/>
                  </a:ext>
                </a:extLst>
              </p:cNvPr>
              <p:cNvSpPr txBox="1"/>
              <p:nvPr/>
            </p:nvSpPr>
            <p:spPr>
              <a:xfrm>
                <a:off x="3671982" y="2226765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H655Y</a:t>
                </a:r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83007F49-B32E-718A-DC76-06401EF2C8DD}"/>
                  </a:ext>
                </a:extLst>
              </p:cNvPr>
              <p:cNvGrpSpPr/>
              <p:nvPr/>
            </p:nvGrpSpPr>
            <p:grpSpPr>
              <a:xfrm>
                <a:off x="3856838" y="1670881"/>
                <a:ext cx="67778" cy="481362"/>
                <a:chOff x="494675" y="1835307"/>
                <a:chExt cx="67778" cy="481362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300B193F-4F0C-F4C6-4C80-CEE4B7593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413584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EAC6B121-D4DB-DE1D-AB39-5181F9A748EE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F4E0A10-3681-FF12-E92C-9F028CEB0EF1}"/>
                  </a:ext>
                </a:extLst>
              </p:cNvPr>
              <p:cNvSpPr txBox="1"/>
              <p:nvPr/>
            </p:nvSpPr>
            <p:spPr>
              <a:xfrm>
                <a:off x="3753760" y="2101246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N679K</a:t>
                </a:r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F3689203-6DDE-DD45-4AFF-30939FEA9327}"/>
                  </a:ext>
                </a:extLst>
              </p:cNvPr>
              <p:cNvGrpSpPr/>
              <p:nvPr/>
            </p:nvGrpSpPr>
            <p:grpSpPr>
              <a:xfrm>
                <a:off x="3897838" y="1669730"/>
                <a:ext cx="67778" cy="362704"/>
                <a:chOff x="494675" y="1835307"/>
                <a:chExt cx="67778" cy="362704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1A2BDBA8-C0AD-22E5-898A-05F6FA5F8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294926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BDD45CEF-D60C-E703-C98A-C82D910AC8B9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B66DFA5D-54D0-F5CA-2724-BC7455121CE3}"/>
                  </a:ext>
                </a:extLst>
              </p:cNvPr>
              <p:cNvSpPr txBox="1"/>
              <p:nvPr/>
            </p:nvSpPr>
            <p:spPr>
              <a:xfrm>
                <a:off x="3814163" y="1976815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P681H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08882386-DB53-27F0-AA41-DDC3194F9728}"/>
                  </a:ext>
                </a:extLst>
              </p:cNvPr>
              <p:cNvGrpSpPr/>
              <p:nvPr/>
            </p:nvGrpSpPr>
            <p:grpSpPr>
              <a:xfrm>
                <a:off x="4598581" y="1677285"/>
                <a:ext cx="67778" cy="663552"/>
                <a:chOff x="494675" y="1835307"/>
                <a:chExt cx="67778" cy="663552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A1D92A8E-9EF3-765E-AFAD-7B4DED895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595774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AB1D735-0734-D1E3-CA46-2308D28625F1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2A245E4-4020-5BAF-11A7-00F9725F5837}"/>
                  </a:ext>
                </a:extLst>
              </p:cNvPr>
              <p:cNvSpPr txBox="1"/>
              <p:nvPr/>
            </p:nvSpPr>
            <p:spPr>
              <a:xfrm>
                <a:off x="4513506" y="2290514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N764K</a:t>
                </a:r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271F7954-AA08-1E59-1349-1C6F584D3F6D}"/>
                  </a:ext>
                </a:extLst>
              </p:cNvPr>
              <p:cNvGrpSpPr/>
              <p:nvPr/>
            </p:nvGrpSpPr>
            <p:grpSpPr>
              <a:xfrm>
                <a:off x="4717694" y="1677609"/>
                <a:ext cx="67778" cy="362704"/>
                <a:chOff x="494675" y="1835307"/>
                <a:chExt cx="67778" cy="362704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D1BC4EA-631B-6AE5-C1D6-680B35341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294926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FAD421C-F1A6-20A7-791C-4A7B984F1D01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3A3D475-3112-9415-D537-725513ECA45A}"/>
                  </a:ext>
                </a:extLst>
              </p:cNvPr>
              <p:cNvSpPr txBox="1"/>
              <p:nvPr/>
            </p:nvSpPr>
            <p:spPr>
              <a:xfrm>
                <a:off x="4634019" y="1984694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D796Y</a:t>
                </a:r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81312C01-6858-86B8-0AD0-B43CFC233D83}"/>
                  </a:ext>
                </a:extLst>
              </p:cNvPr>
              <p:cNvGrpSpPr/>
              <p:nvPr/>
            </p:nvGrpSpPr>
            <p:grpSpPr>
              <a:xfrm>
                <a:off x="5406720" y="1676977"/>
                <a:ext cx="67778" cy="879702"/>
                <a:chOff x="494675" y="1835307"/>
                <a:chExt cx="67778" cy="879702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F92339CE-7327-77C0-FEAF-57538C9B2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811924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7BD81969-603D-4CDA-DC54-A74DEF26733C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A8CD8226-115E-03FA-B8AD-EFCB727506F6}"/>
                  </a:ext>
                </a:extLst>
              </p:cNvPr>
              <p:cNvSpPr txBox="1"/>
              <p:nvPr/>
            </p:nvSpPr>
            <p:spPr>
              <a:xfrm>
                <a:off x="5252415" y="2523874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Q954H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690C236-EE62-BAEC-1CD2-CADEC3477E77}"/>
                  </a:ext>
                </a:extLst>
              </p:cNvPr>
              <p:cNvGrpSpPr/>
              <p:nvPr/>
            </p:nvGrpSpPr>
            <p:grpSpPr>
              <a:xfrm>
                <a:off x="5500270" y="1680470"/>
                <a:ext cx="67778" cy="753098"/>
                <a:chOff x="494675" y="1835307"/>
                <a:chExt cx="67778" cy="753098"/>
              </a:xfrm>
            </p:grpSpPr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9487C54-27C2-E849-3564-ED3C2F7D5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685320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0F25EF92-45D4-33B4-AEA2-690B907FFB16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89802F0-3653-B2F1-52F1-63FEE93CE742}"/>
                  </a:ext>
                </a:extLst>
              </p:cNvPr>
              <p:cNvSpPr txBox="1"/>
              <p:nvPr/>
            </p:nvSpPr>
            <p:spPr>
              <a:xfrm>
                <a:off x="5408943" y="2378459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N969K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FA14C5D6-7B3E-C765-D0FB-D462F7FDE70F}"/>
                  </a:ext>
                </a:extLst>
              </p:cNvPr>
              <p:cNvSpPr txBox="1"/>
              <p:nvPr/>
            </p:nvSpPr>
            <p:spPr>
              <a:xfrm>
                <a:off x="477356" y="2484044"/>
                <a:ext cx="4812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L24S</a:t>
                </a:r>
              </a:p>
            </p:txBody>
          </p: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0394168C-F48C-317D-B8DC-F55020676DF6}"/>
                  </a:ext>
                </a:extLst>
              </p:cNvPr>
              <p:cNvGrpSpPr/>
              <p:nvPr/>
            </p:nvGrpSpPr>
            <p:grpSpPr>
              <a:xfrm>
                <a:off x="2501228" y="1665133"/>
                <a:ext cx="67778" cy="955584"/>
                <a:chOff x="494675" y="1835307"/>
                <a:chExt cx="67778" cy="955584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53D572A5-F8F1-A26F-5E9E-DB99EB1E4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887806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F44FCBD-1F86-88AF-6DC8-42B6D5C6D39C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20AE225-343A-87FA-6304-3BDAD02B2D31}"/>
                  </a:ext>
                </a:extLst>
              </p:cNvPr>
              <p:cNvSpPr txBox="1"/>
              <p:nvPr/>
            </p:nvSpPr>
            <p:spPr>
              <a:xfrm>
                <a:off x="2082209" y="2557480"/>
                <a:ext cx="55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T376A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F4488ECD-6CE5-EC60-E755-C729664AE6F7}"/>
                  </a:ext>
                </a:extLst>
              </p:cNvPr>
              <p:cNvGrpSpPr/>
              <p:nvPr/>
            </p:nvGrpSpPr>
            <p:grpSpPr>
              <a:xfrm>
                <a:off x="2546863" y="1658667"/>
                <a:ext cx="67778" cy="1356859"/>
                <a:chOff x="494675" y="1835307"/>
                <a:chExt cx="67778" cy="1356859"/>
              </a:xfrm>
            </p:grpSpPr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348E5A07-B0D7-7BB3-9CBD-E0F66DD19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289081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962271D-C98B-8131-3B82-7488FE807E64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3F935D94-0B07-3AE4-78C8-6372EE425139}"/>
                  </a:ext>
                </a:extLst>
              </p:cNvPr>
              <p:cNvGrpSpPr/>
              <p:nvPr/>
            </p:nvGrpSpPr>
            <p:grpSpPr>
              <a:xfrm>
                <a:off x="2511515" y="1659656"/>
                <a:ext cx="67778" cy="1109649"/>
                <a:chOff x="494675" y="1835307"/>
                <a:chExt cx="67778" cy="1109649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0B4B4DD-B417-74B2-08B6-0E399B35F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041871"/>
                </a:xfrm>
                <a:prstGeom prst="lin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DC4BE3EB-B2EF-7E67-1612-1C21C3D3CDC7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AD94B9C-D4A9-80EF-BC35-5625694E25D9}"/>
                  </a:ext>
                </a:extLst>
              </p:cNvPr>
              <p:cNvSpPr txBox="1"/>
              <p:nvPr/>
            </p:nvSpPr>
            <p:spPr>
              <a:xfrm>
                <a:off x="2088360" y="2732159"/>
                <a:ext cx="5822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D405N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CC3B796C-66C2-4E12-19B4-23274A607F47}"/>
                  </a:ext>
                </a:extLst>
              </p:cNvPr>
              <p:cNvSpPr txBox="1"/>
              <p:nvPr/>
            </p:nvSpPr>
            <p:spPr>
              <a:xfrm>
                <a:off x="2124044" y="2944498"/>
                <a:ext cx="5741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latin typeface="Helvetica" pitchFamily="2" charset="0"/>
                  </a:rPr>
                  <a:t>R408S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CD07347-9A42-E355-B880-08B187A91030}"/>
                  </a:ext>
                </a:extLst>
              </p:cNvPr>
              <p:cNvSpPr txBox="1"/>
              <p:nvPr/>
            </p:nvSpPr>
            <p:spPr>
              <a:xfrm>
                <a:off x="3648487" y="1033438"/>
                <a:ext cx="7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685-686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DC2888D4-6702-7223-AB67-ED56151D3E2A}"/>
                  </a:ext>
                </a:extLst>
              </p:cNvPr>
              <p:cNvSpPr txBox="1"/>
              <p:nvPr/>
            </p:nvSpPr>
            <p:spPr>
              <a:xfrm>
                <a:off x="3451787" y="907004"/>
                <a:ext cx="13324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U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S1/S2 cleavage site</a:t>
                </a:r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4DCE18F-A3CA-7E74-A9CD-ED781D629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819" y="1257184"/>
                <a:ext cx="0" cy="231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309E892-507E-8215-1231-D76D7A000C2F}"/>
                  </a:ext>
                </a:extLst>
              </p:cNvPr>
              <p:cNvSpPr txBox="1"/>
              <p:nvPr/>
            </p:nvSpPr>
            <p:spPr>
              <a:xfrm>
                <a:off x="4613514" y="890957"/>
                <a:ext cx="7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815-816</a:t>
                </a:r>
              </a:p>
            </p:txBody>
          </p: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0C1B4380-1760-3D91-773F-1C305B21BFB3}"/>
                  </a:ext>
                </a:extLst>
              </p:cNvPr>
              <p:cNvCxnSpPr>
                <a:cxnSpLocks/>
                <a:stCxn id="257" idx="2"/>
              </p:cNvCxnSpPr>
              <p:nvPr/>
            </p:nvCxnSpPr>
            <p:spPr>
              <a:xfrm>
                <a:off x="4986373" y="1167956"/>
                <a:ext cx="0" cy="3005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87D5A7DA-8290-07B2-4D64-ABE75039E0D0}"/>
                  </a:ext>
                </a:extLst>
              </p:cNvPr>
              <p:cNvSpPr txBox="1"/>
              <p:nvPr/>
            </p:nvSpPr>
            <p:spPr>
              <a:xfrm>
                <a:off x="4474574" y="778203"/>
                <a:ext cx="1107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S2’ cleavage site</a:t>
                </a: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9DDACEF-235F-97F2-0060-6D79FA5350D1}"/>
                  </a:ext>
                </a:extLst>
              </p:cNvPr>
              <p:cNvGrpSpPr/>
              <p:nvPr/>
            </p:nvGrpSpPr>
            <p:grpSpPr>
              <a:xfrm>
                <a:off x="972186" y="1666399"/>
                <a:ext cx="67778" cy="1234761"/>
                <a:chOff x="494675" y="1835307"/>
                <a:chExt cx="67778" cy="123476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86681999-D7E4-0B6D-058A-4E9CC1DC5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1166983"/>
                </a:xfrm>
                <a:prstGeom prst="line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8CC30028-0A7B-9003-AF6B-6584E0C2C8C9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A8F9B990-9A82-92F0-6ECE-1D33DEDEB92A}"/>
                  </a:ext>
                </a:extLst>
              </p:cNvPr>
              <p:cNvSpPr txBox="1"/>
              <p:nvPr/>
            </p:nvSpPr>
            <p:spPr>
              <a:xfrm>
                <a:off x="554521" y="2889567"/>
                <a:ext cx="6158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U" sz="1000" dirty="0">
                    <a:solidFill>
                      <a:srgbClr val="C00000"/>
                    </a:solidFill>
                    <a:latin typeface="Helvetica" pitchFamily="2" charset="0"/>
                  </a:rPr>
                  <a:t>⍙69-70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D7A86864-FEB6-93F5-04DE-E5CBC85243C5}"/>
                  </a:ext>
                </a:extLst>
              </p:cNvPr>
              <p:cNvGrpSpPr/>
              <p:nvPr/>
            </p:nvGrpSpPr>
            <p:grpSpPr>
              <a:xfrm>
                <a:off x="3008907" y="1666399"/>
                <a:ext cx="67778" cy="817645"/>
                <a:chOff x="494675" y="1835307"/>
                <a:chExt cx="67778" cy="817645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482F62A3-7137-BA75-9286-FC6259F02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0" cy="749867"/>
                </a:xfrm>
                <a:prstGeom prst="line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1F556D9-E88D-8B23-D28D-80B0F666FA05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ED1487CB-059B-108E-E664-71E36752CBE5}"/>
                  </a:ext>
                </a:extLst>
              </p:cNvPr>
              <p:cNvSpPr txBox="1"/>
              <p:nvPr/>
            </p:nvSpPr>
            <p:spPr>
              <a:xfrm>
                <a:off x="2943463" y="2447339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C00000"/>
                    </a:solidFill>
                    <a:latin typeface="Helvetica" pitchFamily="2" charset="0"/>
                  </a:rPr>
                  <a:t>F486V</a:t>
                </a:r>
                <a:endParaRPr lang="en-MU" sz="1000" dirty="0">
                  <a:solidFill>
                    <a:srgbClr val="C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8B4B1A16-82F5-2ED4-B644-CD62F7BE9B03}"/>
                  </a:ext>
                </a:extLst>
              </p:cNvPr>
              <p:cNvSpPr txBox="1"/>
              <p:nvPr/>
            </p:nvSpPr>
            <p:spPr>
              <a:xfrm>
                <a:off x="2725570" y="3023873"/>
                <a:ext cx="7121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C00000"/>
                    </a:solidFill>
                    <a:latin typeface="Helvetica" pitchFamily="2" charset="0"/>
                  </a:rPr>
                  <a:t>L452R</a:t>
                </a:r>
                <a:endParaRPr lang="en-MU" sz="1000" dirty="0">
                  <a:solidFill>
                    <a:srgbClr val="C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E52F4F20-D619-956A-32C2-E200AF0B3579}"/>
                  </a:ext>
                </a:extLst>
              </p:cNvPr>
              <p:cNvGrpSpPr/>
              <p:nvPr/>
            </p:nvGrpSpPr>
            <p:grpSpPr>
              <a:xfrm>
                <a:off x="2784678" y="1669633"/>
                <a:ext cx="67778" cy="1388762"/>
                <a:chOff x="494675" y="1835307"/>
                <a:chExt cx="67778" cy="1388762"/>
              </a:xfrm>
            </p:grpSpPr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0CCAAB5E-27AB-68A3-D589-7227D4BD5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02" y="1903085"/>
                  <a:ext cx="8380" cy="1320984"/>
                </a:xfrm>
                <a:prstGeom prst="line">
                  <a:avLst/>
                </a:prstGeom>
                <a:solidFill>
                  <a:srgbClr val="C0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27A73F08-2599-B31B-4AD0-63F3332C7804}"/>
                    </a:ext>
                  </a:extLst>
                </p:cNvPr>
                <p:cNvSpPr/>
                <p:nvPr/>
              </p:nvSpPr>
              <p:spPr>
                <a:xfrm flipV="1">
                  <a:off x="494675" y="1835307"/>
                  <a:ext cx="67778" cy="6777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U"/>
                </a:p>
              </p:txBody>
            </p:sp>
          </p:grpSp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807AFAA7-D525-ACB5-D899-EA6D1436A526}"/>
                </a:ext>
              </a:extLst>
            </p:cNvPr>
            <p:cNvSpPr txBox="1"/>
            <p:nvPr/>
          </p:nvSpPr>
          <p:spPr>
            <a:xfrm>
              <a:off x="3037888" y="4335470"/>
              <a:ext cx="3197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Helvetica" pitchFamily="2" charset="0"/>
                </a:rPr>
                <a:t>*</a:t>
              </a:r>
              <a:endParaRPr lang="en-MU" sz="1600" b="1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31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17956</TotalTime>
  <Words>326</Words>
  <Application>Microsoft Macintosh PowerPoint</Application>
  <PresentationFormat>Widescreen</PresentationFormat>
  <Paragraphs>252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Houriiyah Tegally (219098683)</dc:creator>
  <cp:lastModifiedBy>Houriiyah Tegally (219098683)</cp:lastModifiedBy>
  <cp:revision>49</cp:revision>
  <dcterms:created xsi:type="dcterms:W3CDTF">2021-12-09T14:09:35Z</dcterms:created>
  <dcterms:modified xsi:type="dcterms:W3CDTF">2023-08-04T06:46:48Z</dcterms:modified>
</cp:coreProperties>
</file>