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88" d="100"/>
          <a:sy n="88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22B7-A160-F802-6DB5-9B4F62D77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04B5D-8A38-B46F-AAB3-369415CC3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72701-E488-46D9-F6A2-0CC3CDBB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7817-FF78-6649-BD0F-3467409860A5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902F8-FEC9-AB74-A7A6-693AEC47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22258-5919-5115-BD80-8386BB02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25F3-A0A9-134D-992B-4070076F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1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4E91-ACB3-5F3B-194C-F537A87A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6A859-3557-C0AA-69E7-E0711BB50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A401D-167C-2D34-4849-218775A9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7817-FF78-6649-BD0F-3467409860A5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0D71-1F31-C69F-0B13-A9E3592C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CA064-408D-A184-8386-D1FDE9E3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25F3-A0A9-134D-992B-4070076F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C8B77-E64B-D124-C028-710466A8C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AC41A-C676-69BE-1555-4CA5B20BC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B629C-5236-95E2-3769-FC495E73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7817-FF78-6649-BD0F-3467409860A5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DA2C-4FDF-7229-DF6B-3680387F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72256-CDE2-F462-3488-8AD726F4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25F3-A0A9-134D-992B-4070076F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1FC5-2FEA-F951-AE93-412CD90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047F-06CF-FF64-9A71-613D5C20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D196-4EED-A875-57A3-38789824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7817-FF78-6649-BD0F-3467409860A5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451FF-3C60-AECA-B598-FBA258CF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9D066-42AF-EC48-1B32-41CAC012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25F3-A0A9-134D-992B-4070076F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C1A5-B147-1F58-B765-89CE7C96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625F2-E3F3-B4E0-F760-7EFEC1292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3EFC-249D-F855-2C05-4177CEF3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7817-FF78-6649-BD0F-3467409860A5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C9C9-4C90-83C3-B7AD-EDC8FD37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9FEB-055D-67D7-9DA2-4E94375F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25F3-A0A9-134D-992B-4070076F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1E5B-55A1-CAE5-7FAD-EF5681E9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0CBA9-C8F9-7EFB-99F1-F4331B872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2E57D-6FF7-6521-5A0A-7B1136D7C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19C54-0B14-B76E-277B-77E8705F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7817-FF78-6649-BD0F-3467409860A5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66FEC-A1AF-DE4D-89CC-CB2C19E7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A02B6-287C-765D-50FB-EDC3FBFC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25F3-A0A9-134D-992B-4070076F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037C-8414-F493-461B-7B938264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1EF3A-450A-EA63-1BA8-4F942D479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6D089-7FAB-6020-3D5F-6DCE475F3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E7485-27E9-6857-5854-10186DC29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B46EC-1B60-C2F3-2A72-9790889B1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1F6E1-ADC9-083D-F3BD-2CAC5C40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7817-FF78-6649-BD0F-3467409860A5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5A409-3322-5094-1026-A8547EA4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A98EB-AC1C-6601-38A6-787358E1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25F3-A0A9-134D-992B-4070076F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2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686A-D2EF-F885-10DE-873EFAC8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2747B-7265-B204-C583-79DAC75B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7817-FF78-6649-BD0F-3467409860A5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233B3-BC2B-C810-4BBF-3E42F88E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CAB90-BA06-AA0E-A1AA-A8A550B9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25F3-A0A9-134D-992B-4070076F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6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5351D-C997-4B8E-202A-4D3464F6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7817-FF78-6649-BD0F-3467409860A5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154F8-A417-92CE-049C-79B2CF98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236B4-097A-D54A-DA5D-77A6F3FC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25F3-A0A9-134D-992B-4070076F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6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54D3-1DF1-4DE4-3D57-1A4694EA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824B-CA4E-7091-5B32-5193BA3B1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BE2B7-57A8-8DA8-A64D-15ABE43E3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FD28A-C039-8358-F4E4-0475CE04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7817-FF78-6649-BD0F-3467409860A5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1A927-71E8-EA5D-6C4C-A9CE47D9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038C9-EB2F-0FCC-E98B-ED9782AD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25F3-A0A9-134D-992B-4070076F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8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3E5C-3989-6A5D-58F8-6DDAB39A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13AB0-BC4B-BC60-9AE0-D679456B7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8DC12-B40E-295B-865F-B0C32B463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1EB8B-E44B-E727-8A35-F3CB7EBA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7817-FF78-6649-BD0F-3467409860A5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E08FB-D38F-6DFD-4A30-FA55E0C8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36103-347B-EB30-394D-5517E25D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25F3-A0A9-134D-992B-4070076F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8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A5285-0DA5-0C08-FD84-AA14EC4A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7B1B6-24CD-2D92-485D-84B9CAD6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38432-E2EC-B2CB-FB37-207409E8D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C7817-FF78-6649-BD0F-3467409860A5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45577-E2EF-CA76-E0CF-9AF816EDB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7F1C-290A-3529-7F21-48A26FA59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25F3-A0A9-134D-992B-4070076F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80F947-5C14-DB51-C006-BABE5283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7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182950-C284-1BB5-C3B1-52E86509A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467" y="0"/>
            <a:ext cx="6185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EFDA3C-56C0-80D9-DCB6-A81A31F76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" y="857922"/>
            <a:ext cx="12162311" cy="56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0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 Emmanuel James</dc:creator>
  <cp:lastModifiedBy>San Emmanuel James</cp:lastModifiedBy>
  <cp:revision>1</cp:revision>
  <dcterms:created xsi:type="dcterms:W3CDTF">2023-08-09T17:49:35Z</dcterms:created>
  <dcterms:modified xsi:type="dcterms:W3CDTF">2023-08-09T17:57:51Z</dcterms:modified>
</cp:coreProperties>
</file>