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1" autoAdjust="0"/>
    <p:restoredTop sz="86375" autoAdjust="0"/>
  </p:normalViewPr>
  <p:slideViewPr>
    <p:cSldViewPr snapToGrid="0" snapToObjects="1">
      <p:cViewPr varScale="1">
        <p:scale>
          <a:sx n="127" d="100"/>
          <a:sy n="127" d="100"/>
        </p:scale>
        <p:origin x="-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D170-5C11-4B49-AF4A-E48D524FA57F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8982-6EF0-E543-83E8-90D1C592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ADEPO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D</a:t>
            </a:r>
            <a:r>
              <a:rPr lang="en-US" dirty="0" err="1" smtClean="0"/>
              <a:t>ö</a:t>
            </a:r>
            <a:r>
              <a:rPr lang="en-US" dirty="0" err="1" smtClean="0"/>
              <a:t>nszelmann</a:t>
            </a:r>
            <a:endParaRPr lang="en-US" dirty="0" smtClean="0"/>
          </a:p>
          <a:p>
            <a:r>
              <a:rPr lang="en-US" dirty="0" smtClean="0"/>
              <a:t>18-May-2015</a:t>
            </a:r>
          </a:p>
        </p:txBody>
      </p:sp>
    </p:spTree>
    <p:extLst>
      <p:ext uri="{BB962C8B-B14F-4D97-AF65-F5344CB8AC3E}">
        <p14:creationId xmlns:p14="http://schemas.microsoft.com/office/powerpoint/2010/main" val="35178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ADEPO</a:t>
            </a:r>
            <a:r>
              <a:rPr lang="en-US" baseline="0" dirty="0" smtClean="0"/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LWDAQ Server</a:t>
            </a:r>
          </a:p>
          <a:p>
            <a:pPr lvl="1"/>
            <a:r>
              <a:rPr lang="en-US" dirty="0" smtClean="0"/>
              <a:t>Communicates with the </a:t>
            </a:r>
            <a:br>
              <a:rPr lang="en-US" dirty="0" smtClean="0"/>
            </a:br>
            <a:r>
              <a:rPr lang="en-US" dirty="0" smtClean="0"/>
              <a:t>Driver Box</a:t>
            </a:r>
          </a:p>
          <a:p>
            <a:r>
              <a:rPr lang="en-US" dirty="0" smtClean="0"/>
              <a:t>ADEPO Server</a:t>
            </a:r>
          </a:p>
          <a:p>
            <a:pPr lvl="1"/>
            <a:r>
              <a:rPr lang="en-US" dirty="0" smtClean="0"/>
              <a:t>Communicates with</a:t>
            </a:r>
          </a:p>
          <a:p>
            <a:pPr lvl="2"/>
            <a:r>
              <a:rPr lang="en-US" dirty="0" smtClean="0"/>
              <a:t>LWDAQ Server</a:t>
            </a:r>
          </a:p>
          <a:p>
            <a:pPr lvl="2"/>
            <a:r>
              <a:rPr lang="en-US" dirty="0" smtClean="0"/>
              <a:t>One or more ADEPO Clients</a:t>
            </a:r>
          </a:p>
          <a:p>
            <a:pPr lvl="2"/>
            <a:r>
              <a:rPr lang="en-US" dirty="0" smtClean="0"/>
              <a:t>DIP</a:t>
            </a:r>
          </a:p>
          <a:p>
            <a:pPr lvl="1"/>
            <a:r>
              <a:rPr lang="en-US" dirty="0" smtClean="0"/>
              <a:t>Configured by</a:t>
            </a:r>
          </a:p>
          <a:p>
            <a:pPr lvl="2"/>
            <a:r>
              <a:rPr lang="en-US" dirty="0" err="1" smtClean="0"/>
              <a:t>Configuration_file.txt</a:t>
            </a:r>
            <a:endParaRPr lang="en-US" dirty="0" smtClean="0"/>
          </a:p>
          <a:p>
            <a:pPr lvl="2"/>
            <a:r>
              <a:rPr lang="en-US" dirty="0" err="1"/>
              <a:t>BCAM_Parameters.txt</a:t>
            </a:r>
            <a:endParaRPr lang="en-US" dirty="0" smtClean="0"/>
          </a:p>
          <a:p>
            <a:pPr lvl="1"/>
            <a:r>
              <a:rPr lang="en-US" dirty="0" smtClean="0"/>
              <a:t>Keeps state in</a:t>
            </a:r>
          </a:p>
          <a:p>
            <a:pPr lvl="2"/>
            <a:r>
              <a:rPr lang="en-US" dirty="0" err="1" smtClean="0"/>
              <a:t>run_file.json</a:t>
            </a:r>
            <a:endParaRPr lang="en-US" dirty="0" smtClean="0"/>
          </a:p>
          <a:p>
            <a:pPr lvl="2"/>
            <a:r>
              <a:rPr lang="en-US" dirty="0" err="1" smtClean="0"/>
              <a:t>reference_file.json</a:t>
            </a:r>
            <a:endParaRPr lang="en-US" dirty="0" smtClean="0"/>
          </a:p>
          <a:p>
            <a:r>
              <a:rPr lang="en-US" dirty="0" smtClean="0"/>
              <a:t>ADEPO Client</a:t>
            </a:r>
          </a:p>
          <a:p>
            <a:pPr lvl="1"/>
            <a:r>
              <a:rPr lang="en-US" dirty="0" smtClean="0"/>
              <a:t>Keeps no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Values published to DIP, not yet in DCS (see issues)</a:t>
            </a:r>
          </a:p>
          <a:p>
            <a:pPr lvl="1"/>
            <a:r>
              <a:rPr lang="en-US" dirty="0" smtClean="0"/>
              <a:t>Watchdog system to keep servers running</a:t>
            </a:r>
          </a:p>
          <a:p>
            <a:pPr lvl="1"/>
            <a:r>
              <a:rPr lang="en-US" dirty="0" smtClean="0"/>
              <a:t>Jobs to copy the result files to the correct </a:t>
            </a:r>
            <a:r>
              <a:rPr lang="en-US" dirty="0" err="1" smtClean="0"/>
              <a:t>porsition</a:t>
            </a:r>
            <a:endParaRPr lang="en-US" dirty="0" smtClean="0"/>
          </a:p>
          <a:p>
            <a:pPr lvl="1"/>
            <a:r>
              <a:rPr lang="en-US" dirty="0" smtClean="0"/>
              <a:t>Enough </a:t>
            </a:r>
            <a:r>
              <a:rPr lang="en-US" dirty="0" err="1" smtClean="0"/>
              <a:t>diskspace</a:t>
            </a:r>
            <a:r>
              <a:rPr lang="en-US" dirty="0" smtClean="0"/>
              <a:t> for the coming 4 years (at least)</a:t>
            </a:r>
            <a:endParaRPr lang="en-US" dirty="0"/>
          </a:p>
          <a:p>
            <a:pPr lvl="1"/>
            <a:r>
              <a:rPr lang="en-US" dirty="0" smtClean="0"/>
              <a:t>Server has been up for 38 days</a:t>
            </a:r>
            <a:endParaRPr lang="en-US" dirty="0"/>
          </a:p>
          <a:p>
            <a:pPr lvl="1"/>
            <a:r>
              <a:rPr lang="en-US" dirty="0" smtClean="0"/>
              <a:t>Code and Documentation are both in Repository</a:t>
            </a:r>
          </a:p>
          <a:p>
            <a:pPr lvl="1"/>
            <a:r>
              <a:rPr lang="en-US" dirty="0" smtClean="0"/>
              <a:t>Setup files to run servers and clients are installed</a:t>
            </a:r>
          </a:p>
          <a:p>
            <a:pPr lvl="1"/>
            <a:r>
              <a:rPr lang="en-US" dirty="0" smtClean="0"/>
              <a:t>Reboot of machine will start everything (except ADEPO client) running</a:t>
            </a:r>
          </a:p>
        </p:txBody>
      </p:sp>
    </p:spTree>
    <p:extLst>
      <p:ext uri="{BB962C8B-B14F-4D97-AF65-F5344CB8AC3E}">
        <p14:creationId xmlns:p14="http://schemas.microsoft.com/office/powerpoint/2010/main" val="229974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ADEPO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run, develop is up </a:t>
            </a:r>
            <a:r>
              <a:rPr lang="en-US" smtClean="0"/>
              <a:t>to date</a:t>
            </a:r>
          </a:p>
          <a:p>
            <a:r>
              <a:rPr lang="en-US" dirty="0" smtClean="0"/>
              <a:t>Is part</a:t>
            </a:r>
            <a:r>
              <a:rPr lang="en-US" baseline="0" dirty="0" smtClean="0"/>
              <a:t> of the ATLAS Online Documentation</a:t>
            </a:r>
          </a:p>
          <a:p>
            <a:pPr lvl="1"/>
            <a:r>
              <a:rPr lang="en-US" dirty="0" smtClean="0"/>
              <a:t>Will separate that, so you can update yourself</a:t>
            </a:r>
            <a:endParaRPr lang="en-US" baseline="0" dirty="0" smtClean="0"/>
          </a:p>
          <a:p>
            <a:r>
              <a:rPr lang="en-US" baseline="0" dirty="0" smtClean="0"/>
              <a:t>Contains all the result files</a:t>
            </a:r>
          </a:p>
        </p:txBody>
      </p:sp>
    </p:spTree>
    <p:extLst>
      <p:ext uri="{BB962C8B-B14F-4D97-AF65-F5344CB8AC3E}">
        <p14:creationId xmlns:p14="http://schemas.microsoft.com/office/powerpoint/2010/main" val="3751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ADEPO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ADEPO</a:t>
            </a:r>
            <a:r>
              <a:rPr lang="en-US" baseline="0" dirty="0" smtClean="0"/>
              <a:t> Server</a:t>
            </a:r>
          </a:p>
          <a:p>
            <a:pPr lvl="1"/>
            <a:r>
              <a:rPr lang="en-US" baseline="0" dirty="0" smtClean="0"/>
              <a:t>Crashes on average once a week, restarts automatically </a:t>
            </a:r>
          </a:p>
          <a:p>
            <a:r>
              <a:rPr lang="en-US" dirty="0" smtClean="0"/>
              <a:t>DIP connection to DCS</a:t>
            </a:r>
          </a:p>
          <a:p>
            <a:pPr lvl="1"/>
            <a:r>
              <a:rPr lang="en-US" dirty="0" smtClean="0"/>
              <a:t>Waiting</a:t>
            </a:r>
            <a:r>
              <a:rPr lang="en-US" baseline="0" dirty="0" smtClean="0"/>
              <a:t> for Technical Stop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June</a:t>
            </a:r>
          </a:p>
          <a:p>
            <a:r>
              <a:rPr lang="en-US" dirty="0" smtClean="0"/>
              <a:t>Script to export Data in CSV format</a:t>
            </a:r>
          </a:p>
          <a:p>
            <a:pPr lvl="1"/>
            <a:r>
              <a:rPr lang="en-US" baseline="0" dirty="0" smtClean="0"/>
              <a:t>Practically</a:t>
            </a:r>
            <a:r>
              <a:rPr lang="en-US" dirty="0" smtClean="0"/>
              <a:t> done</a:t>
            </a:r>
            <a:endParaRPr lang="en-US" baseline="0" dirty="0" smtClean="0"/>
          </a:p>
          <a:p>
            <a:r>
              <a:rPr lang="en-US" dirty="0" smtClean="0"/>
              <a:t>Calculation with constraints</a:t>
            </a:r>
          </a:p>
          <a:p>
            <a:pPr lvl="1"/>
            <a:r>
              <a:rPr lang="en-US" dirty="0" smtClean="0"/>
              <a:t>Converted from </a:t>
            </a:r>
            <a:r>
              <a:rPr lang="en-US" dirty="0" err="1" smtClean="0"/>
              <a:t>Mathworks</a:t>
            </a:r>
            <a:r>
              <a:rPr lang="en-US" dirty="0" smtClean="0"/>
              <a:t> to C++</a:t>
            </a:r>
            <a:br>
              <a:rPr lang="en-US" dirty="0" smtClean="0"/>
            </a:br>
            <a:r>
              <a:rPr lang="en-US" dirty="0" smtClean="0"/>
              <a:t>(using Eigen framework)</a:t>
            </a:r>
          </a:p>
          <a:p>
            <a:pPr lvl="1"/>
            <a:r>
              <a:rPr lang="en-US" dirty="0" smtClean="0"/>
              <a:t>Looked into, but one needs better test data</a:t>
            </a:r>
          </a:p>
        </p:txBody>
      </p:sp>
    </p:spTree>
    <p:extLst>
      <p:ext uri="{BB962C8B-B14F-4D97-AF65-F5344CB8AC3E}">
        <p14:creationId xmlns:p14="http://schemas.microsoft.com/office/powerpoint/2010/main" val="26084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ADEPO</vt:lpstr>
      <vt:lpstr>ADEPO System</vt:lpstr>
      <vt:lpstr>ADEPO Doc</vt:lpstr>
      <vt:lpstr>ADEPO Issues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ADEPO</dc:title>
  <dc:creator>Mark Donszelmann</dc:creator>
  <cp:lastModifiedBy>Mark Donszelmann</cp:lastModifiedBy>
  <cp:revision>9</cp:revision>
  <dcterms:created xsi:type="dcterms:W3CDTF">2015-05-18T07:25:33Z</dcterms:created>
  <dcterms:modified xsi:type="dcterms:W3CDTF">2015-05-18T07:45:35Z</dcterms:modified>
</cp:coreProperties>
</file>