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4D086-C2FB-4500-9B48-86363C4AFA04}" v="31" dt="2023-10-14T05:29:28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3" autoAdjust="0"/>
    <p:restoredTop sz="94660"/>
  </p:normalViewPr>
  <p:slideViewPr>
    <p:cSldViewPr snapToGrid="0">
      <p:cViewPr>
        <p:scale>
          <a:sx n="75" d="100"/>
          <a:sy n="75" d="100"/>
        </p:scale>
        <p:origin x="-66" y="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CEBCA-5621-66C6-244D-07C9CCE8D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839D16-BF82-2706-07A5-1F50C36C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022B4-AB9A-EC04-17E7-67CA4004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F90D8-A445-81C3-19DE-432369FD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DA1A6-E6D2-2052-A6AB-AB4E2029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1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9E7DC-F2CB-2736-B0A5-AE398CBD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E24E5-9F22-AAAA-C80F-730F9A05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5A486-0006-5FB9-C791-D2F50361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022B-EAFC-95AC-C1FE-BFF080A8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44AD9-1761-7B8D-498B-328C9D27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4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75D32C-E874-5BD1-AD69-A45F216E7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39D4A-72BF-4642-A934-E7BBB932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8EDCB-6654-3A5D-51A3-4F54BE69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6B491-D6BF-DB72-EA81-896D434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A676F-E980-8117-B63C-CC252694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B2175-06E8-AACB-7420-33C5CCD1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64684-0751-DC22-E387-CFC71EFE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1AB29-226C-A687-1822-051B7281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D7908-6BBE-0794-E152-3BDAF829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E4963-5743-A6CF-2247-CC76E4FD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D6E07-BD8F-AF30-BF06-76EAF23E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43977-30B2-7243-B9BA-4E2D0B89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030F9-3ED0-3745-4B1C-79A5CB63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9C76C-142E-6C35-281B-1A447037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F2FB8-5CE3-BF40-85CD-C86413E9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6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1EFFE-8882-7726-ECA6-95678B5C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1C14A-B556-5B90-BD4A-7A81D50A8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BFF35-7157-50BD-DE4C-287F0B97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34CC9-ACD4-BC27-0889-8A5B63C4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3F2EC-30DF-DABE-73E0-AF2C0DDB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5600A-1ACA-7D0A-2804-4F9F7B65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4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4458E-A5B7-1F65-E0A8-8197E57B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11C57-39BB-721A-D9C7-9660CE11E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DC98C-1759-48FF-5D34-782C47EC3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B862D-1D36-6AC3-2FEF-AB50AD247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20D543-66CB-88CA-3087-FFC7C0FDE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749DE9-7C33-2767-EC47-42ABBA25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1AE211-8C3E-1082-4C94-E62A004A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CC1DC-0DD4-362C-E91A-93CEDC9B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8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922CB-9C1F-5FEA-E791-A2BC297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E82992-F28F-813E-2787-11001C64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E6332E-094B-C7C4-32DA-3A2C957C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1AF90-3801-C347-C989-EEE767AC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4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9B80A-3597-188B-0B82-6C30FC16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D41093-AA80-C0F3-66F4-CB76D2C8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A0C73-C46A-38A9-6F08-C35C9BE9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9E44-AF5F-9B75-F404-13ABB749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58831-1BC1-D5D0-EBC7-4EBE9356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7606F-0ABD-A307-1AEC-379A98CFC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4E894-DE5C-F5E4-409E-CA674C06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ACD0E-D6B2-7A03-F92C-8AF8A669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219E1-1CD8-CA21-5318-026AD2C6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2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F61BF-A7E0-449A-7773-3EF52CDE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292BAE-4E21-32E3-A7DD-3D354AA4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2FBC1-6D6A-7EF6-3075-423254DD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90D8D-E6FB-41F0-A8CB-FF77F3BF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C54BE-E739-2824-95F2-5C840D33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88A3F-6EBF-D493-A0AF-9FCCC4BD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777C93-CC0C-B4CF-292F-FE70E6D0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84290-5D14-5EA8-B5AD-D92C6FF0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ED1DF-DC7C-35D3-447A-CBFADEDE0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2F85-631B-4D7E-A2A0-14434CD69F9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1AF68-365C-CE58-F742-92D1E011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214A2-1A7B-DBDE-DC53-E06D65FFD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A5B5-00F9-4DCD-8A93-639E618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5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EC07B-3A24-C5F2-4F79-0B4C54B6A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10</a:t>
            </a:r>
            <a:r>
              <a:rPr lang="ko-KR" altLang="en-US" sz="3200" dirty="0"/>
              <a:t>조 </a:t>
            </a:r>
            <a:r>
              <a:rPr lang="en-US" altLang="ko-KR" sz="3200" dirty="0"/>
              <a:t>7</a:t>
            </a:r>
            <a:r>
              <a:rPr lang="ko-KR" altLang="en-US" sz="3200" dirty="0"/>
              <a:t>주차 예비 실험발표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76DE5B-237B-538C-C502-366EFB675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2664" y="4655923"/>
            <a:ext cx="9144000" cy="1655762"/>
          </a:xfrm>
        </p:spPr>
        <p:txBody>
          <a:bodyPr/>
          <a:lstStyle/>
          <a:p>
            <a:r>
              <a:rPr lang="ko-KR" altLang="en-US" dirty="0"/>
              <a:t>강준혁</a:t>
            </a:r>
            <a:r>
              <a:rPr lang="en-US" altLang="ko-KR" dirty="0"/>
              <a:t>, </a:t>
            </a:r>
            <a:r>
              <a:rPr lang="ko-KR" altLang="en-US" dirty="0"/>
              <a:t>이광훈</a:t>
            </a:r>
            <a:r>
              <a:rPr lang="en-US" altLang="ko-KR" dirty="0"/>
              <a:t>, </a:t>
            </a:r>
            <a:r>
              <a:rPr lang="ko-KR" altLang="en-US" dirty="0" err="1"/>
              <a:t>하도규</a:t>
            </a:r>
            <a:r>
              <a:rPr lang="en-US" altLang="ko-KR" dirty="0"/>
              <a:t>, </a:t>
            </a:r>
            <a:r>
              <a:rPr lang="ko-KR" altLang="en-US" dirty="0"/>
              <a:t>박민지</a:t>
            </a:r>
          </a:p>
        </p:txBody>
      </p:sp>
    </p:spTree>
    <p:extLst>
      <p:ext uri="{BB962C8B-B14F-4D97-AF65-F5344CB8AC3E}">
        <p14:creationId xmlns:p14="http://schemas.microsoft.com/office/powerpoint/2010/main" val="124557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1664B-61CF-5E8B-75AB-5AC3BF96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EXTI(</a:t>
            </a:r>
            <a:r>
              <a:rPr lang="en-US" altLang="ko-KR" sz="2400" dirty="0"/>
              <a:t>External interrupt/event controller block diagram)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1885D-42E3-A8B5-7153-8DC48DB8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240" y="1825625"/>
            <a:ext cx="44389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EXTI </a:t>
            </a:r>
            <a:r>
              <a:rPr lang="ko-KR" altLang="en-US" sz="2000" dirty="0"/>
              <a:t>컨트롤러의 주요 기능은 다음과 같습니다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각 인터럽트</a:t>
            </a:r>
            <a:r>
              <a:rPr lang="en-US" altLang="ko-KR" sz="2000" dirty="0"/>
              <a:t>/</a:t>
            </a:r>
            <a:r>
              <a:rPr lang="ko-KR" altLang="en-US" sz="2000" dirty="0"/>
              <a:t>이벤트 라인의 독립적인 트리거 및 마스크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각 인터럽트 라인에 대한 전용 상태 비트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최대 </a:t>
            </a:r>
            <a:r>
              <a:rPr lang="en-US" altLang="ko-KR" sz="2000" dirty="0"/>
              <a:t>20</a:t>
            </a:r>
            <a:r>
              <a:rPr lang="ko-KR" altLang="en-US" sz="2000" dirty="0"/>
              <a:t>개의 소프트웨어 이벤트</a:t>
            </a:r>
            <a:r>
              <a:rPr lang="en-US" altLang="ko-KR" sz="2000" dirty="0"/>
              <a:t>/</a:t>
            </a:r>
            <a:r>
              <a:rPr lang="ko-KR" altLang="en-US" sz="2000" dirty="0"/>
              <a:t>인터럽트 요청 생성</a:t>
            </a:r>
          </a:p>
          <a:p>
            <a:r>
              <a:rPr lang="en-US" altLang="ko-KR" sz="2000" dirty="0"/>
              <a:t> APB2 </a:t>
            </a:r>
            <a:r>
              <a:rPr lang="ko-KR" altLang="en-US" sz="2000" dirty="0"/>
              <a:t>클럭 주기보다 낮은 펄스 폭을 갖는 외부 신호를 감지합니다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D10EDD-F5B2-794B-D8EE-3ED89218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89" y="1362500"/>
            <a:ext cx="617306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8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D516B-6E01-82AC-F88D-155B2B7E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External interrupt/event GPIO mapping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59394-6E51-D5FB-E0C4-55506834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790" y="1825625"/>
            <a:ext cx="4860009" cy="4351338"/>
          </a:xfrm>
        </p:spPr>
        <p:txBody>
          <a:bodyPr/>
          <a:lstStyle/>
          <a:p>
            <a:r>
              <a:rPr lang="ko-KR" altLang="en-US" sz="2400" dirty="0"/>
              <a:t>총 </a:t>
            </a:r>
            <a:r>
              <a:rPr lang="en-US" altLang="ko-KR" sz="2400" dirty="0"/>
              <a:t>16</a:t>
            </a:r>
            <a:r>
              <a:rPr lang="ko-KR" altLang="en-US" sz="2400" dirty="0"/>
              <a:t>개의 </a:t>
            </a:r>
            <a:r>
              <a:rPr lang="en-US" altLang="ko-KR" sz="2400" dirty="0"/>
              <a:t>EXTI</a:t>
            </a:r>
            <a:r>
              <a:rPr lang="ko-KR" altLang="en-US" sz="2400" dirty="0"/>
              <a:t>라인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동일한 </a:t>
            </a:r>
            <a:r>
              <a:rPr lang="en-US" altLang="ko-KR" sz="2400" dirty="0"/>
              <a:t>EXTI</a:t>
            </a:r>
            <a:r>
              <a:rPr lang="ko-KR" altLang="en-US" sz="2400" dirty="0"/>
              <a:t>에 연결된 핀들은 동시에 인터럽트 소스로 사용 </a:t>
            </a:r>
            <a:r>
              <a:rPr lang="en-US" altLang="ko-KR" sz="2400" dirty="0"/>
              <a:t>X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인터럽트 </a:t>
            </a:r>
            <a:r>
              <a:rPr lang="ko-KR" altLang="en-US" sz="2400" dirty="0" err="1"/>
              <a:t>핸들러</a:t>
            </a:r>
            <a:r>
              <a:rPr lang="ko-KR" altLang="en-US" sz="2400" dirty="0"/>
              <a:t> 내부에서 어떤 인터럽트 소스에서 발생했는지 구분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F5F74D-2F51-B787-8A76-1765B12B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97" y="1595182"/>
            <a:ext cx="4244203" cy="48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47EAA-6DA7-CC83-A9EE-F49BD6B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인터럽트 벡터 테이블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409F5CA-F7AD-AAAC-21CF-FC2E96195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02089"/>
            <a:ext cx="4324350" cy="50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2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97C7797B537DE49AEFD77EE0FAC2470" ma:contentTypeVersion="4" ma:contentTypeDescription="새 문서를 만듭니다." ma:contentTypeScope="" ma:versionID="2c710574437bcfe203ee9d8784bf83a3">
  <xsd:schema xmlns:xsd="http://www.w3.org/2001/XMLSchema" xmlns:xs="http://www.w3.org/2001/XMLSchema" xmlns:p="http://schemas.microsoft.com/office/2006/metadata/properties" xmlns:ns3="fd76cf2a-ff86-4152-9452-8d41481b931e" targetNamespace="http://schemas.microsoft.com/office/2006/metadata/properties" ma:root="true" ma:fieldsID="7514061de467b3dd9421dd168d26a4e5" ns3:_="">
    <xsd:import namespace="fd76cf2a-ff86-4152-9452-8d41481b93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6cf2a-ff86-4152-9452-8d41481b93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B3882A-A6A9-4986-8F2D-67955DA508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6cf2a-ff86-4152-9452-8d41481b93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71EB6-15F1-44EF-9774-836DFDBBD4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A78DDF-A7CA-4748-BDED-6228177AAFA8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fd76cf2a-ff86-4152-9452-8d41481b931e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102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10조 7주차 예비 실험발표</vt:lpstr>
      <vt:lpstr>EXTI(External interrupt/event controller block diagram)</vt:lpstr>
      <vt:lpstr>External interrupt/event GPIO mapping</vt:lpstr>
      <vt:lpstr>인터럽트 벡터 테이블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10조 7주차 예비 실험발표</dc:title>
  <dc:creator>강준혁</dc:creator>
  <cp:lastModifiedBy>강준혁</cp:lastModifiedBy>
  <cp:revision>2</cp:revision>
  <dcterms:created xsi:type="dcterms:W3CDTF">2023-10-14T05:10:23Z</dcterms:created>
  <dcterms:modified xsi:type="dcterms:W3CDTF">2023-10-14T05:30:53Z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0x010100097C7797B537DE49AEFD77EE0FAC2470</vt:lpwstr>
  </property>
</Properties>
</file>