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2"/>
  </p:notesMasterIdLst>
  <p:sldIdLst>
    <p:sldId id="289" r:id="rId2"/>
    <p:sldId id="291" r:id="rId3"/>
    <p:sldId id="292" r:id="rId4"/>
    <p:sldId id="293" r:id="rId5"/>
    <p:sldId id="294" r:id="rId6"/>
    <p:sldId id="256" r:id="rId7"/>
    <p:sldId id="257" r:id="rId8"/>
    <p:sldId id="276" r:id="rId9"/>
    <p:sldId id="277" r:id="rId10"/>
    <p:sldId id="278" r:id="rId11"/>
    <p:sldId id="279" r:id="rId12"/>
    <p:sldId id="280" r:id="rId13"/>
    <p:sldId id="281" r:id="rId14"/>
    <p:sldId id="282" r:id="rId15"/>
    <p:sldId id="283" r:id="rId16"/>
    <p:sldId id="284" r:id="rId17"/>
    <p:sldId id="285" r:id="rId18"/>
    <p:sldId id="286" r:id="rId19"/>
    <p:sldId id="287" r:id="rId20"/>
    <p:sldId id="288" r:id="rId2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2" roundtripDataSignature="AMtx7mgw3qmnVgGSl4FDKVJHIUJBZ1o2A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6" autoAdjust="0"/>
    <p:restoredTop sz="94660"/>
  </p:normalViewPr>
  <p:slideViewPr>
    <p:cSldViewPr snapToGrid="0">
      <p:cViewPr varScale="1">
        <p:scale>
          <a:sx n="82" d="100"/>
          <a:sy n="82" d="100"/>
        </p:scale>
        <p:origin x="53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42"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slide" Target="slides/slide18.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22802364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fdf7c301cf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fdf7c301cf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3" name="Google Shape;9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44651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3" name="Google Shape;9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296546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3" name="Google Shape;9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158026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3" name="Google Shape;9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08560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3" name="Google Shape;9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078540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3" name="Google Shape;9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01020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3" name="Google Shape;9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80310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3" name="Google Shape;9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518300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3" name="Google Shape;9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612032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fdf7c301cf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fdf7c301cf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048408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fdf7c301cf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fdf7c301cf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6078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02114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582147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79157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3" name="Google Shape;9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10418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3" name="Google Shape;9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42067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3" name="Google Shape;9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2789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2514600" y="927100"/>
            <a:ext cx="8839200" cy="76358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3A3838"/>
              </a:buClr>
              <a:buSzPts val="4400"/>
              <a:buFont typeface="Arial"/>
              <a:buNone/>
              <a:defRPr>
                <a:solidFill>
                  <a:srgbClr val="3A3838"/>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 name="Google Shape;14;p3"/>
          <p:cNvSpPr txBox="1">
            <a:spLocks noGrp="1"/>
          </p:cNvSpPr>
          <p:nvPr>
            <p:ph type="body" idx="1"/>
          </p:nvPr>
        </p:nvSpPr>
        <p:spPr>
          <a:xfrm>
            <a:off x="2514600" y="1825625"/>
            <a:ext cx="8839200" cy="3978275"/>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dk1"/>
              </a:buClr>
              <a:buSzPts val="2800"/>
              <a:buChar char="•"/>
              <a:defRPr>
                <a:latin typeface="Arial"/>
                <a:ea typeface="Arial"/>
                <a:cs typeface="Arial"/>
                <a:sym typeface="Arial"/>
              </a:defRPr>
            </a:lvl1pPr>
            <a:lvl2pPr marL="914400" lvl="1" indent="-381000" algn="l">
              <a:lnSpc>
                <a:spcPct val="90000"/>
              </a:lnSpc>
              <a:spcBef>
                <a:spcPts val="500"/>
              </a:spcBef>
              <a:spcAft>
                <a:spcPts val="0"/>
              </a:spcAft>
              <a:buClr>
                <a:schemeClr val="dk1"/>
              </a:buClr>
              <a:buSzPts val="2400"/>
              <a:buChar char="•"/>
              <a:defRPr>
                <a:latin typeface="Arial"/>
                <a:ea typeface="Arial"/>
                <a:cs typeface="Arial"/>
                <a:sym typeface="Arial"/>
              </a:defRPr>
            </a:lvl2pPr>
            <a:lvl3pPr marL="1371600" lvl="2" indent="-355600" algn="l">
              <a:lnSpc>
                <a:spcPct val="90000"/>
              </a:lnSpc>
              <a:spcBef>
                <a:spcPts val="500"/>
              </a:spcBef>
              <a:spcAft>
                <a:spcPts val="0"/>
              </a:spcAft>
              <a:buClr>
                <a:schemeClr val="dk1"/>
              </a:buClr>
              <a:buSzPts val="2000"/>
              <a:buChar char="•"/>
              <a:defRPr u="sng">
                <a:latin typeface="Arial"/>
                <a:ea typeface="Arial"/>
                <a:cs typeface="Arial"/>
                <a:sym typeface="Arial"/>
              </a:defRPr>
            </a:lvl3pPr>
            <a:lvl4pPr marL="1828800" lvl="3" indent="-342900" algn="l">
              <a:lnSpc>
                <a:spcPct val="90000"/>
              </a:lnSpc>
              <a:spcBef>
                <a:spcPts val="500"/>
              </a:spcBef>
              <a:spcAft>
                <a:spcPts val="0"/>
              </a:spcAft>
              <a:buClr>
                <a:schemeClr val="dk1"/>
              </a:buClr>
              <a:buSzPts val="1800"/>
              <a:buChar char="•"/>
              <a:defRPr u="sng">
                <a:latin typeface="Arial"/>
                <a:ea typeface="Arial"/>
                <a:cs typeface="Arial"/>
                <a:sym typeface="Arial"/>
              </a:defRPr>
            </a:lvl4pPr>
            <a:lvl5pPr marL="2286000" lvl="4" indent="-342900" algn="l">
              <a:lnSpc>
                <a:spcPct val="90000"/>
              </a:lnSpc>
              <a:spcBef>
                <a:spcPts val="500"/>
              </a:spcBef>
              <a:spcAft>
                <a:spcPts val="0"/>
              </a:spcAft>
              <a:buClr>
                <a:schemeClr val="dk1"/>
              </a:buClr>
              <a:buSzPts val="1800"/>
              <a:buChar char="•"/>
              <a:defRPr u="sng">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 name="Google Shape;15;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9"/>
        <p:cNvGrpSpPr/>
        <p:nvPr/>
      </p:nvGrpSpPr>
      <p:grpSpPr>
        <a:xfrm>
          <a:off x="0" y="0"/>
          <a:ext cx="0" cy="0"/>
          <a:chOff x="0" y="0"/>
          <a:chExt cx="0" cy="0"/>
        </a:xfrm>
      </p:grpSpPr>
      <p:sp>
        <p:nvSpPr>
          <p:cNvPr id="70" name="Google Shape;70;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1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2" name="Google Shape;72;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5"/>
        <p:cNvGrpSpPr/>
        <p:nvPr/>
      </p:nvGrpSpPr>
      <p:grpSpPr>
        <a:xfrm>
          <a:off x="0" y="0"/>
          <a:ext cx="0" cy="0"/>
          <a:chOff x="0" y="0"/>
          <a:chExt cx="0" cy="0"/>
        </a:xfrm>
      </p:grpSpPr>
      <p:sp>
        <p:nvSpPr>
          <p:cNvPr id="76" name="Google Shape;76;p13"/>
          <p:cNvSpPr txBox="1">
            <a:spLocks noGrp="1"/>
          </p:cNvSpPr>
          <p:nvPr>
            <p:ph type="title"/>
          </p:nvPr>
        </p:nvSpPr>
        <p:spPr>
          <a:xfrm rot="5400000">
            <a:off x="7382669" y="2015331"/>
            <a:ext cx="5313362"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4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13"/>
          <p:cNvSpPr txBox="1">
            <a:spLocks noGrp="1"/>
          </p:cNvSpPr>
          <p:nvPr>
            <p:ph type="body" idx="1"/>
          </p:nvPr>
        </p:nvSpPr>
        <p:spPr>
          <a:xfrm rot="5400000">
            <a:off x="2740819" y="154781"/>
            <a:ext cx="5313362" cy="6350000"/>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dk1"/>
              </a:buClr>
              <a:buSzPts val="2800"/>
              <a:buChar char="•"/>
              <a:defRPr>
                <a:latin typeface="Arial"/>
                <a:ea typeface="Arial"/>
                <a:cs typeface="Arial"/>
                <a:sym typeface="Arial"/>
              </a:defRPr>
            </a:lvl1pPr>
            <a:lvl2pPr marL="914400" lvl="1" indent="-381000" algn="l">
              <a:lnSpc>
                <a:spcPct val="90000"/>
              </a:lnSpc>
              <a:spcBef>
                <a:spcPts val="500"/>
              </a:spcBef>
              <a:spcAft>
                <a:spcPts val="0"/>
              </a:spcAft>
              <a:buClr>
                <a:schemeClr val="dk1"/>
              </a:buClr>
              <a:buSzPts val="2400"/>
              <a:buChar char="•"/>
              <a:defRPr>
                <a:latin typeface="Arial"/>
                <a:ea typeface="Arial"/>
                <a:cs typeface="Arial"/>
                <a:sym typeface="Arial"/>
              </a:defRPr>
            </a:lvl2pPr>
            <a:lvl3pPr marL="1371600" lvl="2" indent="-355600" algn="l">
              <a:lnSpc>
                <a:spcPct val="90000"/>
              </a:lnSpc>
              <a:spcBef>
                <a:spcPts val="500"/>
              </a:spcBef>
              <a:spcAft>
                <a:spcPts val="0"/>
              </a:spcAft>
              <a:buClr>
                <a:schemeClr val="dk1"/>
              </a:buClr>
              <a:buSzPts val="2000"/>
              <a:buChar char="•"/>
              <a:defRPr>
                <a:latin typeface="Arial"/>
                <a:ea typeface="Arial"/>
                <a:cs typeface="Arial"/>
                <a:sym typeface="Arial"/>
              </a:defRPr>
            </a:lvl3pPr>
            <a:lvl4pPr marL="1828800" lvl="3" indent="-342900" algn="l">
              <a:lnSpc>
                <a:spcPct val="90000"/>
              </a:lnSpc>
              <a:spcBef>
                <a:spcPts val="500"/>
              </a:spcBef>
              <a:spcAft>
                <a:spcPts val="0"/>
              </a:spcAft>
              <a:buClr>
                <a:schemeClr val="dk1"/>
              </a:buClr>
              <a:buSzPts val="1800"/>
              <a:buChar char="•"/>
              <a:defRPr>
                <a:latin typeface="Arial"/>
                <a:ea typeface="Arial"/>
                <a:cs typeface="Arial"/>
                <a:sym typeface="Arial"/>
              </a:defRPr>
            </a:lvl4pPr>
            <a:lvl5pPr marL="2286000" lvl="4" indent="-342900" algn="l">
              <a:lnSpc>
                <a:spcPct val="90000"/>
              </a:lnSpc>
              <a:spcBef>
                <a:spcPts val="500"/>
              </a:spcBef>
              <a:spcAft>
                <a:spcPts val="0"/>
              </a:spcAft>
              <a:buClr>
                <a:schemeClr val="dk1"/>
              </a:buClr>
              <a:buSzPts val="1800"/>
              <a:buChar char="•"/>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81"/>
        <p:cNvGrpSpPr/>
        <p:nvPr/>
      </p:nvGrpSpPr>
      <p:grpSpPr>
        <a:xfrm>
          <a:off x="0" y="0"/>
          <a:ext cx="0" cy="0"/>
          <a:chOff x="0" y="0"/>
          <a:chExt cx="0" cy="0"/>
        </a:xfrm>
      </p:grpSpPr>
      <p:sp>
        <p:nvSpPr>
          <p:cNvPr id="82" name="Google Shape;82;p14"/>
          <p:cNvSpPr txBox="1">
            <a:spLocks noGrp="1"/>
          </p:cNvSpPr>
          <p:nvPr>
            <p:ph type="title"/>
          </p:nvPr>
        </p:nvSpPr>
        <p:spPr>
          <a:xfrm>
            <a:off x="2324100" y="365125"/>
            <a:ext cx="9029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4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86"/>
        <p:cNvGrpSpPr/>
        <p:nvPr/>
      </p:nvGrpSpPr>
      <p:grpSpPr>
        <a:xfrm>
          <a:off x="0" y="0"/>
          <a:ext cx="0" cy="0"/>
          <a:chOff x="0" y="0"/>
          <a:chExt cx="0" cy="0"/>
        </a:xfrm>
      </p:grpSpPr>
      <p:sp>
        <p:nvSpPr>
          <p:cNvPr id="87" name="Google Shape;87;p15"/>
          <p:cNvSpPr txBox="1">
            <a:spLocks noGrp="1"/>
          </p:cNvSpPr>
          <p:nvPr>
            <p:ph type="title"/>
          </p:nvPr>
        </p:nvSpPr>
        <p:spPr>
          <a:xfrm>
            <a:off x="2324100" y="365125"/>
            <a:ext cx="9029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4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1" name="Google Shape;21;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1765300" y="1709738"/>
            <a:ext cx="958215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A3838"/>
              </a:buClr>
              <a:buSzPts val="6000"/>
              <a:buFont typeface="Arial"/>
              <a:buNone/>
              <a:defRPr sz="6000">
                <a:solidFill>
                  <a:srgbClr val="3A3838"/>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5"/>
          <p:cNvSpPr txBox="1">
            <a:spLocks noGrp="1"/>
          </p:cNvSpPr>
          <p:nvPr>
            <p:ph type="body" idx="1"/>
          </p:nvPr>
        </p:nvSpPr>
        <p:spPr>
          <a:xfrm>
            <a:off x="1765300" y="4589463"/>
            <a:ext cx="958215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3A3838"/>
              </a:buClr>
              <a:buSzPts val="2400"/>
              <a:buNone/>
              <a:defRPr sz="2400">
                <a:solidFill>
                  <a:srgbClr val="3A3838"/>
                </a:solidFill>
                <a:latin typeface="Arial"/>
                <a:ea typeface="Arial"/>
                <a:cs typeface="Arial"/>
                <a:sym typeface="Aria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7" name="Google Shape;2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2324100" y="365125"/>
            <a:ext cx="9029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4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6"/>
          <p:cNvSpPr txBox="1">
            <a:spLocks noGrp="1"/>
          </p:cNvSpPr>
          <p:nvPr>
            <p:ph type="body" idx="1"/>
          </p:nvPr>
        </p:nvSpPr>
        <p:spPr>
          <a:xfrm>
            <a:off x="2324100" y="1825625"/>
            <a:ext cx="4406900" cy="4351338"/>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dk1"/>
              </a:buClr>
              <a:buSzPts val="2800"/>
              <a:buChar char="•"/>
              <a:defRPr>
                <a:latin typeface="Arial"/>
                <a:ea typeface="Arial"/>
                <a:cs typeface="Arial"/>
                <a:sym typeface="Arial"/>
              </a:defRPr>
            </a:lvl1pPr>
            <a:lvl2pPr marL="914400" lvl="1" indent="-381000" algn="l">
              <a:lnSpc>
                <a:spcPct val="90000"/>
              </a:lnSpc>
              <a:spcBef>
                <a:spcPts val="500"/>
              </a:spcBef>
              <a:spcAft>
                <a:spcPts val="0"/>
              </a:spcAft>
              <a:buClr>
                <a:schemeClr val="dk1"/>
              </a:buClr>
              <a:buSzPts val="2400"/>
              <a:buChar char="•"/>
              <a:defRPr>
                <a:latin typeface="Arial"/>
                <a:ea typeface="Arial"/>
                <a:cs typeface="Arial"/>
                <a:sym typeface="Arial"/>
              </a:defRPr>
            </a:lvl2pPr>
            <a:lvl3pPr marL="1371600" lvl="2" indent="-355600" algn="l">
              <a:lnSpc>
                <a:spcPct val="90000"/>
              </a:lnSpc>
              <a:spcBef>
                <a:spcPts val="500"/>
              </a:spcBef>
              <a:spcAft>
                <a:spcPts val="0"/>
              </a:spcAft>
              <a:buClr>
                <a:schemeClr val="dk1"/>
              </a:buClr>
              <a:buSzPts val="2000"/>
              <a:buChar char="•"/>
              <a:defRPr>
                <a:latin typeface="Arial"/>
                <a:ea typeface="Arial"/>
                <a:cs typeface="Arial"/>
                <a:sym typeface="Arial"/>
              </a:defRPr>
            </a:lvl3pPr>
            <a:lvl4pPr marL="1828800" lvl="3" indent="-342900" algn="l">
              <a:lnSpc>
                <a:spcPct val="90000"/>
              </a:lnSpc>
              <a:spcBef>
                <a:spcPts val="500"/>
              </a:spcBef>
              <a:spcAft>
                <a:spcPts val="0"/>
              </a:spcAft>
              <a:buClr>
                <a:schemeClr val="dk1"/>
              </a:buClr>
              <a:buSzPts val="1800"/>
              <a:buChar char="•"/>
              <a:defRPr>
                <a:latin typeface="Arial"/>
                <a:ea typeface="Arial"/>
                <a:cs typeface="Arial"/>
                <a:sym typeface="Arial"/>
              </a:defRPr>
            </a:lvl4pPr>
            <a:lvl5pPr marL="2286000" lvl="4" indent="-342900" algn="l">
              <a:lnSpc>
                <a:spcPct val="90000"/>
              </a:lnSpc>
              <a:spcBef>
                <a:spcPts val="500"/>
              </a:spcBef>
              <a:spcAft>
                <a:spcPts val="0"/>
              </a:spcAft>
              <a:buClr>
                <a:schemeClr val="dk1"/>
              </a:buClr>
              <a:buSzPts val="1800"/>
              <a:buChar char="•"/>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6"/>
          <p:cNvSpPr txBox="1">
            <a:spLocks noGrp="1"/>
          </p:cNvSpPr>
          <p:nvPr>
            <p:ph type="body" idx="2"/>
          </p:nvPr>
        </p:nvSpPr>
        <p:spPr>
          <a:xfrm>
            <a:off x="6946900" y="1825625"/>
            <a:ext cx="4406900" cy="4351338"/>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dk1"/>
              </a:buClr>
              <a:buSzPts val="2800"/>
              <a:buChar char="•"/>
              <a:defRPr>
                <a:latin typeface="Arial"/>
                <a:ea typeface="Arial"/>
                <a:cs typeface="Arial"/>
                <a:sym typeface="Arial"/>
              </a:defRPr>
            </a:lvl1pPr>
            <a:lvl2pPr marL="914400" lvl="1" indent="-381000" algn="l">
              <a:lnSpc>
                <a:spcPct val="90000"/>
              </a:lnSpc>
              <a:spcBef>
                <a:spcPts val="500"/>
              </a:spcBef>
              <a:spcAft>
                <a:spcPts val="0"/>
              </a:spcAft>
              <a:buClr>
                <a:schemeClr val="dk1"/>
              </a:buClr>
              <a:buSzPts val="2400"/>
              <a:buChar char="•"/>
              <a:defRPr>
                <a:latin typeface="Arial"/>
                <a:ea typeface="Arial"/>
                <a:cs typeface="Arial"/>
                <a:sym typeface="Arial"/>
              </a:defRPr>
            </a:lvl2pPr>
            <a:lvl3pPr marL="1371600" lvl="2" indent="-355600" algn="l">
              <a:lnSpc>
                <a:spcPct val="90000"/>
              </a:lnSpc>
              <a:spcBef>
                <a:spcPts val="500"/>
              </a:spcBef>
              <a:spcAft>
                <a:spcPts val="0"/>
              </a:spcAft>
              <a:buClr>
                <a:schemeClr val="dk1"/>
              </a:buClr>
              <a:buSzPts val="2000"/>
              <a:buChar char="•"/>
              <a:defRPr>
                <a:latin typeface="Arial"/>
                <a:ea typeface="Arial"/>
                <a:cs typeface="Arial"/>
                <a:sym typeface="Arial"/>
              </a:defRPr>
            </a:lvl3pPr>
            <a:lvl4pPr marL="1828800" lvl="3" indent="-342900" algn="l">
              <a:lnSpc>
                <a:spcPct val="90000"/>
              </a:lnSpc>
              <a:spcBef>
                <a:spcPts val="500"/>
              </a:spcBef>
              <a:spcAft>
                <a:spcPts val="0"/>
              </a:spcAft>
              <a:buClr>
                <a:schemeClr val="dk1"/>
              </a:buClr>
              <a:buSzPts val="1800"/>
              <a:buChar char="•"/>
              <a:defRPr>
                <a:latin typeface="Arial"/>
                <a:ea typeface="Arial"/>
                <a:cs typeface="Arial"/>
                <a:sym typeface="Arial"/>
              </a:defRPr>
            </a:lvl4pPr>
            <a:lvl5pPr marL="2286000" lvl="4" indent="-342900" algn="l">
              <a:lnSpc>
                <a:spcPct val="90000"/>
              </a:lnSpc>
              <a:spcBef>
                <a:spcPts val="500"/>
              </a:spcBef>
              <a:spcAft>
                <a:spcPts val="0"/>
              </a:spcAft>
              <a:buClr>
                <a:schemeClr val="dk1"/>
              </a:buClr>
              <a:buSzPts val="1800"/>
              <a:buChar char="•"/>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7"/>
        <p:cNvGrpSpPr/>
        <p:nvPr/>
      </p:nvGrpSpPr>
      <p:grpSpPr>
        <a:xfrm>
          <a:off x="0" y="0"/>
          <a:ext cx="0" cy="0"/>
          <a:chOff x="0" y="0"/>
          <a:chExt cx="0" cy="0"/>
        </a:xfrm>
      </p:grpSpPr>
      <p:sp>
        <p:nvSpPr>
          <p:cNvPr id="38" name="Google Shape;38;p7"/>
          <p:cNvSpPr txBox="1">
            <a:spLocks noGrp="1"/>
          </p:cNvSpPr>
          <p:nvPr>
            <p:ph type="title"/>
          </p:nvPr>
        </p:nvSpPr>
        <p:spPr>
          <a:xfrm>
            <a:off x="2387600" y="365125"/>
            <a:ext cx="8967788"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4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7"/>
          <p:cNvSpPr txBox="1">
            <a:spLocks noGrp="1"/>
          </p:cNvSpPr>
          <p:nvPr>
            <p:ph type="body" idx="1"/>
          </p:nvPr>
        </p:nvSpPr>
        <p:spPr>
          <a:xfrm>
            <a:off x="2387600" y="1677989"/>
            <a:ext cx="4283075"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0" name="Google Shape;40;p7"/>
          <p:cNvSpPr txBox="1">
            <a:spLocks noGrp="1"/>
          </p:cNvSpPr>
          <p:nvPr>
            <p:ph type="body" idx="2"/>
          </p:nvPr>
        </p:nvSpPr>
        <p:spPr>
          <a:xfrm>
            <a:off x="2387600" y="2501901"/>
            <a:ext cx="4283075" cy="3684588"/>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dk1"/>
              </a:buClr>
              <a:buSzPts val="2800"/>
              <a:buChar char="•"/>
              <a:defRPr>
                <a:latin typeface="Arial"/>
                <a:ea typeface="Arial"/>
                <a:cs typeface="Arial"/>
                <a:sym typeface="Arial"/>
              </a:defRPr>
            </a:lvl1pPr>
            <a:lvl2pPr marL="914400" lvl="1" indent="-381000" algn="l">
              <a:lnSpc>
                <a:spcPct val="90000"/>
              </a:lnSpc>
              <a:spcBef>
                <a:spcPts val="500"/>
              </a:spcBef>
              <a:spcAft>
                <a:spcPts val="0"/>
              </a:spcAft>
              <a:buClr>
                <a:schemeClr val="dk1"/>
              </a:buClr>
              <a:buSzPts val="2400"/>
              <a:buChar char="•"/>
              <a:defRPr>
                <a:latin typeface="Arial"/>
                <a:ea typeface="Arial"/>
                <a:cs typeface="Arial"/>
                <a:sym typeface="Arial"/>
              </a:defRPr>
            </a:lvl2pPr>
            <a:lvl3pPr marL="1371600" lvl="2" indent="-355600" algn="l">
              <a:lnSpc>
                <a:spcPct val="90000"/>
              </a:lnSpc>
              <a:spcBef>
                <a:spcPts val="500"/>
              </a:spcBef>
              <a:spcAft>
                <a:spcPts val="0"/>
              </a:spcAft>
              <a:buClr>
                <a:schemeClr val="dk1"/>
              </a:buClr>
              <a:buSzPts val="2000"/>
              <a:buChar char="•"/>
              <a:defRPr>
                <a:latin typeface="Arial"/>
                <a:ea typeface="Arial"/>
                <a:cs typeface="Arial"/>
                <a:sym typeface="Arial"/>
              </a:defRPr>
            </a:lvl3pPr>
            <a:lvl4pPr marL="1828800" lvl="3" indent="-342900" algn="l">
              <a:lnSpc>
                <a:spcPct val="90000"/>
              </a:lnSpc>
              <a:spcBef>
                <a:spcPts val="500"/>
              </a:spcBef>
              <a:spcAft>
                <a:spcPts val="0"/>
              </a:spcAft>
              <a:buClr>
                <a:schemeClr val="dk1"/>
              </a:buClr>
              <a:buSzPts val="1800"/>
              <a:buChar char="•"/>
              <a:defRPr>
                <a:latin typeface="Arial"/>
                <a:ea typeface="Arial"/>
                <a:cs typeface="Arial"/>
                <a:sym typeface="Arial"/>
              </a:defRPr>
            </a:lvl4pPr>
            <a:lvl5pPr marL="2286000" lvl="4" indent="-342900" algn="l">
              <a:lnSpc>
                <a:spcPct val="90000"/>
              </a:lnSpc>
              <a:spcBef>
                <a:spcPts val="500"/>
              </a:spcBef>
              <a:spcAft>
                <a:spcPts val="0"/>
              </a:spcAft>
              <a:buClr>
                <a:schemeClr val="dk1"/>
              </a:buClr>
              <a:buSzPts val="1800"/>
              <a:buChar char="•"/>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7"/>
          <p:cNvSpPr txBox="1">
            <a:spLocks noGrp="1"/>
          </p:cNvSpPr>
          <p:nvPr>
            <p:ph type="body" idx="3"/>
          </p:nvPr>
        </p:nvSpPr>
        <p:spPr>
          <a:xfrm>
            <a:off x="7051220" y="1681163"/>
            <a:ext cx="430416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2" name="Google Shape;42;p7"/>
          <p:cNvSpPr txBox="1">
            <a:spLocks noGrp="1"/>
          </p:cNvSpPr>
          <p:nvPr>
            <p:ph type="body" idx="4"/>
          </p:nvPr>
        </p:nvSpPr>
        <p:spPr>
          <a:xfrm>
            <a:off x="7051220" y="2505075"/>
            <a:ext cx="4304168" cy="3684588"/>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dk1"/>
              </a:buClr>
              <a:buSzPts val="2800"/>
              <a:buChar char="•"/>
              <a:defRPr>
                <a:latin typeface="Arial"/>
                <a:ea typeface="Arial"/>
                <a:cs typeface="Arial"/>
                <a:sym typeface="Arial"/>
              </a:defRPr>
            </a:lvl1pPr>
            <a:lvl2pPr marL="914400" lvl="1" indent="-381000" algn="l">
              <a:lnSpc>
                <a:spcPct val="90000"/>
              </a:lnSpc>
              <a:spcBef>
                <a:spcPts val="500"/>
              </a:spcBef>
              <a:spcAft>
                <a:spcPts val="0"/>
              </a:spcAft>
              <a:buClr>
                <a:schemeClr val="dk1"/>
              </a:buClr>
              <a:buSzPts val="2400"/>
              <a:buChar char="•"/>
              <a:defRPr>
                <a:latin typeface="Arial"/>
                <a:ea typeface="Arial"/>
                <a:cs typeface="Arial"/>
                <a:sym typeface="Arial"/>
              </a:defRPr>
            </a:lvl2pPr>
            <a:lvl3pPr marL="1371600" lvl="2" indent="-355600" algn="l">
              <a:lnSpc>
                <a:spcPct val="90000"/>
              </a:lnSpc>
              <a:spcBef>
                <a:spcPts val="500"/>
              </a:spcBef>
              <a:spcAft>
                <a:spcPts val="0"/>
              </a:spcAft>
              <a:buClr>
                <a:schemeClr val="dk1"/>
              </a:buClr>
              <a:buSzPts val="2000"/>
              <a:buChar char="•"/>
              <a:defRPr>
                <a:latin typeface="Arial"/>
                <a:ea typeface="Arial"/>
                <a:cs typeface="Arial"/>
                <a:sym typeface="Arial"/>
              </a:defRPr>
            </a:lvl3pPr>
            <a:lvl4pPr marL="1828800" lvl="3" indent="-342900" algn="l">
              <a:lnSpc>
                <a:spcPct val="90000"/>
              </a:lnSpc>
              <a:spcBef>
                <a:spcPts val="500"/>
              </a:spcBef>
              <a:spcAft>
                <a:spcPts val="0"/>
              </a:spcAft>
              <a:buClr>
                <a:schemeClr val="dk1"/>
              </a:buClr>
              <a:buSzPts val="1800"/>
              <a:buChar char="•"/>
              <a:defRPr>
                <a:latin typeface="Arial"/>
                <a:ea typeface="Arial"/>
                <a:cs typeface="Arial"/>
                <a:sym typeface="Arial"/>
              </a:defRPr>
            </a:lvl4pPr>
            <a:lvl5pPr marL="2286000" lvl="4" indent="-342900" algn="l">
              <a:lnSpc>
                <a:spcPct val="90000"/>
              </a:lnSpc>
              <a:spcBef>
                <a:spcPts val="500"/>
              </a:spcBef>
              <a:spcAft>
                <a:spcPts val="0"/>
              </a:spcAft>
              <a:buClr>
                <a:schemeClr val="dk1"/>
              </a:buClr>
              <a:buSzPts val="1800"/>
              <a:buChar char="•"/>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6"/>
        <p:cNvGrpSpPr/>
        <p:nvPr/>
      </p:nvGrpSpPr>
      <p:grpSpPr>
        <a:xfrm>
          <a:off x="0" y="0"/>
          <a:ext cx="0" cy="0"/>
          <a:chOff x="0" y="0"/>
          <a:chExt cx="0" cy="0"/>
        </a:xfrm>
      </p:grpSpPr>
      <p:sp>
        <p:nvSpPr>
          <p:cNvPr id="47" name="Google Shape;47;p8"/>
          <p:cNvSpPr txBox="1">
            <a:spLocks noGrp="1"/>
          </p:cNvSpPr>
          <p:nvPr>
            <p:ph type="title"/>
          </p:nvPr>
        </p:nvSpPr>
        <p:spPr>
          <a:xfrm>
            <a:off x="2298700" y="365125"/>
            <a:ext cx="90551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4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
        <p:nvSpPr>
          <p:cNvPr id="52" name="Google Shape;5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5"/>
        <p:cNvGrpSpPr/>
        <p:nvPr/>
      </p:nvGrpSpPr>
      <p:grpSpPr>
        <a:xfrm>
          <a:off x="0" y="0"/>
          <a:ext cx="0" cy="0"/>
          <a:chOff x="0" y="0"/>
          <a:chExt cx="0" cy="0"/>
        </a:xfrm>
      </p:grpSpPr>
      <p:sp>
        <p:nvSpPr>
          <p:cNvPr id="56" name="Google Shape;56;p10"/>
          <p:cNvSpPr txBox="1">
            <a:spLocks noGrp="1"/>
          </p:cNvSpPr>
          <p:nvPr>
            <p:ph type="title"/>
          </p:nvPr>
        </p:nvSpPr>
        <p:spPr>
          <a:xfrm>
            <a:off x="1716088" y="449262"/>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0"/>
          <p:cNvSpPr txBox="1">
            <a:spLocks noGrp="1"/>
          </p:cNvSpPr>
          <p:nvPr>
            <p:ph type="body" idx="1"/>
          </p:nvPr>
        </p:nvSpPr>
        <p:spPr>
          <a:xfrm>
            <a:off x="5842000" y="987425"/>
            <a:ext cx="5513388"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atin typeface="Arial"/>
                <a:ea typeface="Arial"/>
                <a:cs typeface="Arial"/>
                <a:sym typeface="Arial"/>
              </a:defRPr>
            </a:lvl1pPr>
            <a:lvl2pPr marL="914400" lvl="1" indent="-406400" algn="l">
              <a:lnSpc>
                <a:spcPct val="90000"/>
              </a:lnSpc>
              <a:spcBef>
                <a:spcPts val="500"/>
              </a:spcBef>
              <a:spcAft>
                <a:spcPts val="0"/>
              </a:spcAft>
              <a:buClr>
                <a:schemeClr val="dk1"/>
              </a:buClr>
              <a:buSzPts val="2800"/>
              <a:buChar char="•"/>
              <a:defRPr sz="2800">
                <a:latin typeface="Arial"/>
                <a:ea typeface="Arial"/>
                <a:cs typeface="Arial"/>
                <a:sym typeface="Arial"/>
              </a:defRPr>
            </a:lvl2pPr>
            <a:lvl3pPr marL="1371600" lvl="2" indent="-381000" algn="l">
              <a:lnSpc>
                <a:spcPct val="90000"/>
              </a:lnSpc>
              <a:spcBef>
                <a:spcPts val="500"/>
              </a:spcBef>
              <a:spcAft>
                <a:spcPts val="0"/>
              </a:spcAft>
              <a:buClr>
                <a:schemeClr val="dk1"/>
              </a:buClr>
              <a:buSzPts val="2400"/>
              <a:buChar char="•"/>
              <a:defRPr sz="2400">
                <a:latin typeface="Arial"/>
                <a:ea typeface="Arial"/>
                <a:cs typeface="Arial"/>
                <a:sym typeface="Arial"/>
              </a:defRPr>
            </a:lvl3pPr>
            <a:lvl4pPr marL="1828800" lvl="3" indent="-355600" algn="l">
              <a:lnSpc>
                <a:spcPct val="90000"/>
              </a:lnSpc>
              <a:spcBef>
                <a:spcPts val="500"/>
              </a:spcBef>
              <a:spcAft>
                <a:spcPts val="0"/>
              </a:spcAft>
              <a:buClr>
                <a:schemeClr val="dk1"/>
              </a:buClr>
              <a:buSzPts val="2000"/>
              <a:buChar char="•"/>
              <a:defRPr sz="2000">
                <a:latin typeface="Arial"/>
                <a:ea typeface="Arial"/>
                <a:cs typeface="Arial"/>
                <a:sym typeface="Arial"/>
              </a:defRPr>
            </a:lvl4pPr>
            <a:lvl5pPr marL="2286000" lvl="4" indent="-355600" algn="l">
              <a:lnSpc>
                <a:spcPct val="90000"/>
              </a:lnSpc>
              <a:spcBef>
                <a:spcPts val="500"/>
              </a:spcBef>
              <a:spcAft>
                <a:spcPts val="0"/>
              </a:spcAft>
              <a:buClr>
                <a:schemeClr val="dk1"/>
              </a:buClr>
              <a:buSzPts val="2000"/>
              <a:buChar char="•"/>
              <a:defRPr sz="2000">
                <a:latin typeface="Arial"/>
                <a:ea typeface="Arial"/>
                <a:cs typeface="Arial"/>
                <a:sym typeface="Arial"/>
              </a:defRPr>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8" name="Google Shape;58;p10"/>
          <p:cNvSpPr txBox="1">
            <a:spLocks noGrp="1"/>
          </p:cNvSpPr>
          <p:nvPr>
            <p:ph type="body" idx="2"/>
          </p:nvPr>
        </p:nvSpPr>
        <p:spPr>
          <a:xfrm>
            <a:off x="1716088" y="2049462"/>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atin typeface="Arial"/>
                <a:ea typeface="Arial"/>
                <a:cs typeface="Arial"/>
                <a:sym typeface="Arial"/>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9" name="Google Shape;5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2"/>
        <p:cNvGrpSpPr/>
        <p:nvPr/>
      </p:nvGrpSpPr>
      <p:grpSpPr>
        <a:xfrm>
          <a:off x="0" y="0"/>
          <a:ext cx="0" cy="0"/>
          <a:chOff x="0" y="0"/>
          <a:chExt cx="0" cy="0"/>
        </a:xfrm>
      </p:grpSpPr>
      <p:sp>
        <p:nvSpPr>
          <p:cNvPr id="63" name="Google Shape;63;p1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11"/>
          <p:cNvSpPr>
            <a:spLocks noGrp="1"/>
          </p:cNvSpPr>
          <p:nvPr>
            <p:ph type="pic" idx="2"/>
          </p:nvPr>
        </p:nvSpPr>
        <p:spPr>
          <a:xfrm>
            <a:off x="5183188" y="987425"/>
            <a:ext cx="6172200" cy="4873625"/>
          </a:xfrm>
          <a:prstGeom prst="rect">
            <a:avLst/>
          </a:prstGeom>
          <a:noFill/>
          <a:ln>
            <a:noFill/>
          </a:ln>
        </p:spPr>
      </p:sp>
      <p:sp>
        <p:nvSpPr>
          <p:cNvPr id="65" name="Google Shape;65;p1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6" name="Google Shape;66;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11" name="Google Shape;11;p2" descr="Table&#10;&#10;Description automatically generated"/>
          <p:cNvPicPr preferRelativeResize="0"/>
          <p:nvPr/>
        </p:nvPicPr>
        <p:blipFill rotWithShape="1">
          <a:blip r:embed="rId15">
            <a:alphaModFix/>
          </a:blip>
          <a:srcRect/>
          <a:stretch/>
        </p:blipFill>
        <p:spPr>
          <a:xfrm>
            <a:off x="0" y="0"/>
            <a:ext cx="12192000" cy="6858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2" name="Google Shape;102;p16"/>
          <p:cNvSpPr txBox="1"/>
          <p:nvPr/>
        </p:nvSpPr>
        <p:spPr>
          <a:xfrm>
            <a:off x="2146750" y="764800"/>
            <a:ext cx="7469400" cy="72324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500" b="1" dirty="0">
                <a:solidFill>
                  <a:schemeClr val="dk1"/>
                </a:solidFill>
              </a:rPr>
              <a:t>VISION</a:t>
            </a:r>
            <a:endParaRPr sz="3500" b="1" dirty="0">
              <a:solidFill>
                <a:schemeClr val="dk1"/>
              </a:solidFill>
            </a:endParaRPr>
          </a:p>
        </p:txBody>
      </p:sp>
      <p:sp>
        <p:nvSpPr>
          <p:cNvPr id="103" name="Google Shape;103;p16"/>
          <p:cNvSpPr txBox="1"/>
          <p:nvPr/>
        </p:nvSpPr>
        <p:spPr>
          <a:xfrm>
            <a:off x="2146750" y="2071911"/>
            <a:ext cx="8776200" cy="3262401"/>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4000" dirty="0">
                <a:latin typeface="Calibri"/>
                <a:ea typeface="Calibri"/>
                <a:cs typeface="Calibri"/>
                <a:sym typeface="Calibri"/>
              </a:rPr>
              <a:t>An institution of higher learning, developing globally-competitive and value-laden professionals and leaders instrumental to community development and nation-building.</a:t>
            </a:r>
            <a:endParaRPr sz="4000" dirty="0">
              <a:latin typeface="Calibri"/>
              <a:ea typeface="Calibri"/>
              <a:cs typeface="Calibri"/>
              <a:sym typeface="Calibri"/>
            </a:endParaRPr>
          </a:p>
        </p:txBody>
      </p:sp>
    </p:spTree>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95" name="Google Shape;95;p1"/>
          <p:cNvPicPr preferRelativeResize="0">
            <a:picLocks noGrp="1"/>
          </p:cNvPicPr>
          <p:nvPr>
            <p:ph type="body" idx="1"/>
          </p:nvPr>
        </p:nvPicPr>
        <p:blipFill rotWithShape="1">
          <a:blip r:embed="rId3">
            <a:alphaModFix/>
          </a:blip>
          <a:srcRect/>
          <a:stretch/>
        </p:blipFill>
        <p:spPr>
          <a:xfrm>
            <a:off x="167055" y="6194737"/>
            <a:ext cx="536034" cy="676141"/>
          </a:xfrm>
          <a:prstGeom prst="rect">
            <a:avLst/>
          </a:prstGeom>
          <a:noFill/>
          <a:ln>
            <a:noFill/>
          </a:ln>
        </p:spPr>
      </p:pic>
      <p:sp>
        <p:nvSpPr>
          <p:cNvPr id="2" name="TextBox 1"/>
          <p:cNvSpPr txBox="1"/>
          <p:nvPr/>
        </p:nvSpPr>
        <p:spPr>
          <a:xfrm>
            <a:off x="1268963" y="331495"/>
            <a:ext cx="10748866" cy="5324535"/>
          </a:xfrm>
          <a:prstGeom prst="rect">
            <a:avLst/>
          </a:prstGeom>
          <a:noFill/>
        </p:spPr>
        <p:txBody>
          <a:bodyPr wrap="square" rtlCol="0">
            <a:spAutoFit/>
          </a:bodyPr>
          <a:lstStyle/>
          <a:p>
            <a:pPr algn="just"/>
            <a:r>
              <a:rPr lang="en-US" sz="4000" b="1" dirty="0">
                <a:latin typeface="Comic Sans MS" panose="030F0702030302020204" pitchFamily="66" charset="0"/>
              </a:rPr>
              <a:t>The Rizal Law and Its Importance</a:t>
            </a:r>
          </a:p>
          <a:p>
            <a:pPr marL="571500" indent="-571500" algn="just">
              <a:buFont typeface="Arial" panose="020B0604020202020204" pitchFamily="34" charset="0"/>
              <a:buChar char="•"/>
            </a:pPr>
            <a:r>
              <a:rPr lang="en-PH" sz="3000" dirty="0">
                <a:latin typeface="Comic Sans MS" panose="030F0702030302020204" pitchFamily="66" charset="0"/>
              </a:rPr>
              <a:t>May 12 and 14, 1956 – Senate Bill No.  438 and House Bill No. 5561 were both unanimously approved on the second reading and in the Lower House. </a:t>
            </a:r>
          </a:p>
          <a:p>
            <a:pPr marL="571500" indent="-571500" algn="just">
              <a:buFont typeface="Arial" panose="020B0604020202020204" pitchFamily="34" charset="0"/>
              <a:buChar char="•"/>
            </a:pPr>
            <a:r>
              <a:rPr lang="en-PH" sz="3000" dirty="0">
                <a:latin typeface="Comic Sans MS" panose="030F0702030302020204" pitchFamily="66" charset="0"/>
              </a:rPr>
              <a:t>June 12, 1956 – the bill was signed into law by President Ramon Magsaysay, giving birth to Republic Act 1425 or the Rizal Law. </a:t>
            </a:r>
          </a:p>
          <a:p>
            <a:pPr marL="571500" indent="-571500" algn="just">
              <a:buFont typeface="Arial" panose="020B0604020202020204" pitchFamily="34" charset="0"/>
              <a:buChar char="•"/>
            </a:pPr>
            <a:r>
              <a:rPr lang="en-PH" sz="3000" dirty="0">
                <a:latin typeface="Comic Sans MS" panose="030F0702030302020204" pitchFamily="66" charset="0"/>
              </a:rPr>
              <a:t>Fidel V. Ramos – directed CHED and DECS to fully implement the law through CMO No. 247 in 1994 and CMO No. 3 was issued to enforce strictly the law in 1995. </a:t>
            </a:r>
          </a:p>
        </p:txBody>
      </p:sp>
    </p:spTree>
    <p:extLst>
      <p:ext uri="{BB962C8B-B14F-4D97-AF65-F5344CB8AC3E}">
        <p14:creationId xmlns:p14="http://schemas.microsoft.com/office/powerpoint/2010/main" val="24220002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1000"/>
                                        <p:tgtEl>
                                          <p:spTgt spid="2">
                                            <p:txEl>
                                              <p:pRg st="3" end="3"/>
                                            </p:txEl>
                                          </p:spTgt>
                                        </p:tgtEl>
                                      </p:cBhvr>
                                    </p:animEffect>
                                    <p:anim calcmode="lin" valueType="num">
                                      <p:cBhvr>
                                        <p:cTn id="2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95" name="Google Shape;95;p1"/>
          <p:cNvPicPr preferRelativeResize="0">
            <a:picLocks noGrp="1"/>
          </p:cNvPicPr>
          <p:nvPr>
            <p:ph type="body" idx="1"/>
          </p:nvPr>
        </p:nvPicPr>
        <p:blipFill rotWithShape="1">
          <a:blip r:embed="rId3">
            <a:alphaModFix/>
          </a:blip>
          <a:srcRect/>
          <a:stretch/>
        </p:blipFill>
        <p:spPr>
          <a:xfrm>
            <a:off x="167055" y="6194737"/>
            <a:ext cx="536034" cy="676141"/>
          </a:xfrm>
          <a:prstGeom prst="rect">
            <a:avLst/>
          </a:prstGeom>
          <a:noFill/>
          <a:ln>
            <a:noFill/>
          </a:ln>
        </p:spPr>
      </p:pic>
      <p:sp>
        <p:nvSpPr>
          <p:cNvPr id="2" name="TextBox 1"/>
          <p:cNvSpPr txBox="1"/>
          <p:nvPr/>
        </p:nvSpPr>
        <p:spPr>
          <a:xfrm>
            <a:off x="1375693" y="378149"/>
            <a:ext cx="10210800" cy="5570756"/>
          </a:xfrm>
          <a:prstGeom prst="rect">
            <a:avLst/>
          </a:prstGeom>
          <a:noFill/>
        </p:spPr>
        <p:txBody>
          <a:bodyPr wrap="square" rtlCol="0">
            <a:spAutoFit/>
          </a:bodyPr>
          <a:lstStyle/>
          <a:p>
            <a:pPr algn="just"/>
            <a:r>
              <a:rPr lang="en-US" sz="4000" b="1" dirty="0">
                <a:latin typeface="Century Gothic" panose="020B0502020202020204" pitchFamily="34" charset="0"/>
              </a:rPr>
              <a:t>The Rizal Law and Its Importance</a:t>
            </a:r>
          </a:p>
          <a:p>
            <a:pPr algn="just"/>
            <a:endParaRPr lang="en-US" sz="4000" b="1" dirty="0">
              <a:latin typeface="Century Gothic" panose="020B0502020202020204" pitchFamily="34" charset="0"/>
            </a:endParaRPr>
          </a:p>
          <a:p>
            <a:pPr marL="571500" indent="-571500" algn="just">
              <a:buFont typeface="Arial" panose="020B0604020202020204" pitchFamily="34" charset="0"/>
              <a:buChar char="•"/>
            </a:pPr>
            <a:r>
              <a:rPr lang="en-PH" sz="3600" b="1" dirty="0">
                <a:latin typeface="Century Gothic" panose="020B0502020202020204" pitchFamily="34" charset="0"/>
              </a:rPr>
              <a:t>R.A 1425</a:t>
            </a:r>
            <a:endParaRPr lang="en-US" sz="2800" dirty="0">
              <a:latin typeface="Times New Roman" panose="02020603050405020304" pitchFamily="18" charset="0"/>
              <a:cs typeface="Times New Roman" panose="02020603050405020304" pitchFamily="18" charset="0"/>
            </a:endParaRPr>
          </a:p>
          <a:p>
            <a:pPr algn="just"/>
            <a:r>
              <a:rPr lang="en-US" sz="3000" dirty="0">
                <a:latin typeface="Comic Sans MS" panose="030F0702030302020204" pitchFamily="66" charset="0"/>
                <a:cs typeface="Times New Roman" panose="02020603050405020304" pitchFamily="18" charset="0"/>
              </a:rPr>
              <a:t>AN ACT TO INCLUDE IN THE CURRICULA OF ALL PUBLIC AND PRIVATE SCHOOLS, COLLEGES AND UNIVERSITIES COURSES ON THE LIFE, WORKS AND WRITINGS OF JOSE RIZAL, PARTICULARLY HIS NOVELS NOLI ME TANGERE AND EL FILIBUSTERISMO, AUTHORIZING THE PRINTING AND DISTRIBUTION THEREOF, AND FOR OTHER PURPOSES</a:t>
            </a:r>
            <a:r>
              <a:rPr lang="en-PH" sz="3000" dirty="0">
                <a:latin typeface="Comic Sans MS" panose="030F0702030302020204" pitchFamily="66" charset="0"/>
                <a:cs typeface="Times New Roman" panose="02020603050405020304" pitchFamily="18" charset="0"/>
              </a:rPr>
              <a:t>.</a:t>
            </a:r>
          </a:p>
        </p:txBody>
      </p:sp>
    </p:spTree>
    <p:extLst>
      <p:ext uri="{BB962C8B-B14F-4D97-AF65-F5344CB8AC3E}">
        <p14:creationId xmlns:p14="http://schemas.microsoft.com/office/powerpoint/2010/main" val="279190301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fade">
                                      <p:cBhvr>
                                        <p:cTn id="14" dur="1000"/>
                                        <p:tgtEl>
                                          <p:spTgt spid="2">
                                            <p:txEl>
                                              <p:pRg st="2" end="2"/>
                                            </p:txEl>
                                          </p:spTgt>
                                        </p:tgtEl>
                                      </p:cBhvr>
                                    </p:animEffect>
                                    <p:anim calcmode="lin" valueType="num">
                                      <p:cBhvr>
                                        <p:cTn id="15"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fade">
                                      <p:cBhvr>
                                        <p:cTn id="21" dur="1000"/>
                                        <p:tgtEl>
                                          <p:spTgt spid="2">
                                            <p:txEl>
                                              <p:pRg st="3" end="3"/>
                                            </p:txEl>
                                          </p:spTgt>
                                        </p:tgtEl>
                                      </p:cBhvr>
                                    </p:animEffect>
                                    <p:anim calcmode="lin" valueType="num">
                                      <p:cBhvr>
                                        <p:cTn id="22"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95" name="Google Shape;95;p1"/>
          <p:cNvPicPr preferRelativeResize="0">
            <a:picLocks noGrp="1"/>
          </p:cNvPicPr>
          <p:nvPr>
            <p:ph type="body" idx="1"/>
          </p:nvPr>
        </p:nvPicPr>
        <p:blipFill rotWithShape="1">
          <a:blip r:embed="rId3">
            <a:alphaModFix/>
          </a:blip>
          <a:srcRect/>
          <a:stretch/>
        </p:blipFill>
        <p:spPr>
          <a:xfrm>
            <a:off x="167055" y="6194737"/>
            <a:ext cx="536034" cy="676141"/>
          </a:xfrm>
          <a:prstGeom prst="rect">
            <a:avLst/>
          </a:prstGeom>
          <a:noFill/>
          <a:ln>
            <a:noFill/>
          </a:ln>
        </p:spPr>
      </p:pic>
      <p:sp>
        <p:nvSpPr>
          <p:cNvPr id="2" name="TextBox 1"/>
          <p:cNvSpPr txBox="1"/>
          <p:nvPr/>
        </p:nvSpPr>
        <p:spPr>
          <a:xfrm>
            <a:off x="1543644" y="424802"/>
            <a:ext cx="10648355" cy="5847755"/>
          </a:xfrm>
          <a:prstGeom prst="rect">
            <a:avLst/>
          </a:prstGeom>
          <a:noFill/>
        </p:spPr>
        <p:txBody>
          <a:bodyPr wrap="square" rtlCol="0">
            <a:spAutoFit/>
          </a:bodyPr>
          <a:lstStyle/>
          <a:p>
            <a:pPr algn="just"/>
            <a:r>
              <a:rPr lang="en-US" sz="4000" b="1" dirty="0">
                <a:latin typeface="Comic Sans MS" panose="030F0702030302020204" pitchFamily="66" charset="0"/>
              </a:rPr>
              <a:t>The Rizal Law and Its Importance</a:t>
            </a:r>
          </a:p>
          <a:p>
            <a:pPr marL="571500" indent="-571500" algn="just">
              <a:buFont typeface="Arial" panose="020B0604020202020204" pitchFamily="34" charset="0"/>
              <a:buChar char="•"/>
            </a:pPr>
            <a:r>
              <a:rPr lang="en-PH" sz="3600" b="1" dirty="0">
                <a:latin typeface="Comic Sans MS" panose="030F0702030302020204" pitchFamily="66" charset="0"/>
              </a:rPr>
              <a:t>R.A 1425</a:t>
            </a:r>
          </a:p>
          <a:p>
            <a:pPr algn="just"/>
            <a:endParaRPr lang="en-US" sz="2800" dirty="0">
              <a:latin typeface="Comic Sans MS" panose="030F0702030302020204" pitchFamily="66" charset="0"/>
              <a:cs typeface="Times New Roman" panose="02020603050405020304" pitchFamily="18" charset="0"/>
            </a:endParaRPr>
          </a:p>
          <a:p>
            <a:pPr algn="just"/>
            <a:r>
              <a:rPr lang="en-US" sz="3000" dirty="0">
                <a:latin typeface="Comic Sans MS" panose="030F0702030302020204" pitchFamily="66" charset="0"/>
                <a:cs typeface="Times New Roman" panose="02020603050405020304" pitchFamily="18" charset="0"/>
              </a:rPr>
              <a:t>WHEREAS, today, more than any other period of our history, there is a need for a re-dedication to the ideals of freedom and nationalism for which our heroes lived and died; </a:t>
            </a:r>
          </a:p>
          <a:p>
            <a:pPr algn="just"/>
            <a:endParaRPr lang="en-US" sz="3000" dirty="0">
              <a:latin typeface="Comic Sans MS" panose="030F0702030302020204" pitchFamily="66" charset="0"/>
              <a:cs typeface="Times New Roman" panose="02020603050405020304" pitchFamily="18" charset="0"/>
            </a:endParaRPr>
          </a:p>
          <a:p>
            <a:pPr algn="just"/>
            <a:r>
              <a:rPr lang="en-US" sz="3000" dirty="0">
                <a:latin typeface="Comic Sans MS" panose="030F0702030302020204" pitchFamily="66" charset="0"/>
                <a:cs typeface="Times New Roman" panose="02020603050405020304" pitchFamily="18" charset="0"/>
              </a:rPr>
              <a:t>WHEREAS, it is meet that in honoring them, particularly the national hero and patriot, Jose Rizal, we remember with special fondness and devotion their lives and works that have shaped the national character. </a:t>
            </a:r>
            <a:endParaRPr lang="en-PH" sz="3000" dirty="0">
              <a:latin typeface="Comic Sans MS" panose="030F0702030302020204" pitchFamily="66" charset="0"/>
              <a:cs typeface="Times New Roman" panose="02020603050405020304" pitchFamily="18" charset="0"/>
            </a:endParaRPr>
          </a:p>
        </p:txBody>
      </p:sp>
    </p:spTree>
    <p:extLst>
      <p:ext uri="{BB962C8B-B14F-4D97-AF65-F5344CB8AC3E}">
        <p14:creationId xmlns:p14="http://schemas.microsoft.com/office/powerpoint/2010/main" val="264812470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fade">
                                      <p:cBhvr>
                                        <p:cTn id="21" dur="1000"/>
                                        <p:tgtEl>
                                          <p:spTgt spid="2">
                                            <p:txEl>
                                              <p:pRg st="3" end="3"/>
                                            </p:txEl>
                                          </p:spTgt>
                                        </p:tgtEl>
                                      </p:cBhvr>
                                    </p:animEffect>
                                    <p:anim calcmode="lin" valueType="num">
                                      <p:cBhvr>
                                        <p:cTn id="22"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5" end="5"/>
                                            </p:txEl>
                                          </p:spTgt>
                                        </p:tgtEl>
                                        <p:attrNameLst>
                                          <p:attrName>style.visibility</p:attrName>
                                        </p:attrNameLst>
                                      </p:cBhvr>
                                      <p:to>
                                        <p:strVal val="visible"/>
                                      </p:to>
                                    </p:set>
                                    <p:animEffect transition="in" filter="fade">
                                      <p:cBhvr>
                                        <p:cTn id="28" dur="1000"/>
                                        <p:tgtEl>
                                          <p:spTgt spid="2">
                                            <p:txEl>
                                              <p:pRg st="5" end="5"/>
                                            </p:txEl>
                                          </p:spTgt>
                                        </p:tgtEl>
                                      </p:cBhvr>
                                    </p:animEffect>
                                    <p:anim calcmode="lin" valueType="num">
                                      <p:cBhvr>
                                        <p:cTn id="29"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95" name="Google Shape;95;p1"/>
          <p:cNvPicPr preferRelativeResize="0">
            <a:picLocks noGrp="1"/>
          </p:cNvPicPr>
          <p:nvPr>
            <p:ph type="body" idx="1"/>
          </p:nvPr>
        </p:nvPicPr>
        <p:blipFill rotWithShape="1">
          <a:blip r:embed="rId3">
            <a:alphaModFix/>
          </a:blip>
          <a:srcRect/>
          <a:stretch/>
        </p:blipFill>
        <p:spPr>
          <a:xfrm>
            <a:off x="167055" y="6194737"/>
            <a:ext cx="536034" cy="676141"/>
          </a:xfrm>
          <a:prstGeom prst="rect">
            <a:avLst/>
          </a:prstGeom>
          <a:noFill/>
          <a:ln>
            <a:noFill/>
          </a:ln>
        </p:spPr>
      </p:pic>
      <p:sp>
        <p:nvSpPr>
          <p:cNvPr id="2" name="TextBox 1"/>
          <p:cNvSpPr txBox="1"/>
          <p:nvPr/>
        </p:nvSpPr>
        <p:spPr>
          <a:xfrm>
            <a:off x="1413017" y="424802"/>
            <a:ext cx="10601702" cy="5139869"/>
          </a:xfrm>
          <a:prstGeom prst="rect">
            <a:avLst/>
          </a:prstGeom>
          <a:noFill/>
        </p:spPr>
        <p:txBody>
          <a:bodyPr wrap="square" rtlCol="0">
            <a:spAutoFit/>
          </a:bodyPr>
          <a:lstStyle/>
          <a:p>
            <a:pPr algn="just"/>
            <a:r>
              <a:rPr lang="en-US" sz="4000" b="1" dirty="0">
                <a:latin typeface="Century Gothic" panose="020B0502020202020204" pitchFamily="34" charset="0"/>
              </a:rPr>
              <a:t>The Rizal Law and Its Importance</a:t>
            </a:r>
          </a:p>
          <a:p>
            <a:pPr marL="571500" indent="-571500" algn="just">
              <a:buFont typeface="Arial" panose="020B0604020202020204" pitchFamily="34" charset="0"/>
              <a:buChar char="•"/>
            </a:pPr>
            <a:r>
              <a:rPr lang="en-PH" sz="3600" b="1" dirty="0">
                <a:latin typeface="Century Gothic" panose="020B0502020202020204" pitchFamily="34" charset="0"/>
              </a:rPr>
              <a:t>R.A 1425</a:t>
            </a:r>
          </a:p>
          <a:p>
            <a:pPr algn="just"/>
            <a:r>
              <a:rPr lang="en-US" sz="2800" dirty="0">
                <a:latin typeface="Comic Sans MS" panose="030F0702030302020204" pitchFamily="66" charset="0"/>
                <a:cs typeface="Times New Roman" panose="02020603050405020304" pitchFamily="18" charset="0"/>
              </a:rPr>
              <a:t>WHEREAS, the life, works and writing of Jose Rizal, particularly his novels </a:t>
            </a:r>
            <a:r>
              <a:rPr lang="en-US" sz="2800" dirty="0" err="1">
                <a:latin typeface="Comic Sans MS" panose="030F0702030302020204" pitchFamily="66" charset="0"/>
                <a:cs typeface="Times New Roman" panose="02020603050405020304" pitchFamily="18" charset="0"/>
              </a:rPr>
              <a:t>Noli</a:t>
            </a:r>
            <a:r>
              <a:rPr lang="en-US" sz="2800" dirty="0">
                <a:latin typeface="Comic Sans MS" panose="030F0702030302020204" pitchFamily="66" charset="0"/>
                <a:cs typeface="Times New Roman" panose="02020603050405020304" pitchFamily="18" charset="0"/>
              </a:rPr>
              <a:t> Me Tangere and El </a:t>
            </a:r>
            <a:r>
              <a:rPr lang="en-US" sz="2800" dirty="0" err="1">
                <a:latin typeface="Comic Sans MS" panose="030F0702030302020204" pitchFamily="66" charset="0"/>
                <a:cs typeface="Times New Roman" panose="02020603050405020304" pitchFamily="18" charset="0"/>
              </a:rPr>
              <a:t>Filibusterismo</a:t>
            </a:r>
            <a:r>
              <a:rPr lang="en-US" sz="2800" dirty="0">
                <a:latin typeface="Comic Sans MS" panose="030F0702030302020204" pitchFamily="66" charset="0"/>
                <a:cs typeface="Times New Roman" panose="02020603050405020304" pitchFamily="18" charset="0"/>
              </a:rPr>
              <a:t>, are a constant and inspiring source of patriotism with which the minds of the youth, especially during their formative and decisive years in school, should be suffused; </a:t>
            </a:r>
          </a:p>
          <a:p>
            <a:pPr algn="just"/>
            <a:r>
              <a:rPr lang="en-US" sz="2800" dirty="0">
                <a:latin typeface="Comic Sans MS" panose="030F0702030302020204" pitchFamily="66" charset="0"/>
                <a:cs typeface="Times New Roman" panose="02020603050405020304" pitchFamily="18" charset="0"/>
              </a:rPr>
              <a:t>WHEREAS, all educational institutions are under the supervision of, and subject to regulation by the State, and all schools are enjoined to develop  moral character, personal discipline, civic conscience and to teach duties of citizenship; </a:t>
            </a:r>
            <a:endParaRPr lang="en-PH" sz="2800" dirty="0">
              <a:latin typeface="Comic Sans MS" panose="030F0702030302020204" pitchFamily="66" charset="0"/>
              <a:cs typeface="Times New Roman" panose="02020603050405020304" pitchFamily="18" charset="0"/>
            </a:endParaRPr>
          </a:p>
        </p:txBody>
      </p:sp>
    </p:spTree>
    <p:extLst>
      <p:ext uri="{BB962C8B-B14F-4D97-AF65-F5344CB8AC3E}">
        <p14:creationId xmlns:p14="http://schemas.microsoft.com/office/powerpoint/2010/main" val="236079884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1000"/>
                                        <p:tgtEl>
                                          <p:spTgt spid="2">
                                            <p:txEl>
                                              <p:pRg st="3" end="3"/>
                                            </p:txEl>
                                          </p:spTgt>
                                        </p:tgtEl>
                                      </p:cBhvr>
                                    </p:animEffect>
                                    <p:anim calcmode="lin" valueType="num">
                                      <p:cBhvr>
                                        <p:cTn id="2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95" name="Google Shape;95;p1"/>
          <p:cNvPicPr preferRelativeResize="0">
            <a:picLocks noGrp="1"/>
          </p:cNvPicPr>
          <p:nvPr>
            <p:ph type="body" idx="1"/>
          </p:nvPr>
        </p:nvPicPr>
        <p:blipFill rotWithShape="1">
          <a:blip r:embed="rId3">
            <a:alphaModFix/>
          </a:blip>
          <a:srcRect/>
          <a:stretch/>
        </p:blipFill>
        <p:spPr>
          <a:xfrm>
            <a:off x="167055" y="6194737"/>
            <a:ext cx="536034" cy="676141"/>
          </a:xfrm>
          <a:prstGeom prst="rect">
            <a:avLst/>
          </a:prstGeom>
          <a:noFill/>
          <a:ln>
            <a:noFill/>
          </a:ln>
        </p:spPr>
      </p:pic>
      <p:sp>
        <p:nvSpPr>
          <p:cNvPr id="2" name="TextBox 1"/>
          <p:cNvSpPr txBox="1"/>
          <p:nvPr/>
        </p:nvSpPr>
        <p:spPr>
          <a:xfrm>
            <a:off x="1366275" y="317044"/>
            <a:ext cx="10210800" cy="5663089"/>
          </a:xfrm>
          <a:prstGeom prst="rect">
            <a:avLst/>
          </a:prstGeom>
          <a:noFill/>
        </p:spPr>
        <p:txBody>
          <a:bodyPr wrap="square" rtlCol="0">
            <a:spAutoFit/>
          </a:bodyPr>
          <a:lstStyle/>
          <a:p>
            <a:pPr algn="just"/>
            <a:r>
              <a:rPr lang="en-US" sz="4000" b="1" dirty="0">
                <a:latin typeface="Century Gothic" panose="020B0502020202020204" pitchFamily="34" charset="0"/>
              </a:rPr>
              <a:t>The Rizal Law and Its Importance</a:t>
            </a:r>
          </a:p>
          <a:p>
            <a:pPr marL="571500" indent="-571500" algn="just">
              <a:buFont typeface="Arial" panose="020B0604020202020204" pitchFamily="34" charset="0"/>
              <a:buChar char="•"/>
            </a:pPr>
            <a:r>
              <a:rPr lang="en-PH" sz="3600" b="1" dirty="0">
                <a:latin typeface="Century Gothic" panose="020B0502020202020204" pitchFamily="34" charset="0"/>
              </a:rPr>
              <a:t>R.A 1425</a:t>
            </a:r>
          </a:p>
          <a:p>
            <a:pPr algn="just"/>
            <a:endParaRPr lang="en-US" sz="3000" dirty="0">
              <a:latin typeface="Times New Roman" panose="02020603050405020304" pitchFamily="18" charset="0"/>
              <a:cs typeface="Times New Roman" panose="02020603050405020304" pitchFamily="18" charset="0"/>
            </a:endParaRPr>
          </a:p>
          <a:p>
            <a:pPr algn="just"/>
            <a:r>
              <a:rPr lang="en-US" sz="3200" dirty="0">
                <a:latin typeface="Comic Sans MS" panose="030F0702030302020204" pitchFamily="66" charset="0"/>
                <a:cs typeface="Times New Roman" panose="02020603050405020304" pitchFamily="18" charset="0"/>
              </a:rPr>
              <a:t>SECTION 1. Courses on the life, works and writings of Jose Rizal, particularly his novel </a:t>
            </a:r>
            <a:r>
              <a:rPr lang="en-US" sz="3200" dirty="0" err="1">
                <a:latin typeface="Comic Sans MS" panose="030F0702030302020204" pitchFamily="66" charset="0"/>
                <a:cs typeface="Times New Roman" panose="02020603050405020304" pitchFamily="18" charset="0"/>
              </a:rPr>
              <a:t>Noli</a:t>
            </a:r>
            <a:r>
              <a:rPr lang="en-US" sz="3200" dirty="0">
                <a:latin typeface="Comic Sans MS" panose="030F0702030302020204" pitchFamily="66" charset="0"/>
                <a:cs typeface="Times New Roman" panose="02020603050405020304" pitchFamily="18" charset="0"/>
              </a:rPr>
              <a:t> Me Tangere and El </a:t>
            </a:r>
            <a:r>
              <a:rPr lang="en-US" sz="3200" dirty="0" err="1">
                <a:latin typeface="Comic Sans MS" panose="030F0702030302020204" pitchFamily="66" charset="0"/>
                <a:cs typeface="Times New Roman" panose="02020603050405020304" pitchFamily="18" charset="0"/>
              </a:rPr>
              <a:t>Filibusterismo</a:t>
            </a:r>
            <a:r>
              <a:rPr lang="en-US" sz="3200" dirty="0">
                <a:latin typeface="Comic Sans MS" panose="030F0702030302020204" pitchFamily="66" charset="0"/>
                <a:cs typeface="Times New Roman" panose="02020603050405020304" pitchFamily="18" charset="0"/>
              </a:rPr>
              <a:t>, shall be included in the curricula of all schools, colleges and universities, public or private: Provided, That in the collegiate courses, the original or unexpurgated editions of the </a:t>
            </a:r>
            <a:r>
              <a:rPr lang="en-US" sz="3200" dirty="0" err="1">
                <a:latin typeface="Comic Sans MS" panose="030F0702030302020204" pitchFamily="66" charset="0"/>
                <a:cs typeface="Times New Roman" panose="02020603050405020304" pitchFamily="18" charset="0"/>
              </a:rPr>
              <a:t>Noli</a:t>
            </a:r>
            <a:r>
              <a:rPr lang="en-US" sz="3200" dirty="0">
                <a:latin typeface="Comic Sans MS" panose="030F0702030302020204" pitchFamily="66" charset="0"/>
                <a:cs typeface="Times New Roman" panose="02020603050405020304" pitchFamily="18" charset="0"/>
              </a:rPr>
              <a:t> Me Tangere and El </a:t>
            </a:r>
            <a:r>
              <a:rPr lang="en-US" sz="3200" dirty="0" err="1">
                <a:latin typeface="Comic Sans MS" panose="030F0702030302020204" pitchFamily="66" charset="0"/>
                <a:cs typeface="Times New Roman" panose="02020603050405020304" pitchFamily="18" charset="0"/>
              </a:rPr>
              <a:t>Filibusterismo</a:t>
            </a:r>
            <a:r>
              <a:rPr lang="en-US" sz="3200" dirty="0">
                <a:latin typeface="Comic Sans MS" panose="030F0702030302020204" pitchFamily="66" charset="0"/>
                <a:cs typeface="Times New Roman" panose="02020603050405020304" pitchFamily="18" charset="0"/>
              </a:rPr>
              <a:t> or their English translation shall be used as basic texts.</a:t>
            </a:r>
            <a:endParaRPr lang="en-PH" sz="3200" dirty="0">
              <a:latin typeface="Comic Sans MS" panose="030F0702030302020204" pitchFamily="66" charset="0"/>
              <a:cs typeface="Times New Roman" panose="02020603050405020304" pitchFamily="18" charset="0"/>
            </a:endParaRPr>
          </a:p>
        </p:txBody>
      </p:sp>
    </p:spTree>
    <p:extLst>
      <p:ext uri="{BB962C8B-B14F-4D97-AF65-F5344CB8AC3E}">
        <p14:creationId xmlns:p14="http://schemas.microsoft.com/office/powerpoint/2010/main" val="441055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95" name="Google Shape;95;p1"/>
          <p:cNvPicPr preferRelativeResize="0">
            <a:picLocks noGrp="1"/>
          </p:cNvPicPr>
          <p:nvPr>
            <p:ph type="body" idx="1"/>
          </p:nvPr>
        </p:nvPicPr>
        <p:blipFill rotWithShape="1">
          <a:blip r:embed="rId3">
            <a:alphaModFix/>
          </a:blip>
          <a:srcRect/>
          <a:stretch/>
        </p:blipFill>
        <p:spPr>
          <a:xfrm>
            <a:off x="167055" y="6194737"/>
            <a:ext cx="536034" cy="676141"/>
          </a:xfrm>
          <a:prstGeom prst="rect">
            <a:avLst/>
          </a:prstGeom>
          <a:noFill/>
          <a:ln>
            <a:noFill/>
          </a:ln>
        </p:spPr>
      </p:pic>
      <p:sp>
        <p:nvSpPr>
          <p:cNvPr id="2" name="TextBox 1"/>
          <p:cNvSpPr txBox="1"/>
          <p:nvPr/>
        </p:nvSpPr>
        <p:spPr>
          <a:xfrm>
            <a:off x="1166327" y="256851"/>
            <a:ext cx="10954138" cy="5478423"/>
          </a:xfrm>
          <a:prstGeom prst="rect">
            <a:avLst/>
          </a:prstGeom>
          <a:noFill/>
        </p:spPr>
        <p:txBody>
          <a:bodyPr wrap="square" rtlCol="0">
            <a:spAutoFit/>
          </a:bodyPr>
          <a:lstStyle/>
          <a:p>
            <a:pPr algn="just"/>
            <a:r>
              <a:rPr lang="en-US" sz="4000" b="1" dirty="0">
                <a:latin typeface="Century Gothic" panose="020B0502020202020204" pitchFamily="34" charset="0"/>
              </a:rPr>
              <a:t>The Rizal Law and Its Importance</a:t>
            </a:r>
          </a:p>
          <a:p>
            <a:pPr marL="571500" indent="-571500" algn="just">
              <a:buFont typeface="Arial" panose="020B0604020202020204" pitchFamily="34" charset="0"/>
              <a:buChar char="•"/>
            </a:pPr>
            <a:r>
              <a:rPr lang="en-PH" sz="3600" b="1" dirty="0">
                <a:latin typeface="Century Gothic" panose="020B0502020202020204" pitchFamily="34" charset="0"/>
              </a:rPr>
              <a:t>R.A 1425</a:t>
            </a:r>
          </a:p>
          <a:p>
            <a:pPr algn="just"/>
            <a:endParaRPr lang="en-US" sz="2400" dirty="0">
              <a:latin typeface="Times New Roman" panose="02020603050405020304" pitchFamily="18" charset="0"/>
              <a:cs typeface="Times New Roman" panose="02020603050405020304" pitchFamily="18" charset="0"/>
            </a:endParaRPr>
          </a:p>
          <a:p>
            <a:pPr algn="just"/>
            <a:r>
              <a:rPr lang="en-US" sz="2500" dirty="0">
                <a:latin typeface="Comic Sans MS" panose="030F0702030302020204" pitchFamily="66" charset="0"/>
                <a:cs typeface="Times New Roman" panose="02020603050405020304" pitchFamily="18" charset="0"/>
              </a:rPr>
              <a:t>SECTION 2. </a:t>
            </a:r>
            <a:r>
              <a:rPr lang="en-US" sz="2500" dirty="0">
                <a:solidFill>
                  <a:srgbClr val="FF0000"/>
                </a:solidFill>
                <a:latin typeface="Comic Sans MS" panose="030F0702030302020204" pitchFamily="66" charset="0"/>
                <a:cs typeface="Times New Roman" panose="02020603050405020304" pitchFamily="18" charset="0"/>
              </a:rPr>
              <a:t>It shall be obligatory on all schools, colleges and universities to keep in their libraries an adequate number of copies of the original and unexpurgated editions of the </a:t>
            </a:r>
            <a:r>
              <a:rPr lang="en-US" sz="2500" dirty="0" err="1">
                <a:solidFill>
                  <a:srgbClr val="FF0000"/>
                </a:solidFill>
                <a:latin typeface="Comic Sans MS" panose="030F0702030302020204" pitchFamily="66" charset="0"/>
                <a:cs typeface="Times New Roman" panose="02020603050405020304" pitchFamily="18" charset="0"/>
              </a:rPr>
              <a:t>Noli</a:t>
            </a:r>
            <a:r>
              <a:rPr lang="en-US" sz="2500" dirty="0">
                <a:solidFill>
                  <a:srgbClr val="FF0000"/>
                </a:solidFill>
                <a:latin typeface="Comic Sans MS" panose="030F0702030302020204" pitchFamily="66" charset="0"/>
                <a:cs typeface="Times New Roman" panose="02020603050405020304" pitchFamily="18" charset="0"/>
              </a:rPr>
              <a:t> Me Tangere and El </a:t>
            </a:r>
            <a:r>
              <a:rPr lang="en-US" sz="2500" dirty="0" err="1">
                <a:solidFill>
                  <a:srgbClr val="FF0000"/>
                </a:solidFill>
                <a:latin typeface="Comic Sans MS" panose="030F0702030302020204" pitchFamily="66" charset="0"/>
                <a:cs typeface="Times New Roman" panose="02020603050405020304" pitchFamily="18" charset="0"/>
              </a:rPr>
              <a:t>Filibusterismo</a:t>
            </a:r>
            <a:r>
              <a:rPr lang="en-US" sz="2500" dirty="0">
                <a:solidFill>
                  <a:srgbClr val="FF0000"/>
                </a:solidFill>
                <a:latin typeface="Comic Sans MS" panose="030F0702030302020204" pitchFamily="66" charset="0"/>
                <a:cs typeface="Times New Roman" panose="02020603050405020304" pitchFamily="18" charset="0"/>
              </a:rPr>
              <a:t>, as well as of Rizal’s other works and biography. </a:t>
            </a:r>
            <a:r>
              <a:rPr lang="en-US" sz="2500" dirty="0">
                <a:latin typeface="Comic Sans MS" panose="030F0702030302020204" pitchFamily="66" charset="0"/>
                <a:cs typeface="Times New Roman" panose="02020603050405020304" pitchFamily="18" charset="0"/>
              </a:rPr>
              <a:t>The said unexpurgated editions of the </a:t>
            </a:r>
            <a:r>
              <a:rPr lang="en-US" sz="2500" dirty="0" err="1">
                <a:latin typeface="Comic Sans MS" panose="030F0702030302020204" pitchFamily="66" charset="0"/>
                <a:cs typeface="Times New Roman" panose="02020603050405020304" pitchFamily="18" charset="0"/>
              </a:rPr>
              <a:t>Noli</a:t>
            </a:r>
            <a:r>
              <a:rPr lang="en-US" sz="2500" dirty="0">
                <a:latin typeface="Comic Sans MS" panose="030F0702030302020204" pitchFamily="66" charset="0"/>
                <a:cs typeface="Times New Roman" panose="02020603050405020304" pitchFamily="18" charset="0"/>
              </a:rPr>
              <a:t> Me Tangere and El </a:t>
            </a:r>
            <a:r>
              <a:rPr lang="en-US" sz="2500" dirty="0" err="1">
                <a:latin typeface="Comic Sans MS" panose="030F0702030302020204" pitchFamily="66" charset="0"/>
                <a:cs typeface="Times New Roman" panose="02020603050405020304" pitchFamily="18" charset="0"/>
              </a:rPr>
              <a:t>Filibusterismo</a:t>
            </a:r>
            <a:r>
              <a:rPr lang="en-US" sz="2500" dirty="0">
                <a:latin typeface="Comic Sans MS" panose="030F0702030302020204" pitchFamily="66" charset="0"/>
                <a:cs typeface="Times New Roman" panose="02020603050405020304" pitchFamily="18" charset="0"/>
              </a:rPr>
              <a:t> or their translations in English as well as other writings of Rizal shall be included in the list of approved books for required reading in all public or private schools, colleges and universities. The Board of National Education shall determine the adequacy of the number of books, depending upon the enrollment of the school, college or university.</a:t>
            </a:r>
          </a:p>
        </p:txBody>
      </p:sp>
    </p:spTree>
    <p:extLst>
      <p:ext uri="{BB962C8B-B14F-4D97-AF65-F5344CB8AC3E}">
        <p14:creationId xmlns:p14="http://schemas.microsoft.com/office/powerpoint/2010/main" val="59848467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95" name="Google Shape;95;p1"/>
          <p:cNvPicPr preferRelativeResize="0">
            <a:picLocks noGrp="1"/>
          </p:cNvPicPr>
          <p:nvPr>
            <p:ph type="body" idx="1"/>
          </p:nvPr>
        </p:nvPicPr>
        <p:blipFill rotWithShape="1">
          <a:blip r:embed="rId3">
            <a:alphaModFix/>
          </a:blip>
          <a:srcRect/>
          <a:stretch/>
        </p:blipFill>
        <p:spPr>
          <a:xfrm>
            <a:off x="167055" y="6194737"/>
            <a:ext cx="536034" cy="676141"/>
          </a:xfrm>
          <a:prstGeom prst="rect">
            <a:avLst/>
          </a:prstGeom>
          <a:noFill/>
          <a:ln>
            <a:noFill/>
          </a:ln>
        </p:spPr>
      </p:pic>
      <p:sp>
        <p:nvSpPr>
          <p:cNvPr id="2" name="TextBox 1"/>
          <p:cNvSpPr txBox="1"/>
          <p:nvPr/>
        </p:nvSpPr>
        <p:spPr>
          <a:xfrm>
            <a:off x="1110343" y="317241"/>
            <a:ext cx="10961342" cy="6063198"/>
          </a:xfrm>
          <a:prstGeom prst="rect">
            <a:avLst/>
          </a:prstGeom>
          <a:noFill/>
        </p:spPr>
        <p:txBody>
          <a:bodyPr wrap="square" rtlCol="0">
            <a:spAutoFit/>
          </a:bodyPr>
          <a:lstStyle/>
          <a:p>
            <a:pPr algn="just"/>
            <a:r>
              <a:rPr lang="en-US" sz="4000" b="1" dirty="0">
                <a:latin typeface="Century Gothic" panose="020B0502020202020204" pitchFamily="34" charset="0"/>
              </a:rPr>
              <a:t>The Rizal Law and Its Importance</a:t>
            </a:r>
          </a:p>
          <a:p>
            <a:pPr marL="571500" indent="-571500" algn="just">
              <a:buFont typeface="Arial" panose="020B0604020202020204" pitchFamily="34" charset="0"/>
              <a:buChar char="•"/>
            </a:pPr>
            <a:r>
              <a:rPr lang="en-PH" sz="3600" b="1" dirty="0">
                <a:latin typeface="Century Gothic" panose="020B0502020202020204" pitchFamily="34" charset="0"/>
              </a:rPr>
              <a:t>R.A 1425</a:t>
            </a:r>
          </a:p>
          <a:p>
            <a:pPr algn="just"/>
            <a:endParaRPr lang="en-US" sz="2400" dirty="0">
              <a:latin typeface="Times New Roman" panose="02020603050405020304" pitchFamily="18" charset="0"/>
              <a:cs typeface="Times New Roman" panose="02020603050405020304" pitchFamily="18" charset="0"/>
            </a:endParaRPr>
          </a:p>
          <a:p>
            <a:pPr algn="just"/>
            <a:r>
              <a:rPr lang="en-US" sz="3200" dirty="0">
                <a:latin typeface="Comic Sans MS" panose="030F0702030302020204" pitchFamily="66" charset="0"/>
                <a:cs typeface="Times New Roman" panose="02020603050405020304" pitchFamily="18" charset="0"/>
              </a:rPr>
              <a:t>SECTION 3. </a:t>
            </a:r>
            <a:r>
              <a:rPr lang="en-US" sz="3200" dirty="0">
                <a:solidFill>
                  <a:srgbClr val="FF0000"/>
                </a:solidFill>
                <a:latin typeface="Comic Sans MS" panose="030F0702030302020204" pitchFamily="66" charset="0"/>
                <a:cs typeface="Times New Roman" panose="02020603050405020304" pitchFamily="18" charset="0"/>
              </a:rPr>
              <a:t>The Board of National Education shall cause the translation of the </a:t>
            </a:r>
            <a:r>
              <a:rPr lang="en-US" sz="3200" dirty="0" err="1">
                <a:solidFill>
                  <a:srgbClr val="FF0000"/>
                </a:solidFill>
                <a:latin typeface="Comic Sans MS" panose="030F0702030302020204" pitchFamily="66" charset="0"/>
                <a:cs typeface="Times New Roman" panose="02020603050405020304" pitchFamily="18" charset="0"/>
              </a:rPr>
              <a:t>Noli</a:t>
            </a:r>
            <a:r>
              <a:rPr lang="en-US" sz="3200" dirty="0">
                <a:solidFill>
                  <a:srgbClr val="FF0000"/>
                </a:solidFill>
                <a:latin typeface="Comic Sans MS" panose="030F0702030302020204" pitchFamily="66" charset="0"/>
                <a:cs typeface="Times New Roman" panose="02020603050405020304" pitchFamily="18" charset="0"/>
              </a:rPr>
              <a:t> Me Tangere and El </a:t>
            </a:r>
            <a:r>
              <a:rPr lang="en-US" sz="3200" dirty="0" err="1">
                <a:solidFill>
                  <a:srgbClr val="FF0000"/>
                </a:solidFill>
                <a:latin typeface="Comic Sans MS" panose="030F0702030302020204" pitchFamily="66" charset="0"/>
                <a:cs typeface="Times New Roman" panose="02020603050405020304" pitchFamily="18" charset="0"/>
              </a:rPr>
              <a:t>Filibusterismo</a:t>
            </a:r>
            <a:r>
              <a:rPr lang="en-US" sz="3200" dirty="0">
                <a:solidFill>
                  <a:srgbClr val="FF0000"/>
                </a:solidFill>
                <a:latin typeface="Comic Sans MS" panose="030F0702030302020204" pitchFamily="66" charset="0"/>
                <a:cs typeface="Times New Roman" panose="02020603050405020304" pitchFamily="18" charset="0"/>
              </a:rPr>
              <a:t>, as well as other writings of Jose Rizal into English, Tagalog and the principal Philippine dialects; </a:t>
            </a:r>
            <a:r>
              <a:rPr lang="en-US" sz="3200" dirty="0">
                <a:latin typeface="Comic Sans MS" panose="030F0702030302020204" pitchFamily="66" charset="0"/>
                <a:cs typeface="Times New Roman" panose="02020603050405020304" pitchFamily="18" charset="0"/>
              </a:rPr>
              <a:t>cause them to be printed in cheap, popular editions; and cause them to be distributed, free of charge, to persons desiring to read them, through the Purok organizations and Barrio Councils throughout the country.</a:t>
            </a:r>
          </a:p>
        </p:txBody>
      </p:sp>
    </p:spTree>
    <p:extLst>
      <p:ext uri="{BB962C8B-B14F-4D97-AF65-F5344CB8AC3E}">
        <p14:creationId xmlns:p14="http://schemas.microsoft.com/office/powerpoint/2010/main" val="33962489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 calcmode="lin" valueType="num">
                                      <p:cBhvr additive="base">
                                        <p:cTn id="7"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95" name="Google Shape;95;p1"/>
          <p:cNvPicPr preferRelativeResize="0">
            <a:picLocks noGrp="1"/>
          </p:cNvPicPr>
          <p:nvPr>
            <p:ph type="body" idx="1"/>
          </p:nvPr>
        </p:nvPicPr>
        <p:blipFill rotWithShape="1">
          <a:blip r:embed="rId3">
            <a:alphaModFix/>
          </a:blip>
          <a:srcRect/>
          <a:stretch/>
        </p:blipFill>
        <p:spPr>
          <a:xfrm>
            <a:off x="167055" y="6194737"/>
            <a:ext cx="536034" cy="676141"/>
          </a:xfrm>
          <a:prstGeom prst="rect">
            <a:avLst/>
          </a:prstGeom>
          <a:noFill/>
          <a:ln>
            <a:noFill/>
          </a:ln>
        </p:spPr>
      </p:pic>
      <p:sp>
        <p:nvSpPr>
          <p:cNvPr id="2" name="TextBox 1"/>
          <p:cNvSpPr txBox="1"/>
          <p:nvPr/>
        </p:nvSpPr>
        <p:spPr>
          <a:xfrm>
            <a:off x="998376" y="522514"/>
            <a:ext cx="11073309" cy="4093428"/>
          </a:xfrm>
          <a:prstGeom prst="rect">
            <a:avLst/>
          </a:prstGeom>
          <a:noFill/>
        </p:spPr>
        <p:txBody>
          <a:bodyPr wrap="square" rtlCol="0">
            <a:spAutoFit/>
          </a:bodyPr>
          <a:lstStyle/>
          <a:p>
            <a:pPr algn="just"/>
            <a:r>
              <a:rPr lang="en-US" sz="4000" b="1" dirty="0">
                <a:latin typeface="Century Gothic" panose="020B0502020202020204" pitchFamily="34" charset="0"/>
              </a:rPr>
              <a:t>The Rizal Law and Its Importance</a:t>
            </a:r>
          </a:p>
          <a:p>
            <a:pPr marL="571500" indent="-571500" algn="just">
              <a:buFont typeface="Arial" panose="020B0604020202020204" pitchFamily="34" charset="0"/>
              <a:buChar char="•"/>
            </a:pPr>
            <a:r>
              <a:rPr lang="en-PH" sz="3600" b="1" dirty="0">
                <a:latin typeface="Century Gothic" panose="020B0502020202020204" pitchFamily="34" charset="0"/>
              </a:rPr>
              <a:t>R.A 1425</a:t>
            </a:r>
          </a:p>
          <a:p>
            <a:pPr algn="just"/>
            <a:endParaRPr lang="en-US" sz="2400" dirty="0">
              <a:latin typeface="Times New Roman" panose="02020603050405020304" pitchFamily="18" charset="0"/>
              <a:cs typeface="Times New Roman" panose="02020603050405020304" pitchFamily="18" charset="0"/>
            </a:endParaRPr>
          </a:p>
          <a:p>
            <a:pPr algn="just"/>
            <a:r>
              <a:rPr lang="en-US" sz="3200" dirty="0">
                <a:latin typeface="Comic Sans MS" panose="030F0702030302020204" pitchFamily="66" charset="0"/>
                <a:cs typeface="Times New Roman" panose="02020603050405020304" pitchFamily="18" charset="0"/>
              </a:rPr>
              <a:t>SECTION 4. Nothing in this Act shall be construed as amendment or repealing section nine hundred twenty-seven of the Administrative Code, prohibiting the discussion of religious doctrines by public school teachers and other person engaged in any public school.</a:t>
            </a:r>
            <a:endParaRPr lang="en-US" sz="2400" dirty="0">
              <a:latin typeface="Comic Sans MS" panose="030F0702030302020204" pitchFamily="66" charset="0"/>
              <a:cs typeface="Times New Roman" panose="02020603050405020304" pitchFamily="18" charset="0"/>
            </a:endParaRPr>
          </a:p>
        </p:txBody>
      </p:sp>
    </p:spTree>
    <p:extLst>
      <p:ext uri="{BB962C8B-B14F-4D97-AF65-F5344CB8AC3E}">
        <p14:creationId xmlns:p14="http://schemas.microsoft.com/office/powerpoint/2010/main" val="209075025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95" name="Google Shape;95;p1"/>
          <p:cNvPicPr preferRelativeResize="0">
            <a:picLocks noGrp="1"/>
          </p:cNvPicPr>
          <p:nvPr>
            <p:ph type="body" idx="1"/>
          </p:nvPr>
        </p:nvPicPr>
        <p:blipFill rotWithShape="1">
          <a:blip r:embed="rId3">
            <a:alphaModFix/>
          </a:blip>
          <a:srcRect/>
          <a:stretch/>
        </p:blipFill>
        <p:spPr>
          <a:xfrm>
            <a:off x="167055" y="6194737"/>
            <a:ext cx="536034" cy="676141"/>
          </a:xfrm>
          <a:prstGeom prst="rect">
            <a:avLst/>
          </a:prstGeom>
          <a:noFill/>
          <a:ln>
            <a:noFill/>
          </a:ln>
        </p:spPr>
      </p:pic>
      <p:sp>
        <p:nvSpPr>
          <p:cNvPr id="2" name="TextBox 1"/>
          <p:cNvSpPr txBox="1"/>
          <p:nvPr/>
        </p:nvSpPr>
        <p:spPr>
          <a:xfrm>
            <a:off x="1860885" y="546100"/>
            <a:ext cx="10210800" cy="5570756"/>
          </a:xfrm>
          <a:prstGeom prst="rect">
            <a:avLst/>
          </a:prstGeom>
          <a:noFill/>
        </p:spPr>
        <p:txBody>
          <a:bodyPr wrap="square" rtlCol="0">
            <a:spAutoFit/>
          </a:bodyPr>
          <a:lstStyle/>
          <a:p>
            <a:pPr algn="just"/>
            <a:r>
              <a:rPr lang="en-US" sz="4000" b="1" dirty="0">
                <a:latin typeface="Century Gothic" panose="020B0502020202020204" pitchFamily="34" charset="0"/>
              </a:rPr>
              <a:t>The Rizal Law and Its Importance</a:t>
            </a:r>
          </a:p>
          <a:p>
            <a:pPr marL="571500" indent="-571500" algn="just">
              <a:buFont typeface="Arial" panose="020B0604020202020204" pitchFamily="34" charset="0"/>
              <a:buChar char="•"/>
            </a:pPr>
            <a:r>
              <a:rPr lang="en-PH" sz="3600" b="1" dirty="0">
                <a:latin typeface="Century Gothic" panose="020B0502020202020204" pitchFamily="34" charset="0"/>
              </a:rPr>
              <a:t>R.A 1425</a:t>
            </a:r>
          </a:p>
          <a:p>
            <a:pPr algn="just"/>
            <a:endParaRPr lang="en-US" sz="2400" dirty="0">
              <a:latin typeface="Times New Roman" panose="02020603050405020304" pitchFamily="18" charset="0"/>
              <a:cs typeface="Times New Roman" panose="02020603050405020304" pitchFamily="18" charset="0"/>
            </a:endParaRPr>
          </a:p>
          <a:p>
            <a:pPr algn="just"/>
            <a:r>
              <a:rPr lang="en-US" sz="3200" dirty="0">
                <a:latin typeface="Comic Sans MS" panose="030F0702030302020204" pitchFamily="66" charset="0"/>
                <a:cs typeface="Times New Roman" panose="02020603050405020304" pitchFamily="18" charset="0"/>
              </a:rPr>
              <a:t>SECTION 5. The sum of three hundred thousand pesos is hereby authorized to be appropriated out of any fund not otherwise appropriated in the National Treasury to carry out the purposes of this Act.</a:t>
            </a:r>
          </a:p>
          <a:p>
            <a:pPr algn="just"/>
            <a:endParaRPr lang="en-US" sz="3200" dirty="0">
              <a:latin typeface="Comic Sans MS" panose="030F0702030302020204" pitchFamily="66" charset="0"/>
              <a:cs typeface="Times New Roman" panose="02020603050405020304" pitchFamily="18" charset="0"/>
            </a:endParaRPr>
          </a:p>
          <a:p>
            <a:pPr algn="just"/>
            <a:r>
              <a:rPr lang="en-US" sz="3200" dirty="0">
                <a:latin typeface="Comic Sans MS" panose="030F0702030302020204" pitchFamily="66" charset="0"/>
                <a:cs typeface="Times New Roman" panose="02020603050405020304" pitchFamily="18" charset="0"/>
              </a:rPr>
              <a:t>SECTION 6. This Act shall take effect upon its approval.</a:t>
            </a:r>
          </a:p>
        </p:txBody>
      </p:sp>
    </p:spTree>
    <p:extLst>
      <p:ext uri="{BB962C8B-B14F-4D97-AF65-F5344CB8AC3E}">
        <p14:creationId xmlns:p14="http://schemas.microsoft.com/office/powerpoint/2010/main" val="42669046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fade">
                                      <p:cBhvr>
                                        <p:cTn id="21" dur="1000"/>
                                        <p:tgtEl>
                                          <p:spTgt spid="2">
                                            <p:txEl>
                                              <p:pRg st="3" end="3"/>
                                            </p:txEl>
                                          </p:spTgt>
                                        </p:tgtEl>
                                      </p:cBhvr>
                                    </p:animEffect>
                                    <p:anim calcmode="lin" valueType="num">
                                      <p:cBhvr>
                                        <p:cTn id="22"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5" end="5"/>
                                            </p:txEl>
                                          </p:spTgt>
                                        </p:tgtEl>
                                        <p:attrNameLst>
                                          <p:attrName>style.visibility</p:attrName>
                                        </p:attrNameLst>
                                      </p:cBhvr>
                                      <p:to>
                                        <p:strVal val="visible"/>
                                      </p:to>
                                    </p:set>
                                    <p:animEffect transition="in" filter="fade">
                                      <p:cBhvr>
                                        <p:cTn id="28" dur="1000"/>
                                        <p:tgtEl>
                                          <p:spTgt spid="2">
                                            <p:txEl>
                                              <p:pRg st="5" end="5"/>
                                            </p:txEl>
                                          </p:spTgt>
                                        </p:tgtEl>
                                      </p:cBhvr>
                                    </p:animEffect>
                                    <p:anim calcmode="lin" valueType="num">
                                      <p:cBhvr>
                                        <p:cTn id="29"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95" name="Google Shape;95;p1"/>
          <p:cNvPicPr preferRelativeResize="0">
            <a:picLocks noGrp="1"/>
          </p:cNvPicPr>
          <p:nvPr>
            <p:ph type="body" idx="1"/>
          </p:nvPr>
        </p:nvPicPr>
        <p:blipFill rotWithShape="1">
          <a:blip r:embed="rId3">
            <a:alphaModFix/>
          </a:blip>
          <a:srcRect/>
          <a:stretch/>
        </p:blipFill>
        <p:spPr>
          <a:xfrm>
            <a:off x="167055" y="6194737"/>
            <a:ext cx="536034" cy="676141"/>
          </a:xfrm>
          <a:prstGeom prst="rect">
            <a:avLst/>
          </a:prstGeom>
          <a:noFill/>
          <a:ln>
            <a:noFill/>
          </a:ln>
        </p:spPr>
      </p:pic>
      <p:sp>
        <p:nvSpPr>
          <p:cNvPr id="2" name="TextBox 1"/>
          <p:cNvSpPr txBox="1"/>
          <p:nvPr/>
        </p:nvSpPr>
        <p:spPr>
          <a:xfrm>
            <a:off x="1644317" y="2459504"/>
            <a:ext cx="10210800" cy="1938992"/>
          </a:xfrm>
          <a:prstGeom prst="rect">
            <a:avLst/>
          </a:prstGeom>
          <a:noFill/>
        </p:spPr>
        <p:txBody>
          <a:bodyPr wrap="square" rtlCol="0">
            <a:spAutoFit/>
          </a:bodyPr>
          <a:lstStyle/>
          <a:p>
            <a:pPr algn="ctr"/>
            <a:r>
              <a:rPr lang="en-US" sz="6000" b="1" dirty="0">
                <a:latin typeface="Times New Roman" panose="02020603050405020304" pitchFamily="18" charset="0"/>
                <a:cs typeface="Times New Roman" panose="02020603050405020304" pitchFamily="18" charset="0"/>
              </a:rPr>
              <a:t>Why do we need to study the life and works of Rizal? </a:t>
            </a:r>
          </a:p>
        </p:txBody>
      </p:sp>
    </p:spTree>
    <p:extLst>
      <p:ext uri="{BB962C8B-B14F-4D97-AF65-F5344CB8AC3E}">
        <p14:creationId xmlns:p14="http://schemas.microsoft.com/office/powerpoint/2010/main" val="237789989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2" name="Google Shape;102;p16"/>
          <p:cNvSpPr txBox="1"/>
          <p:nvPr/>
        </p:nvSpPr>
        <p:spPr>
          <a:xfrm>
            <a:off x="2146750" y="764800"/>
            <a:ext cx="7469400" cy="72324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500" b="1" dirty="0">
                <a:solidFill>
                  <a:schemeClr val="dk1"/>
                </a:solidFill>
              </a:rPr>
              <a:t>MISSION</a:t>
            </a:r>
            <a:endParaRPr sz="3500" b="1" dirty="0">
              <a:solidFill>
                <a:schemeClr val="dk1"/>
              </a:solidFill>
            </a:endParaRPr>
          </a:p>
        </p:txBody>
      </p:sp>
      <p:sp>
        <p:nvSpPr>
          <p:cNvPr id="103" name="Google Shape;103;p16"/>
          <p:cNvSpPr txBox="1"/>
          <p:nvPr/>
        </p:nvSpPr>
        <p:spPr>
          <a:xfrm>
            <a:off x="2146750" y="2071911"/>
            <a:ext cx="8776200" cy="3877954"/>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4000" dirty="0">
                <a:latin typeface="Calibri"/>
                <a:ea typeface="Calibri"/>
                <a:cs typeface="Calibri"/>
                <a:sym typeface="Calibri"/>
              </a:rPr>
              <a:t>An institution of higher learning committed to equipping individuals with knowledge, skills, and values that will enable them to achieve professional goals &amp; provide leadership and service for national development.</a:t>
            </a:r>
          </a:p>
        </p:txBody>
      </p:sp>
    </p:spTree>
    <p:extLst>
      <p:ext uri="{BB962C8B-B14F-4D97-AF65-F5344CB8AC3E}">
        <p14:creationId xmlns:p14="http://schemas.microsoft.com/office/powerpoint/2010/main" val="404770775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95" name="Google Shape;95;p1"/>
          <p:cNvPicPr preferRelativeResize="0">
            <a:picLocks noGrp="1"/>
          </p:cNvPicPr>
          <p:nvPr>
            <p:ph type="body" idx="1"/>
          </p:nvPr>
        </p:nvPicPr>
        <p:blipFill rotWithShape="1">
          <a:blip r:embed="rId3">
            <a:alphaModFix/>
          </a:blip>
          <a:srcRect/>
          <a:stretch/>
        </p:blipFill>
        <p:spPr>
          <a:xfrm>
            <a:off x="167055" y="6194737"/>
            <a:ext cx="536034" cy="676141"/>
          </a:xfrm>
          <a:prstGeom prst="rect">
            <a:avLst/>
          </a:prstGeom>
          <a:noFill/>
          <a:ln>
            <a:noFill/>
          </a:ln>
        </p:spPr>
      </p:pic>
      <p:sp>
        <p:nvSpPr>
          <p:cNvPr id="2" name="TextBox 1"/>
          <p:cNvSpPr txBox="1"/>
          <p:nvPr/>
        </p:nvSpPr>
        <p:spPr>
          <a:xfrm>
            <a:off x="1599628" y="480785"/>
            <a:ext cx="10210800" cy="5632311"/>
          </a:xfrm>
          <a:prstGeom prst="rect">
            <a:avLst/>
          </a:prstGeom>
          <a:noFill/>
        </p:spPr>
        <p:txBody>
          <a:bodyPr wrap="square" rtlCol="0">
            <a:spAutoFit/>
          </a:bodyPr>
          <a:lstStyle/>
          <a:p>
            <a:pPr algn="just"/>
            <a:r>
              <a:rPr lang="en-US" sz="4000" b="1" dirty="0">
                <a:latin typeface="Times New Roman" panose="02020603050405020304" pitchFamily="18" charset="0"/>
                <a:cs typeface="Times New Roman" panose="02020603050405020304" pitchFamily="18" charset="0"/>
              </a:rPr>
              <a:t>Objectives of Rizal Law</a:t>
            </a:r>
          </a:p>
          <a:p>
            <a:pPr marL="742950" indent="-742950" algn="just">
              <a:buAutoNum type="arabicPeriod"/>
            </a:pPr>
            <a:r>
              <a:rPr lang="en-US" sz="4000" dirty="0">
                <a:latin typeface="Times New Roman" panose="02020603050405020304" pitchFamily="18" charset="0"/>
                <a:cs typeface="Times New Roman" panose="02020603050405020304" pitchFamily="18" charset="0"/>
              </a:rPr>
              <a:t>Rededicate the lives of the youth to the ideals of freedom and nationalism, for which our heroes lived and died; </a:t>
            </a:r>
          </a:p>
          <a:p>
            <a:pPr marL="514350" indent="-514350" algn="just">
              <a:buAutoNum type="arabicPeriod"/>
            </a:pPr>
            <a:r>
              <a:rPr lang="en-US" sz="4000" dirty="0">
                <a:latin typeface="Times New Roman" panose="02020603050405020304" pitchFamily="18" charset="0"/>
                <a:cs typeface="Times New Roman" panose="02020603050405020304" pitchFamily="18" charset="0"/>
              </a:rPr>
              <a:t>To play tribute to our national hero for devoting his life and works for shaping the Filipino character;</a:t>
            </a:r>
          </a:p>
          <a:p>
            <a:pPr marL="514350" indent="-514350" algn="just">
              <a:buAutoNum type="arabicPeriod"/>
            </a:pPr>
            <a:r>
              <a:rPr lang="en-US" sz="4000" dirty="0">
                <a:latin typeface="Times New Roman" panose="02020603050405020304" pitchFamily="18" charset="0"/>
                <a:cs typeface="Times New Roman" panose="02020603050405020304" pitchFamily="18" charset="0"/>
              </a:rPr>
              <a:t>To gain an inspiring source of patriotism thru the study of Rizal’s life, works, and writings. </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421819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1000"/>
                                        <p:tgtEl>
                                          <p:spTgt spid="2">
                                            <p:txEl>
                                              <p:pRg st="3" end="3"/>
                                            </p:txEl>
                                          </p:spTgt>
                                        </p:tgtEl>
                                      </p:cBhvr>
                                    </p:animEffect>
                                    <p:anim calcmode="lin" valueType="num">
                                      <p:cBhvr>
                                        <p:cTn id="2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2" name="Google Shape;102;p16"/>
          <p:cNvSpPr txBox="1"/>
          <p:nvPr/>
        </p:nvSpPr>
        <p:spPr>
          <a:xfrm>
            <a:off x="2146750" y="764800"/>
            <a:ext cx="7469400" cy="72324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500" b="1" dirty="0">
                <a:solidFill>
                  <a:schemeClr val="dk1"/>
                </a:solidFill>
              </a:rPr>
              <a:t>Core Values</a:t>
            </a:r>
            <a:endParaRPr sz="3500" b="1" dirty="0">
              <a:solidFill>
                <a:schemeClr val="dk1"/>
              </a:solidFill>
            </a:endParaRPr>
          </a:p>
        </p:txBody>
      </p:sp>
      <p:sp>
        <p:nvSpPr>
          <p:cNvPr id="5" name="TextBox 4">
            <a:extLst>
              <a:ext uri="{FF2B5EF4-FFF2-40B4-BE49-F238E27FC236}">
                <a16:creationId xmlns:a16="http://schemas.microsoft.com/office/drawing/2014/main" id="{37CFB3ED-8DF6-2182-F305-25F080031925}"/>
              </a:ext>
            </a:extLst>
          </p:cNvPr>
          <p:cNvSpPr txBox="1"/>
          <p:nvPr/>
        </p:nvSpPr>
        <p:spPr>
          <a:xfrm>
            <a:off x="2146750" y="1871042"/>
            <a:ext cx="8995954" cy="3785652"/>
          </a:xfrm>
          <a:prstGeom prst="rect">
            <a:avLst/>
          </a:prstGeom>
          <a:noFill/>
        </p:spPr>
        <p:txBody>
          <a:bodyPr wrap="square">
            <a:spAutoFit/>
          </a:bodyPr>
          <a:lstStyle/>
          <a:p>
            <a:r>
              <a:rPr lang="en-US" sz="4000" dirty="0"/>
              <a:t>As a God-fearing institution respecting multi-faith people, </a:t>
            </a:r>
            <a:r>
              <a:rPr lang="en-US" sz="4000" dirty="0" err="1"/>
              <a:t>PnC</a:t>
            </a:r>
            <a:r>
              <a:rPr lang="en-US" sz="4000" dirty="0"/>
              <a:t> adheres to the following core values:</a:t>
            </a:r>
          </a:p>
          <a:p>
            <a:r>
              <a:rPr lang="en-US" sz="4000" dirty="0"/>
              <a:t>•	Personal Dignity</a:t>
            </a:r>
          </a:p>
          <a:p>
            <a:r>
              <a:rPr lang="en-US" sz="4000" dirty="0"/>
              <a:t>•	Nurturing Community</a:t>
            </a:r>
          </a:p>
          <a:p>
            <a:r>
              <a:rPr lang="en-US" sz="4000" dirty="0"/>
              <a:t>•	Commitment to Excellence</a:t>
            </a:r>
          </a:p>
        </p:txBody>
      </p:sp>
    </p:spTree>
    <p:extLst>
      <p:ext uri="{BB962C8B-B14F-4D97-AF65-F5344CB8AC3E}">
        <p14:creationId xmlns:p14="http://schemas.microsoft.com/office/powerpoint/2010/main" val="66167908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1000"/>
                                        <p:tgtEl>
                                          <p:spTgt spid="5">
                                            <p:txEl>
                                              <p:pRg st="3" end="3"/>
                                            </p:txEl>
                                          </p:spTgt>
                                        </p:tgtEl>
                                      </p:cBhvr>
                                    </p:animEffect>
                                    <p:anim calcmode="lin" valueType="num">
                                      <p:cBhvr>
                                        <p:cTn id="2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FDD4B-7D32-CCA3-0BC5-6506AEDF873F}"/>
              </a:ext>
            </a:extLst>
          </p:cNvPr>
          <p:cNvSpPr>
            <a:spLocks noGrp="1"/>
          </p:cNvSpPr>
          <p:nvPr>
            <p:ph type="title"/>
          </p:nvPr>
        </p:nvSpPr>
        <p:spPr>
          <a:xfrm>
            <a:off x="2514600" y="290512"/>
            <a:ext cx="5845629" cy="763588"/>
          </a:xfrm>
        </p:spPr>
        <p:txBody>
          <a:bodyPr>
            <a:normAutofit fontScale="90000"/>
          </a:bodyPr>
          <a:lstStyle/>
          <a:p>
            <a:r>
              <a:rPr lang="en-PH" dirty="0" err="1"/>
              <a:t>PnC</a:t>
            </a:r>
            <a:r>
              <a:rPr lang="en-PH" dirty="0"/>
              <a:t> (UC) GRADUATE ATTRIBUTES</a:t>
            </a:r>
          </a:p>
        </p:txBody>
      </p:sp>
      <p:sp>
        <p:nvSpPr>
          <p:cNvPr id="3" name="Text Placeholder 2">
            <a:extLst>
              <a:ext uri="{FF2B5EF4-FFF2-40B4-BE49-F238E27FC236}">
                <a16:creationId xmlns:a16="http://schemas.microsoft.com/office/drawing/2014/main" id="{D0BB8F3C-668B-2778-0DB7-7EF72246A384}"/>
              </a:ext>
            </a:extLst>
          </p:cNvPr>
          <p:cNvSpPr>
            <a:spLocks noGrp="1"/>
          </p:cNvSpPr>
          <p:nvPr>
            <p:ph type="body" idx="1"/>
          </p:nvPr>
        </p:nvSpPr>
        <p:spPr>
          <a:xfrm>
            <a:off x="2357846" y="1189899"/>
            <a:ext cx="8839200" cy="3978275"/>
          </a:xfrm>
        </p:spPr>
        <p:txBody>
          <a:bodyPr>
            <a:noAutofit/>
          </a:bodyPr>
          <a:lstStyle/>
          <a:p>
            <a:pPr marL="50800" indent="0">
              <a:buNone/>
            </a:pPr>
            <a:r>
              <a:rPr lang="en-US" sz="3000" dirty="0"/>
              <a:t>1.	Professional competent individual</a:t>
            </a:r>
          </a:p>
          <a:p>
            <a:pPr marL="50800" indent="0">
              <a:buNone/>
            </a:pPr>
            <a:r>
              <a:rPr lang="en-US" sz="3000" dirty="0"/>
              <a:t>2.	Proficient communicator</a:t>
            </a:r>
          </a:p>
          <a:p>
            <a:pPr marL="50800" indent="0">
              <a:buNone/>
            </a:pPr>
            <a:r>
              <a:rPr lang="en-US" sz="3000" dirty="0"/>
              <a:t>3.	Analytical &amp; problem solver</a:t>
            </a:r>
          </a:p>
          <a:p>
            <a:pPr marL="50800" indent="0">
              <a:buNone/>
            </a:pPr>
            <a:r>
              <a:rPr lang="en-US" sz="3000" dirty="0"/>
              <a:t>4.	Lifelong learner</a:t>
            </a:r>
          </a:p>
          <a:p>
            <a:pPr marL="50800" indent="0">
              <a:buNone/>
            </a:pPr>
            <a:r>
              <a:rPr lang="en-US" sz="3000" dirty="0"/>
              <a:t>5.	Team leader or player</a:t>
            </a:r>
          </a:p>
          <a:p>
            <a:pPr marL="50800" indent="0">
              <a:buNone/>
            </a:pPr>
            <a:r>
              <a:rPr lang="en-US" sz="3000" dirty="0"/>
              <a:t>6.	Productive individual</a:t>
            </a:r>
          </a:p>
          <a:p>
            <a:pPr marL="50800" indent="0">
              <a:buNone/>
            </a:pPr>
            <a:r>
              <a:rPr lang="en-US" sz="3000" dirty="0"/>
              <a:t>7.	Socially and ethically responsible citizen </a:t>
            </a:r>
          </a:p>
          <a:p>
            <a:pPr marL="50800" indent="0">
              <a:buNone/>
            </a:pPr>
            <a:r>
              <a:rPr lang="en-US" sz="3000" dirty="0"/>
              <a:t>8.	Technology-driven professional </a:t>
            </a:r>
          </a:p>
          <a:p>
            <a:pPr marL="50800" indent="0">
              <a:buNone/>
            </a:pPr>
            <a:r>
              <a:rPr lang="en-US" sz="3000" dirty="0"/>
              <a:t>9.	Value-laden professional</a:t>
            </a:r>
          </a:p>
          <a:p>
            <a:endParaRPr lang="en-PH" sz="3000" dirty="0"/>
          </a:p>
        </p:txBody>
      </p:sp>
    </p:spTree>
    <p:extLst>
      <p:ext uri="{BB962C8B-B14F-4D97-AF65-F5344CB8AC3E}">
        <p14:creationId xmlns:p14="http://schemas.microsoft.com/office/powerpoint/2010/main" val="411895226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28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95" name="Google Shape;95;p1"/>
          <p:cNvPicPr preferRelativeResize="0">
            <a:picLocks noGrp="1"/>
          </p:cNvPicPr>
          <p:nvPr>
            <p:ph type="body" idx="1"/>
          </p:nvPr>
        </p:nvPicPr>
        <p:blipFill rotWithShape="1">
          <a:blip r:embed="rId3">
            <a:alphaModFix/>
          </a:blip>
          <a:srcRect/>
          <a:stretch/>
        </p:blipFill>
        <p:spPr>
          <a:xfrm>
            <a:off x="167055" y="6194737"/>
            <a:ext cx="536034" cy="676141"/>
          </a:xfrm>
          <a:prstGeom prst="rect">
            <a:avLst/>
          </a:prstGeom>
          <a:noFill/>
          <a:ln>
            <a:noFill/>
          </a:ln>
        </p:spPr>
      </p:pic>
      <p:sp>
        <p:nvSpPr>
          <p:cNvPr id="2" name="TextBox 1"/>
          <p:cNvSpPr txBox="1"/>
          <p:nvPr/>
        </p:nvSpPr>
        <p:spPr>
          <a:xfrm>
            <a:off x="2297293" y="1949638"/>
            <a:ext cx="9398000" cy="2308324"/>
          </a:xfrm>
          <a:prstGeom prst="rect">
            <a:avLst/>
          </a:prstGeom>
          <a:noFill/>
        </p:spPr>
        <p:txBody>
          <a:bodyPr wrap="square" rtlCol="0">
            <a:spAutoFit/>
          </a:bodyPr>
          <a:lstStyle/>
          <a:p>
            <a:pPr algn="ctr"/>
            <a:r>
              <a:rPr lang="en-US" sz="7200" b="1" dirty="0">
                <a:latin typeface="Century Gothic" panose="020B0502020202020204" pitchFamily="34" charset="0"/>
              </a:rPr>
              <a:t>INTRODUCTION TO: R.A 1425</a:t>
            </a:r>
            <a:endParaRPr lang="en-PH" sz="7200" b="1" dirty="0">
              <a:latin typeface="Century Gothic" panose="020B0502020202020204" pitchFamily="34" charset="0"/>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95" name="Google Shape;95;p1"/>
          <p:cNvPicPr preferRelativeResize="0">
            <a:picLocks noGrp="1"/>
          </p:cNvPicPr>
          <p:nvPr>
            <p:ph type="body" idx="1"/>
          </p:nvPr>
        </p:nvPicPr>
        <p:blipFill rotWithShape="1">
          <a:blip r:embed="rId3">
            <a:alphaModFix/>
          </a:blip>
          <a:srcRect/>
          <a:stretch/>
        </p:blipFill>
        <p:spPr>
          <a:xfrm>
            <a:off x="167055" y="6194737"/>
            <a:ext cx="536034" cy="676141"/>
          </a:xfrm>
          <a:prstGeom prst="rect">
            <a:avLst/>
          </a:prstGeom>
          <a:noFill/>
          <a:ln>
            <a:noFill/>
          </a:ln>
        </p:spPr>
      </p:pic>
      <p:sp>
        <p:nvSpPr>
          <p:cNvPr id="2" name="TextBox 1"/>
          <p:cNvSpPr txBox="1"/>
          <p:nvPr/>
        </p:nvSpPr>
        <p:spPr>
          <a:xfrm>
            <a:off x="1304731" y="577857"/>
            <a:ext cx="10439400" cy="5447645"/>
          </a:xfrm>
          <a:prstGeom prst="rect">
            <a:avLst/>
          </a:prstGeom>
          <a:noFill/>
        </p:spPr>
        <p:txBody>
          <a:bodyPr wrap="square" rtlCol="0">
            <a:spAutoFit/>
          </a:bodyPr>
          <a:lstStyle/>
          <a:p>
            <a:pPr algn="just"/>
            <a:r>
              <a:rPr lang="en-PH" sz="4800" b="1" dirty="0">
                <a:latin typeface="Century Gothic" panose="020B0502020202020204" pitchFamily="34" charset="0"/>
              </a:rPr>
              <a:t>At the end of the lesson, the students should be able to: </a:t>
            </a:r>
          </a:p>
          <a:p>
            <a:pPr marL="742950" indent="-742950" algn="just">
              <a:buAutoNum type="arabicPeriod"/>
            </a:pPr>
            <a:r>
              <a:rPr lang="en-PH" sz="3600" dirty="0">
                <a:latin typeface="Century Gothic" panose="020B0502020202020204" pitchFamily="34" charset="0"/>
              </a:rPr>
              <a:t>Recognize the historical background and context of the Rizal Law and its important provisions;</a:t>
            </a:r>
          </a:p>
          <a:p>
            <a:pPr marL="742950" indent="-742950" algn="just">
              <a:buAutoNum type="arabicPeriod"/>
            </a:pPr>
            <a:r>
              <a:rPr lang="en-PH" sz="3600" dirty="0">
                <a:latin typeface="Century Gothic" panose="020B0502020202020204" pitchFamily="34" charset="0"/>
              </a:rPr>
              <a:t>Critically assess the effectiveness and significance of the Rizal Course;</a:t>
            </a:r>
          </a:p>
          <a:p>
            <a:pPr marL="742950" indent="-742950" algn="just">
              <a:buAutoNum type="arabicPeriod"/>
            </a:pPr>
            <a:r>
              <a:rPr lang="en-PH" sz="3600" dirty="0">
                <a:latin typeface="Century Gothic" panose="020B0502020202020204" pitchFamily="34" charset="0"/>
              </a:rPr>
              <a:t>Reflect upon the students the idea and principles of Rizal. </a:t>
            </a:r>
          </a:p>
        </p:txBody>
      </p:sp>
    </p:spTree>
    <p:extLst>
      <p:ext uri="{BB962C8B-B14F-4D97-AF65-F5344CB8AC3E}">
        <p14:creationId xmlns:p14="http://schemas.microsoft.com/office/powerpoint/2010/main" val="41796575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95" name="Google Shape;95;p1"/>
          <p:cNvPicPr preferRelativeResize="0">
            <a:picLocks noGrp="1"/>
          </p:cNvPicPr>
          <p:nvPr>
            <p:ph type="body" idx="1"/>
          </p:nvPr>
        </p:nvPicPr>
        <p:blipFill rotWithShape="1">
          <a:blip r:embed="rId3">
            <a:alphaModFix/>
          </a:blip>
          <a:srcRect/>
          <a:stretch/>
        </p:blipFill>
        <p:spPr>
          <a:xfrm>
            <a:off x="167055" y="6194737"/>
            <a:ext cx="536034" cy="676141"/>
          </a:xfrm>
          <a:prstGeom prst="rect">
            <a:avLst/>
          </a:prstGeom>
          <a:noFill/>
          <a:ln>
            <a:noFill/>
          </a:ln>
        </p:spPr>
      </p:pic>
      <p:sp>
        <p:nvSpPr>
          <p:cNvPr id="2" name="TextBox 1">
            <a:extLst>
              <a:ext uri="{FF2B5EF4-FFF2-40B4-BE49-F238E27FC236}">
                <a16:creationId xmlns:a16="http://schemas.microsoft.com/office/drawing/2014/main" id="{4AB64FDC-CC13-4FFD-8A0B-7BF29F7DD91A}"/>
              </a:ext>
            </a:extLst>
          </p:cNvPr>
          <p:cNvSpPr txBox="1"/>
          <p:nvPr/>
        </p:nvSpPr>
        <p:spPr>
          <a:xfrm>
            <a:off x="1227222" y="2136338"/>
            <a:ext cx="10435389" cy="2585323"/>
          </a:xfrm>
          <a:prstGeom prst="rect">
            <a:avLst/>
          </a:prstGeom>
          <a:noFill/>
        </p:spPr>
        <p:txBody>
          <a:bodyPr wrap="square" rtlCol="0">
            <a:spAutoFit/>
          </a:bodyPr>
          <a:lstStyle/>
          <a:p>
            <a:pPr algn="ctr"/>
            <a:r>
              <a:rPr lang="en-US" sz="5400" b="1" dirty="0">
                <a:latin typeface="Times New Roman" panose="02020603050405020304" pitchFamily="18" charset="0"/>
                <a:cs typeface="Times New Roman" panose="02020603050405020304" pitchFamily="18" charset="0"/>
              </a:rPr>
              <a:t>If you were to ask or say something to Dr. Jose Rizal, what would it be? </a:t>
            </a:r>
          </a:p>
        </p:txBody>
      </p:sp>
    </p:spTree>
    <p:extLst>
      <p:ext uri="{BB962C8B-B14F-4D97-AF65-F5344CB8AC3E}">
        <p14:creationId xmlns:p14="http://schemas.microsoft.com/office/powerpoint/2010/main" val="393909284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95" name="Google Shape;95;p1"/>
          <p:cNvPicPr preferRelativeResize="0">
            <a:picLocks noGrp="1"/>
          </p:cNvPicPr>
          <p:nvPr>
            <p:ph type="body" idx="1"/>
          </p:nvPr>
        </p:nvPicPr>
        <p:blipFill rotWithShape="1">
          <a:blip r:embed="rId3">
            <a:alphaModFix/>
          </a:blip>
          <a:srcRect/>
          <a:stretch/>
        </p:blipFill>
        <p:spPr>
          <a:xfrm>
            <a:off x="167055" y="6194737"/>
            <a:ext cx="536034" cy="676141"/>
          </a:xfrm>
          <a:prstGeom prst="rect">
            <a:avLst/>
          </a:prstGeom>
          <a:noFill/>
          <a:ln>
            <a:noFill/>
          </a:ln>
        </p:spPr>
      </p:pic>
      <p:sp>
        <p:nvSpPr>
          <p:cNvPr id="2" name="TextBox 1"/>
          <p:cNvSpPr txBox="1"/>
          <p:nvPr/>
        </p:nvSpPr>
        <p:spPr>
          <a:xfrm>
            <a:off x="1524000" y="500871"/>
            <a:ext cx="10210800" cy="5693866"/>
          </a:xfrm>
          <a:prstGeom prst="rect">
            <a:avLst/>
          </a:prstGeom>
          <a:noFill/>
        </p:spPr>
        <p:txBody>
          <a:bodyPr wrap="square" rtlCol="0">
            <a:spAutoFit/>
          </a:bodyPr>
          <a:lstStyle/>
          <a:p>
            <a:pPr algn="just"/>
            <a:r>
              <a:rPr lang="en-US" sz="4000" b="1" dirty="0">
                <a:latin typeface="Comic Sans MS" panose="030F0702030302020204" pitchFamily="66" charset="0"/>
              </a:rPr>
              <a:t>The Rizal Law and Its Importance</a:t>
            </a:r>
          </a:p>
          <a:p>
            <a:pPr marL="571500" indent="-571500" algn="just">
              <a:buFont typeface="Arial" panose="020B0604020202020204" pitchFamily="34" charset="0"/>
              <a:buChar char="•"/>
            </a:pPr>
            <a:r>
              <a:rPr lang="en-PH" sz="3600" dirty="0">
                <a:latin typeface="Comic Sans MS" panose="030F0702030302020204" pitchFamily="66" charset="0"/>
              </a:rPr>
              <a:t>Senate Bill No. 438 – was submitted to the Senate Committee on Education on April 3, 1956. </a:t>
            </a:r>
          </a:p>
          <a:p>
            <a:pPr marL="571500" indent="-571500" algn="just">
              <a:buFont typeface="Arial" panose="020B0604020202020204" pitchFamily="34" charset="0"/>
              <a:buChar char="•"/>
            </a:pPr>
            <a:r>
              <a:rPr lang="en-PH" sz="3600" dirty="0">
                <a:latin typeface="Comic Sans MS" panose="030F0702030302020204" pitchFamily="66" charset="0"/>
              </a:rPr>
              <a:t>April 17, 1956 – the bill was sponsored and presented to the members of the Senate by the  late Senator Jose P. Laurel. </a:t>
            </a:r>
          </a:p>
          <a:p>
            <a:pPr marL="571500" indent="-571500" algn="just">
              <a:buFont typeface="Arial" panose="020B0604020202020204" pitchFamily="34" charset="0"/>
              <a:buChar char="•"/>
            </a:pPr>
            <a:r>
              <a:rPr lang="en-PH" sz="3600" dirty="0">
                <a:latin typeface="Comic Sans MS" panose="030F0702030302020204" pitchFamily="66" charset="0"/>
              </a:rPr>
              <a:t>House Bill No. 5561 – was filed by Congressman </a:t>
            </a:r>
            <a:r>
              <a:rPr lang="en-PH" sz="3600" dirty="0" err="1">
                <a:latin typeface="Comic Sans MS" panose="030F0702030302020204" pitchFamily="66" charset="0"/>
              </a:rPr>
              <a:t>Jacobo</a:t>
            </a:r>
            <a:r>
              <a:rPr lang="en-PH" sz="3600" dirty="0">
                <a:latin typeface="Comic Sans MS" panose="030F0702030302020204" pitchFamily="66" charset="0"/>
              </a:rPr>
              <a:t> Z. Gonzales to the House of Representatives. </a:t>
            </a:r>
          </a:p>
        </p:txBody>
      </p:sp>
    </p:spTree>
    <p:extLst>
      <p:ext uri="{BB962C8B-B14F-4D97-AF65-F5344CB8AC3E}">
        <p14:creationId xmlns:p14="http://schemas.microsoft.com/office/powerpoint/2010/main" val="4996720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theme/theme1.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1723</TotalTime>
  <Words>1136</Words>
  <Application>Microsoft Office PowerPoint</Application>
  <PresentationFormat>Widescreen</PresentationFormat>
  <Paragraphs>74</Paragraphs>
  <Slides>20</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Century Gothic</vt:lpstr>
      <vt:lpstr>Comic Sans MS</vt:lpstr>
      <vt:lpstr>Times New Roman</vt:lpstr>
      <vt:lpstr>Custom Design</vt:lpstr>
      <vt:lpstr>PowerPoint Presentation</vt:lpstr>
      <vt:lpstr>PowerPoint Presentation</vt:lpstr>
      <vt:lpstr>PowerPoint Presentation</vt:lpstr>
      <vt:lpstr>PnC (UC) GRADUATE ATTRIBUTES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Graphics</dc:creator>
  <cp:lastModifiedBy>Edgardo Biteranta</cp:lastModifiedBy>
  <cp:revision>46</cp:revision>
  <dcterms:created xsi:type="dcterms:W3CDTF">2022-09-12T00:41:22Z</dcterms:created>
  <dcterms:modified xsi:type="dcterms:W3CDTF">2024-08-14T03:04:39Z</dcterms:modified>
</cp:coreProperties>
</file>