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9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4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9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6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198D-43BD-491D-84C3-63BE996B60A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unten 3"/>
          <p:cNvSpPr>
            <a:spLocks noChangeAspect="1"/>
          </p:cNvSpPr>
          <p:nvPr/>
        </p:nvSpPr>
        <p:spPr>
          <a:xfrm>
            <a:off x="2051720" y="2132856"/>
            <a:ext cx="143984" cy="144000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2553395" y="1988840"/>
            <a:ext cx="146381" cy="145140"/>
            <a:chOff x="2553395" y="1988840"/>
            <a:chExt cx="146381" cy="145140"/>
          </a:xfrm>
        </p:grpSpPr>
        <p:cxnSp>
          <p:nvCxnSpPr>
            <p:cNvPr id="14" name="Gerade Verbindung 13"/>
            <p:cNvCxnSpPr/>
            <p:nvPr/>
          </p:nvCxnSpPr>
          <p:spPr>
            <a:xfrm>
              <a:off x="2555776" y="1988840"/>
              <a:ext cx="144000" cy="144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2553395" y="1989980"/>
              <a:ext cx="144000" cy="144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3679297"/>
            <a:ext cx="330857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71949" y="3786882"/>
            <a:ext cx="10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Adobe Caslon Pro Bold" pitchFamily="18" charset="0"/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dobe Caslon Pro Bold" pitchFamily="18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705523" y="2363166"/>
            <a:ext cx="74381" cy="130854"/>
            <a:chOff x="3705523" y="2363166"/>
            <a:chExt cx="74381" cy="130854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3705523" y="2363166"/>
              <a:ext cx="69619" cy="7314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3707904" y="2422020"/>
              <a:ext cx="72000" cy="72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74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1800" y="4588984"/>
            <a:ext cx="1231122" cy="1206622"/>
          </a:xfrm>
          <a:prstGeom prst="rect">
            <a:avLst/>
          </a:prstGeom>
        </p:spPr>
      </p:pic>
      <p:pic>
        <p:nvPicPr>
          <p:cNvPr id="4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1224136" cy="11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8680"/>
            <a:ext cx="1224136" cy="11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2912527" y="1033002"/>
            <a:ext cx="57606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8680"/>
            <a:ext cx="1224136" cy="11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680"/>
            <a:ext cx="1224136" cy="119876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1224136" cy="11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887914" y="3057615"/>
            <a:ext cx="57606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792" y="2564904"/>
            <a:ext cx="1231122" cy="1206622"/>
          </a:xfrm>
          <a:prstGeom prst="rect">
            <a:avLst/>
          </a:prstGeom>
        </p:spPr>
      </p:pic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4644008" y="2509674"/>
            <a:ext cx="1224137" cy="1221178"/>
            <a:chOff x="4723002" y="2228515"/>
            <a:chExt cx="1760703" cy="1756447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23002" y="2228515"/>
              <a:ext cx="1231122" cy="1206623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2583" y="2778340"/>
              <a:ext cx="1231122" cy="1206622"/>
            </a:xfrm>
            <a:prstGeom prst="rect">
              <a:avLst/>
            </a:prstGeom>
          </p:spPr>
        </p:pic>
      </p:grpSp>
      <p:grpSp>
        <p:nvGrpSpPr>
          <p:cNvPr id="32" name="Gruppieren 31"/>
          <p:cNvGrpSpPr>
            <a:grpSpLocks/>
          </p:cNvGrpSpPr>
          <p:nvPr/>
        </p:nvGrpSpPr>
        <p:grpSpPr>
          <a:xfrm>
            <a:off x="6660241" y="2472917"/>
            <a:ext cx="1203572" cy="1205926"/>
            <a:chOff x="6939672" y="2200381"/>
            <a:chExt cx="1776702" cy="1780181"/>
          </a:xfrm>
        </p:grpSpPr>
        <p:pic>
          <p:nvPicPr>
            <p:cNvPr id="21" name="Picture 2" descr="N:\Forschung\EBC0041_gGmbH_Retrofit_matrix_ghi\Daten\1.Retrofit Matrix\3. grafische Darstellung\Pikto_ghi Kopi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672" y="2200381"/>
              <a:ext cx="1224135" cy="11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N:\Forschung\EBC0041_gGmbH_Retrofit_matrix_ghi\Daten\1.Retrofit Matrix\3. grafische Darstellung\Pikto_ghi Kopi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721" y="2782269"/>
              <a:ext cx="1223653" cy="1198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" descr="U:\Angis_Assis\Mitarbeiter\Peter_Remmen\TeaserSkizze\Piktogramme\Zahnrad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692">
            <a:off x="3023933" y="5209073"/>
            <a:ext cx="508742" cy="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U:\Angis_Assis\Mitarbeiter\Peter_Remmen\TeaserSkizze\Piktogramme\Zahnrad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43" y="4780374"/>
            <a:ext cx="508742" cy="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4588984"/>
            <a:ext cx="1231122" cy="1206622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6959" y="4718158"/>
            <a:ext cx="836883" cy="820229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9777" y="4825197"/>
            <a:ext cx="495667" cy="485803"/>
          </a:xfrm>
          <a:prstGeom prst="rect">
            <a:avLst/>
          </a:prstGeom>
        </p:spPr>
      </p:pic>
      <p:pic>
        <p:nvPicPr>
          <p:cNvPr id="33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3" t="43255" r="30115" b="5412"/>
          <a:stretch/>
        </p:blipFill>
        <p:spPr bwMode="auto">
          <a:xfrm>
            <a:off x="7236294" y="5094709"/>
            <a:ext cx="900000" cy="8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66843" cy="6668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78" y="3095578"/>
            <a:ext cx="66684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58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Adobe Caslon Pro Bold</vt:lpstr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Hillebrand, Gregor</dc:creator>
  <cp:lastModifiedBy>Lauster, Moritz</cp:lastModifiedBy>
  <cp:revision>16</cp:revision>
  <dcterms:created xsi:type="dcterms:W3CDTF">2012-07-19T12:55:49Z</dcterms:created>
  <dcterms:modified xsi:type="dcterms:W3CDTF">2016-10-13T09:18:36Z</dcterms:modified>
</cp:coreProperties>
</file>