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ea6baf6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ea6baf6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djangoproject.com/en/3.2/ref/contrib/auth/#django.contrib.auth.models.User" TargetMode="External"/><Relationship Id="rId4" Type="http://schemas.openxmlformats.org/officeDocument/2006/relationships/hyperlink" Target="https://docs.djangoproject.com/en/3.2/ref/contrib/aut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a" sz="224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authentication</a:t>
            </a:r>
            <a:endParaRPr b="1" sz="3444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a" sz="1600"/>
              <a:t>User model :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a" sz="1300">
                <a:uFill>
                  <a:noFill/>
                </a:uFill>
                <a:hlinkClick r:id="rId3"/>
              </a:rPr>
              <a:t>User</a:t>
            </a:r>
            <a:r>
              <a:rPr b="1" lang="fa" sz="1300"/>
              <a:t> objects have the following fields</a:t>
            </a:r>
            <a:r>
              <a:rPr lang="fa" sz="1300"/>
              <a:t> : </a:t>
            </a:r>
            <a:r>
              <a:rPr lang="fa" sz="1300"/>
              <a:t>username ,first_name, last_name, email, password ,etc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a" sz="1300"/>
              <a:t>Attributes </a:t>
            </a:r>
            <a:r>
              <a:rPr lang="fa" sz="1300"/>
              <a:t>: is_authenticated, is_anonymous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fa" sz="1300"/>
              <a:t>method</a:t>
            </a:r>
            <a:r>
              <a:rPr lang="fa" sz="1300"/>
              <a:t> : create_user(), create_superuser() ,etc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a" sz="1600"/>
              <a:t>Token : handle by django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a" sz="1600"/>
              <a:t>Request Headers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a" sz="1600"/>
              <a:t>Request </a:t>
            </a:r>
            <a:r>
              <a:rPr lang="fa" sz="1600"/>
              <a:t>methods : </a:t>
            </a:r>
            <a:r>
              <a:rPr lang="fa" sz="1300"/>
              <a:t>request.user ,etc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a" sz="1600"/>
              <a:t>for more info : </a:t>
            </a:r>
            <a:r>
              <a:rPr lang="f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django.contrib.auth | Django documentation | Django (djangoproject.com)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a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