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8"/>
  </p:notesMasterIdLst>
  <p:handoutMasterIdLst>
    <p:handoutMasterId r:id="rId9"/>
  </p:handoutMasterIdLst>
  <p:sldIdLst>
    <p:sldId id="290" r:id="rId5"/>
    <p:sldId id="273" r:id="rId6"/>
    <p:sldId id="27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85602" autoAdjust="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8/7/2021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8/7/2021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17676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3858937"/>
            <a:ext cx="8655200" cy="12213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Morteza Shahrabi Farahani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Afshin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Zangane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is HTML?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Hyper Text Markup Language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chemeClr val="bg2">
                    <a:lumMod val="50000"/>
                  </a:schemeClr>
                </a:solidFill>
              </a:rPr>
              <a:t>زبان نشانه گذاری متن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106843"/>
            <a:ext cx="3144774" cy="1645920"/>
          </a:xfrm>
        </p:spPr>
        <p:txBody>
          <a:bodyPr/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Paired and unpaired tags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3057703"/>
            <a:ext cx="3144774" cy="3351487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Paired: &lt;body&gt;&lt;/body&gt;</a:t>
            </a:r>
          </a:p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&lt;p&gt;&lt;/p&gt;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Unpaired: 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img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116</TotalTime>
  <Words>45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SavonVTI</vt:lpstr>
      <vt:lpstr>Html</vt:lpstr>
      <vt:lpstr>What is HTML?</vt:lpstr>
      <vt:lpstr>Paired and unpaired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morteza shahrabi</dc:creator>
  <cp:lastModifiedBy>morteza shahrabi</cp:lastModifiedBy>
  <cp:revision>1</cp:revision>
  <dcterms:created xsi:type="dcterms:W3CDTF">2021-08-07T07:53:29Z</dcterms:created>
  <dcterms:modified xsi:type="dcterms:W3CDTF">2021-08-07T09:50:20Z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