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media1.mp3" ContentType="audio/unknown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单击此处编辑母版副标题样式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单击此处编辑母版文本样式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单击此处编辑母版副标题样式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单击此处编辑母版文本样式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transition spd="med" advClick="1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audio" Target="../media/media1.mp3"/><Relationship Id="rId5" Type="http://schemas.microsoft.com/office/2007/relationships/media" Target="../media/media1.mp3"/><Relationship Id="rId6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93030" y="81427"/>
            <a:ext cx="2298971" cy="22989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50800" dir="5400000">
              <a:srgbClr val="000000">
                <a:alpha val="0"/>
              </a:srgbClr>
            </a:outerShdw>
          </a:effectLst>
        </p:spPr>
      </p:pic>
      <p:sp>
        <p:nvSpPr>
          <p:cNvPr id="132" name="Shape 132"/>
          <p:cNvSpPr/>
          <p:nvPr/>
        </p:nvSpPr>
        <p:spPr>
          <a:xfrm>
            <a:off x="2851283" y="1527131"/>
            <a:ext cx="7041747" cy="26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600" sz="16600">
                <a:solidFill>
                  <a:srgbClr val="FFD966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600" sz="16600">
                <a:solidFill>
                  <a:srgbClr val="FFD966"/>
                </a:solidFill>
              </a:rPr>
              <a:t>CESA</a:t>
            </a:r>
          </a:p>
        </p:txBody>
      </p:sp>
      <p:sp>
        <p:nvSpPr>
          <p:cNvPr id="133" name="Shape 133"/>
          <p:cNvSpPr/>
          <p:nvPr/>
        </p:nvSpPr>
        <p:spPr>
          <a:xfrm>
            <a:off x="1536969" y="4174011"/>
            <a:ext cx="11322998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pc="-300" sz="4400">
                <a:latin typeface="Adobe 고딕 Std B"/>
                <a:ea typeface="Adobe 고딕 Std B"/>
                <a:cs typeface="Adobe 고딕 Std B"/>
                <a:sym typeface="Adobe 고딕 Std B"/>
              </a:rPr>
              <a:t>Chinese Engineering Students Association</a:t>
            </a:r>
            <a:endParaRPr spc="-300" sz="4400">
              <a:latin typeface="Adobe 고딕 Std B"/>
              <a:ea typeface="Adobe 고딕 Std B"/>
              <a:cs typeface="Adobe 고딕 Std B"/>
              <a:sym typeface="Adobe 고딕 Std B"/>
            </a:endParaRPr>
          </a:p>
          <a:p>
            <a:pPr lvl="0"/>
            <a:r>
              <a:rPr sz="4400">
                <a:latin typeface="Adobe 고딕 Std B"/>
                <a:ea typeface="Adobe 고딕 Std B"/>
                <a:cs typeface="Adobe 고딕 Std B"/>
                <a:sym typeface="Adobe 고딕 Std B"/>
              </a:rPr>
              <a:t>             中国工学生联合会</a:t>
            </a:r>
          </a:p>
        </p:txBody>
      </p:sp>
      <p:sp>
        <p:nvSpPr>
          <p:cNvPr id="134" name="Shape 134"/>
          <p:cNvSpPr/>
          <p:nvPr/>
        </p:nvSpPr>
        <p:spPr>
          <a:xfrm rot="5400000">
            <a:off x="-20473" y="16967"/>
            <a:ext cx="1282892" cy="1241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 rot="18806658">
            <a:off x="-1057703" y="566383"/>
            <a:ext cx="3357352" cy="1501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 rot="18806658">
            <a:off x="9695722" y="6068705"/>
            <a:ext cx="3357351" cy="1501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1241945" y="4006419"/>
            <a:ext cx="9400115" cy="1614143"/>
          </a:xfrm>
          <a:prstGeom prst="rect">
            <a:avLst/>
          </a:prstGeom>
          <a:ln w="12700">
            <a:solidFill>
              <a:srgbClr val="FFD966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media1.mp3"/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30629" y="6248400"/>
            <a:ext cx="1651001" cy="838200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151" fill="hold"/>
                                        <p:tgtEl>
                                          <p:spTgt spid="1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3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7"/>
          <p:cNvGrpSpPr/>
          <p:nvPr/>
        </p:nvGrpSpPr>
        <p:grpSpPr>
          <a:xfrm>
            <a:off x="595764" y="946561"/>
            <a:ext cx="5032050" cy="5038359"/>
            <a:chOff x="0" y="0"/>
            <a:chExt cx="5032048" cy="5038357"/>
          </a:xfrm>
        </p:grpSpPr>
        <p:sp>
          <p:nvSpPr>
            <p:cNvPr id="140" name="Shape 140"/>
            <p:cNvSpPr/>
            <p:nvPr/>
          </p:nvSpPr>
          <p:spPr>
            <a:xfrm>
              <a:off x="3674547" y="896985"/>
              <a:ext cx="523567" cy="52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080">
                <a:alpha val="7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 rot="19031422">
              <a:off x="763690" y="708483"/>
              <a:ext cx="3504669" cy="3621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8575" cap="flat">
              <a:solidFill>
                <a:srgbClr val="A7B0B9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893822" y="896986"/>
              <a:ext cx="3156157" cy="315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47087" y="447160"/>
              <a:ext cx="899653" cy="89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05071" y="2666792"/>
              <a:ext cx="523567" cy="52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080">
                <a:alpha val="7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5071" y="2910141"/>
              <a:ext cx="899653" cy="89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53248" y="4053141"/>
              <a:ext cx="335525" cy="33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080">
                <a:alpha val="7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5153619" y="2573264"/>
            <a:ext cx="7219409" cy="1325860"/>
            <a:chOff x="0" y="-247876"/>
            <a:chExt cx="7219407" cy="1325859"/>
          </a:xfrm>
        </p:grpSpPr>
        <p:grpSp>
          <p:nvGrpSpPr>
            <p:cNvPr id="150" name="Group 150"/>
            <p:cNvGrpSpPr/>
            <p:nvPr/>
          </p:nvGrpSpPr>
          <p:grpSpPr>
            <a:xfrm>
              <a:off x="921679" y="-247878"/>
              <a:ext cx="6297730" cy="1325861"/>
              <a:chOff x="-63500" y="-355599"/>
              <a:chExt cx="6297728" cy="1325859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-63500" y="-355600"/>
                <a:ext cx="4835010" cy="942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4800">
                    <a:solidFill>
                      <a:srgbClr val="40404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</a:defRPr>
                </a:pPr>
                <a:r>
                  <a:rPr b="1" sz="4800">
                    <a:solidFill>
                      <a:srgbClr val="404040"/>
                    </a:solidFill>
                  </a:rPr>
                  <a:t>开发部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0" y="523219"/>
                <a:ext cx="6234229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>
                    <a:solidFill>
                      <a:srgbClr val="808080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808080"/>
                    </a:solidFill>
                  </a:rPr>
                  <a:t>不只是coding！</a:t>
                </a:r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0" y="0"/>
              <a:ext cx="1277040" cy="91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540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400">
                  <a:solidFill>
                    <a:srgbClr val="FFC000"/>
                  </a:solidFill>
                </a:rPr>
                <a:t>01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7"/>
          <p:cNvGrpSpPr/>
          <p:nvPr/>
        </p:nvGrpSpPr>
        <p:grpSpPr>
          <a:xfrm>
            <a:off x="2037229" y="346641"/>
            <a:ext cx="3703172" cy="948660"/>
            <a:chOff x="0" y="0"/>
            <a:chExt cx="3703170" cy="948659"/>
          </a:xfrm>
        </p:grpSpPr>
        <p:sp>
          <p:nvSpPr>
            <p:cNvPr id="154" name="Shape 154"/>
            <p:cNvSpPr/>
            <p:nvPr/>
          </p:nvSpPr>
          <p:spPr>
            <a:xfrm>
              <a:off x="0" y="192346"/>
              <a:ext cx="437915" cy="75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492" y="0"/>
                  </a:lnTo>
                  <a:lnTo>
                    <a:pt x="2492" y="19676"/>
                  </a:lnTo>
                  <a:lnTo>
                    <a:pt x="21600" y="1967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63284" y="82438"/>
              <a:ext cx="3348764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400">
                  <a:solidFill>
                    <a:srgbClr val="FFC000"/>
                  </a:solidFill>
                  <a:latin typeface="Adobe 고딕 Std B"/>
                  <a:ea typeface="Adobe 고딕 Std B"/>
                  <a:cs typeface="Adobe 고딕 Std B"/>
                  <a:sym typeface="Adobe 고딕 Std B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C000"/>
                  </a:solidFill>
                </a:rPr>
                <a:t>主要职能</a:t>
              </a:r>
            </a:p>
          </p:txBody>
        </p:sp>
        <p:sp>
          <p:nvSpPr>
            <p:cNvPr id="156" name="Shape 156"/>
            <p:cNvSpPr/>
            <p:nvPr/>
          </p:nvSpPr>
          <p:spPr>
            <a:xfrm rot="10800000">
              <a:off x="3265255" y="0"/>
              <a:ext cx="437916" cy="75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492" y="0"/>
                  </a:lnTo>
                  <a:lnTo>
                    <a:pt x="2492" y="19676"/>
                  </a:lnTo>
                  <a:lnTo>
                    <a:pt x="21600" y="1967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11366597" y="363404"/>
            <a:ext cx="398207" cy="233912"/>
            <a:chOff x="0" y="0"/>
            <a:chExt cx="398205" cy="233910"/>
          </a:xfrm>
        </p:grpSpPr>
        <p:sp>
          <p:nvSpPr>
            <p:cNvPr id="158" name="Shape 158"/>
            <p:cNvSpPr/>
            <p:nvPr/>
          </p:nvSpPr>
          <p:spPr>
            <a:xfrm flipH="1" rot="10800000">
              <a:off x="0" y="169345"/>
              <a:ext cx="62887" cy="6288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 flipH="1" rot="10800000">
              <a:off x="113878" y="169641"/>
              <a:ext cx="284328" cy="6427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 flipH="1" rot="10800000">
              <a:off x="11155" y="99555"/>
              <a:ext cx="34455" cy="3445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 flipH="1" rot="10800000">
              <a:off x="113878" y="95023"/>
              <a:ext cx="284328" cy="3807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 flipH="1" rot="10800000">
              <a:off x="0" y="0"/>
              <a:ext cx="62887" cy="6288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 flipH="1" rot="10800000">
              <a:off x="113878" y="296"/>
              <a:ext cx="284328" cy="6427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6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297" y="288067"/>
            <a:ext cx="1211544" cy="121154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5744219" y="2948039"/>
            <a:ext cx="6291329" cy="2339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CESA APP</a:t>
            </a:r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CESA 社团网站</a:t>
            </a:r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other stuff…(</a:t>
            </a:r>
            <a:r>
              <a:rPr spc="235" sz="2200">
                <a:latin typeface="微软雅黑 Light"/>
                <a:ea typeface="微软雅黑 Light"/>
                <a:cs typeface="微软雅黑 Light"/>
                <a:sym typeface="微软雅黑 Light"/>
              </a:rPr>
              <a:t>嘟嘟实验室 微信小程序</a:t>
            </a:r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)</a:t>
            </a:r>
          </a:p>
        </p:txBody>
      </p:sp>
      <p:pic>
        <p:nvPicPr>
          <p:cNvPr id="167" name="WechatIMG19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5750" y="1819383"/>
            <a:ext cx="2585404" cy="4597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2"/>
          <p:cNvGrpSpPr/>
          <p:nvPr/>
        </p:nvGrpSpPr>
        <p:grpSpPr>
          <a:xfrm>
            <a:off x="2037229" y="346641"/>
            <a:ext cx="3703172" cy="948660"/>
            <a:chOff x="0" y="0"/>
            <a:chExt cx="3703170" cy="948659"/>
          </a:xfrm>
        </p:grpSpPr>
        <p:sp>
          <p:nvSpPr>
            <p:cNvPr id="169" name="Shape 169"/>
            <p:cNvSpPr/>
            <p:nvPr/>
          </p:nvSpPr>
          <p:spPr>
            <a:xfrm>
              <a:off x="0" y="192346"/>
              <a:ext cx="437915" cy="75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492" y="0"/>
                  </a:lnTo>
                  <a:lnTo>
                    <a:pt x="2492" y="19676"/>
                  </a:lnTo>
                  <a:lnTo>
                    <a:pt x="21600" y="1967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63284" y="82438"/>
              <a:ext cx="3348764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C000"/>
                  </a:solidFill>
                  <a:latin typeface="Adobe 고딕 Std B"/>
                  <a:ea typeface="Adobe 고딕 Std B"/>
                  <a:cs typeface="Adobe 고딕 Std B"/>
                  <a:sym typeface="Adobe 고딕 Std B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C000"/>
                  </a:solidFill>
                </a:rPr>
                <a:t>TITLE HERE</a:t>
              </a:r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3265255" y="0"/>
              <a:ext cx="437916" cy="75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492" y="0"/>
                  </a:lnTo>
                  <a:lnTo>
                    <a:pt x="2492" y="19676"/>
                  </a:lnTo>
                  <a:lnTo>
                    <a:pt x="21600" y="1967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11366597" y="363404"/>
            <a:ext cx="398207" cy="233912"/>
            <a:chOff x="0" y="0"/>
            <a:chExt cx="398205" cy="233910"/>
          </a:xfrm>
        </p:grpSpPr>
        <p:sp>
          <p:nvSpPr>
            <p:cNvPr id="173" name="Shape 173"/>
            <p:cNvSpPr/>
            <p:nvPr/>
          </p:nvSpPr>
          <p:spPr>
            <a:xfrm flipH="1" rot="10800000">
              <a:off x="0" y="169345"/>
              <a:ext cx="62887" cy="6288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 flipH="1" rot="10800000">
              <a:off x="113878" y="169641"/>
              <a:ext cx="284328" cy="6427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11155" y="99555"/>
              <a:ext cx="34455" cy="3445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 flipH="1" rot="10800000">
              <a:off x="113878" y="95023"/>
              <a:ext cx="284328" cy="3807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 flipH="1" rot="10800000">
              <a:off x="0" y="0"/>
              <a:ext cx="62887" cy="6288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 flipH="1" rot="10800000">
              <a:off x="113878" y="296"/>
              <a:ext cx="284328" cy="6427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8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914" y="252683"/>
            <a:ext cx="1211545" cy="1211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572519" y="3063008"/>
            <a:ext cx="3832583" cy="2250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Add your text here</a:t>
            </a:r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Add your text here</a:t>
            </a:r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endParaRPr spc="300" sz="280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0"/>
            <a:r>
              <a:rPr spc="300" sz="2800">
                <a:latin typeface="微软雅黑 Light"/>
                <a:ea typeface="微软雅黑 Light"/>
                <a:cs typeface="微软雅黑 Light"/>
                <a:sym typeface="微软雅黑 Light"/>
              </a:rPr>
              <a:t>Add your text here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