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9E3E-6798-494C-9890-C0334C64AD9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CDD30-89F9-4BA7-8BD8-72D47F18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CDD30-89F9-4BA7-8BD8-72D47F1819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A3C8-43BF-4553-A646-A521040E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B239E-C84E-4AF1-82DC-CD50A825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600A-11B6-4803-8363-42C8F1C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C16F-1C29-4FD8-AD78-CB91724D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D05F-145D-4366-AFD2-1896966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972-9EAE-4EEE-B80A-EC675D19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D4503-81D2-4B93-A255-BC370F88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FB65-9CC4-41AA-860B-761EBA41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635D-53E6-46E1-9225-EE5BCFC4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2E03-C599-431B-9921-B98D3C44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7B5E-EBD9-43E9-99CE-1D065044E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240BD-3693-44DF-A5A2-652EB14A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7779-57F6-4A2D-B038-6DC0E19A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1E49-10B2-4340-B7E3-3B18B67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97DE-689F-43D0-9E01-41BCD680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7A1-7F3C-472D-A737-438C7DE7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C32C-1121-4E49-98AA-6F6AF6E6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4400-F84F-4B62-84F2-4887486C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A133-E690-4957-9701-46FB26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DFB7-8A1F-4EB7-A574-DCD74AC2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E1D0-15A9-4A6F-84DB-5F0EB87B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08BB-30B4-4685-AE5D-77E7B1DB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5B88-E545-4D1F-8D7C-0CCE505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42BA-B0B5-4BB9-BE9E-C6AB473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4AD9-5EBC-44CC-80ED-3D4DE8FD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03E-F9F7-423C-BC96-81836715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DD8-52E9-42F5-B0C2-3F2985EA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EEB9F-290D-4123-B653-B1D6BA3A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0B62-89C0-464E-911E-622CD00B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5A34-360E-45F1-A64B-B5D214F7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BCC9-B45A-4ABB-8BD6-535635A8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9BC6-CCD9-4330-934A-FCAD0479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B40B-D56E-4EB9-B951-245C4A9B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6F52-1148-41EA-87B1-4056F3B8C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782F-319B-4B55-BB54-471E97A8B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AFB9A-F2DE-4DB9-B0D7-A68645FA7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700B0-90D7-4D57-9422-AD49CB3F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811BF-986A-4728-B203-5D040B4D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ACF2D-CD9F-4A9B-86D9-674AE4E3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DBE8-410C-4933-BC40-B4AA83EE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9403B-402C-4174-8820-A2533A8E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2D9A8-C185-418D-9DE9-2F05AA5F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7085-C5B6-4468-A497-FB227F6A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0BF-454A-494D-8022-BBE10563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B922D-6D44-4B91-A8F5-2917D196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4C6E-BD7A-42CC-9099-1EE20AE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6E94-017E-4F7F-BC09-EF0CBC8C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5182-97E9-47B6-BC64-9A662B0F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22EDA-9E1E-49B4-B47F-46CBB063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D1F60-7387-437F-B9AA-F8AD097F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E764-A307-4527-B3A2-C07B4D72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641F-D001-4B45-AA27-4F039F5A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886A-6BFF-4980-8D3B-A0CF0817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25FD1-A68F-4213-9FA4-3A638094C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335C-1FCE-4447-8F95-641FB59F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1454-3BB0-4553-97B9-76E230B3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E7D7-CFEF-45B1-A8A1-B385558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0F07C-63D2-499D-A7D5-376FD56F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04FCE-1F01-4A3A-9BE3-65FFECBF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A717-322D-4665-8BCD-68F09410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1E5E-59A8-4D55-BBAD-AE3DCB891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40BB-C8C6-4C4D-B36A-28B7957783A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CD2C-8E0F-4EE5-8EE8-701015DBA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978F-B3AA-4589-9924-46D1E9A6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7C27-F7B0-40F8-AA1B-D3525217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FF8D-9DE5-4387-9C61-4C669F2A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1075" y="33841"/>
            <a:ext cx="11613030" cy="1655762"/>
          </a:xfrm>
        </p:spPr>
        <p:txBody>
          <a:bodyPr>
            <a:noAutofit/>
          </a:bodyPr>
          <a:lstStyle/>
          <a:p>
            <a:r>
              <a:rPr lang="en-US" sz="3600" dirty="0"/>
              <a:t>Sample Blazor app </a:t>
            </a:r>
            <a:br>
              <a:rPr lang="en-US" sz="3600" dirty="0"/>
            </a:br>
            <a:r>
              <a:rPr lang="en-US" sz="3600" dirty="0"/>
              <a:t>running an ML.NET model </a:t>
            </a:r>
            <a:br>
              <a:rPr lang="en-US" sz="3600" dirty="0"/>
            </a:br>
            <a:r>
              <a:rPr lang="en-US" sz="3600" dirty="0"/>
              <a:t>on the server side (API controller)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2FF6-DE75-49C4-B45F-C18477988E3E}"/>
              </a:ext>
            </a:extLst>
          </p:cNvPr>
          <p:cNvSpPr/>
          <p:nvPr/>
        </p:nvSpPr>
        <p:spPr>
          <a:xfrm>
            <a:off x="1762975" y="2716588"/>
            <a:ext cx="2743200" cy="2743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A361C-AC54-46B6-A0A2-564860A2F509}"/>
              </a:ext>
            </a:extLst>
          </p:cNvPr>
          <p:cNvSpPr/>
          <p:nvPr/>
        </p:nvSpPr>
        <p:spPr>
          <a:xfrm>
            <a:off x="2514690" y="2254923"/>
            <a:ext cx="1239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F618D-1AA7-4701-9313-8A85F54782AA}"/>
              </a:ext>
            </a:extLst>
          </p:cNvPr>
          <p:cNvSpPr/>
          <p:nvPr/>
        </p:nvSpPr>
        <p:spPr>
          <a:xfrm>
            <a:off x="1929774" y="4263499"/>
            <a:ext cx="2333961" cy="712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b="1" dirty="0">
                <a:solidFill>
                  <a:schemeClr val="tx1"/>
                </a:solidFill>
              </a:rPr>
              <a:t>C#</a:t>
            </a:r>
            <a:r>
              <a:rPr lang="en-US" dirty="0">
                <a:solidFill>
                  <a:schemeClr val="tx1"/>
                </a:solidFill>
              </a:rPr>
              <a:t> code for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91162-1052-4F9E-B05D-1EEFEC1905E9}"/>
              </a:ext>
            </a:extLst>
          </p:cNvPr>
          <p:cNvSpPr/>
          <p:nvPr/>
        </p:nvSpPr>
        <p:spPr>
          <a:xfrm>
            <a:off x="1929774" y="2935712"/>
            <a:ext cx="2333962" cy="8561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333B3-9D79-43C0-A936-E53599D40CA3}"/>
              </a:ext>
            </a:extLst>
          </p:cNvPr>
          <p:cNvSpPr/>
          <p:nvPr/>
        </p:nvSpPr>
        <p:spPr>
          <a:xfrm>
            <a:off x="6992258" y="2716588"/>
            <a:ext cx="2743200" cy="2743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43331-C808-4F8E-BD08-4872C703EE04}"/>
              </a:ext>
            </a:extLst>
          </p:cNvPr>
          <p:cNvSpPr/>
          <p:nvPr/>
        </p:nvSpPr>
        <p:spPr>
          <a:xfrm>
            <a:off x="7934710" y="2254923"/>
            <a:ext cx="1239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8338D-E033-4016-A8C0-1FF243886BA4}"/>
              </a:ext>
            </a:extLst>
          </p:cNvPr>
          <p:cNvSpPr/>
          <p:nvPr/>
        </p:nvSpPr>
        <p:spPr>
          <a:xfrm>
            <a:off x="7172985" y="4263495"/>
            <a:ext cx="2381744" cy="712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WebAPI 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ML.NET model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4448B-0AB1-4087-9D57-94A53AC2C9E2}"/>
              </a:ext>
            </a:extLst>
          </p:cNvPr>
          <p:cNvSpPr/>
          <p:nvPr/>
        </p:nvSpPr>
        <p:spPr>
          <a:xfrm>
            <a:off x="7172985" y="3320251"/>
            <a:ext cx="2381744" cy="712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Razor infrastructure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8DCD1-89C8-4EAA-8583-CAB82013FD3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63735" y="4619701"/>
            <a:ext cx="2909250" cy="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24F44-1C76-4BD3-A67F-F1C0B6715E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20339" y="3676457"/>
            <a:ext cx="265264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1423C0-034E-4DCE-B50F-33629A18F48C}"/>
              </a:ext>
            </a:extLst>
          </p:cNvPr>
          <p:cNvSpPr/>
          <p:nvPr/>
        </p:nvSpPr>
        <p:spPr>
          <a:xfrm>
            <a:off x="7511648" y="2697246"/>
            <a:ext cx="185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ASP.NET 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83781F-FCA4-4080-87C3-C3644A841541}"/>
              </a:ext>
            </a:extLst>
          </p:cNvPr>
          <p:cNvSpPr/>
          <p:nvPr/>
        </p:nvSpPr>
        <p:spPr>
          <a:xfrm>
            <a:off x="5463826" y="460657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B6D444-C0EF-4035-8C41-6A34307A4BCB}"/>
              </a:ext>
            </a:extLst>
          </p:cNvPr>
          <p:cNvSpPr/>
          <p:nvPr/>
        </p:nvSpPr>
        <p:spPr>
          <a:xfrm>
            <a:off x="5463825" y="3663331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BF8E75-2DF9-46CE-9658-369F24DC4E1B}"/>
              </a:ext>
            </a:extLst>
          </p:cNvPr>
          <p:cNvSpPr/>
          <p:nvPr/>
        </p:nvSpPr>
        <p:spPr>
          <a:xfrm>
            <a:off x="4962102" y="328165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HTML + assembly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3875A-654A-455A-A59A-48C00635615D}"/>
              </a:ext>
            </a:extLst>
          </p:cNvPr>
          <p:cNvSpPr/>
          <p:nvPr/>
        </p:nvSpPr>
        <p:spPr>
          <a:xfrm>
            <a:off x="2383625" y="3930343"/>
            <a:ext cx="1525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WebAssembly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35A10-81FB-46FB-A3A3-7A95983F0EF2}"/>
              </a:ext>
            </a:extLst>
          </p:cNvPr>
          <p:cNvSpPr/>
          <p:nvPr/>
        </p:nvSpPr>
        <p:spPr>
          <a:xfrm>
            <a:off x="5219639" y="4266995"/>
            <a:ext cx="1158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43196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Blazor app  running an ML.NET model  on the server side (API controller)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Blazor app running an ML.NET model in server side (API controller)</dc:title>
  <dc:creator>Cesar De la Torre Llorente</dc:creator>
  <cp:lastModifiedBy>Cesar De la Torre Llorente</cp:lastModifiedBy>
  <cp:revision>5</cp:revision>
  <dcterms:created xsi:type="dcterms:W3CDTF">2019-05-01T19:57:47Z</dcterms:created>
  <dcterms:modified xsi:type="dcterms:W3CDTF">2019-05-02T00:01:12Z</dcterms:modified>
</cp:coreProperties>
</file>