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3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992A0-18AF-483C-9CA5-5E744E1510F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EF2EF-9951-42AE-9DD3-BA375D4F7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EF2EF-9951-42AE-9DD3-BA375D4F76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18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EF2EF-9951-42AE-9DD3-BA375D4F76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67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EF2EF-9951-42AE-9DD3-BA375D4F76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0686-8682-4A46-9D24-614D5716D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52378-6660-4A92-B6A6-0EC6A9B45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8AFF8-D6AB-434B-A171-D62E9EA6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B268-8E0F-4DD6-826C-55B488544B2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ECECF-7E5B-4181-8670-BDF64352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25FA4-53DD-4E37-A8EB-1B20C881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853A-83C8-40FE-BF0C-21E40001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8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BC8B-A30E-4D72-88B1-35294313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F24CD-14D5-4D4F-8F44-F49239882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2280D-B567-460D-9F83-A87B847E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B268-8E0F-4DD6-826C-55B488544B2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87391-2A43-4BEC-8464-6D2BE049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A21D9-E067-4B57-ABB8-CEA99B95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853A-83C8-40FE-BF0C-21E40001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9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7A744-2271-4EE4-8903-A1A4FC6DB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660C8-6459-4FB4-B176-BA07EF18F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7CBDA-963C-4709-85AD-4BB298E4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B268-8E0F-4DD6-826C-55B488544B2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DC4DB-F82D-4C19-9399-4A33FE39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8BEC1-7100-499A-8545-0782AF07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853A-83C8-40FE-BF0C-21E40001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9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A66E-ECDE-4C7C-A6FC-B8747B28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5E661-A453-4EB8-94BA-36ECD47D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C2E8C-BA08-4912-9619-25E8DB1D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B268-8E0F-4DD6-826C-55B488544B2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03F2F-DFA5-4826-8988-15BDDB4F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50917-A1C6-4889-A488-987C7403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853A-83C8-40FE-BF0C-21E40001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6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FD1E-54F5-4609-ADDE-2D9DEAD0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6167B-857C-4D8F-B4D5-AEDE4806F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D6237-754F-437D-97E8-DF1F8B46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B268-8E0F-4DD6-826C-55B488544B2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A516A-D561-4F70-A9F2-9C649254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A02EE-6C2E-496A-878E-0EC1FA1F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853A-83C8-40FE-BF0C-21E40001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9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E49B-498E-42CF-BC9D-300A92A9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1FD7F-F4B9-4528-A034-986AD026C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ED75E-FF35-4495-945C-714031E75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B6303-AE63-4D49-8832-BF6DB9B3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B268-8E0F-4DD6-826C-55B488544B2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CEB8C-5F97-47DD-9772-DAF1C61B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C8F07-102A-435D-87F1-1CA61FA5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853A-83C8-40FE-BF0C-21E40001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F5F5-62D9-4F2E-96AA-E731F352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3EC5A-85AF-4873-8569-16D5247B8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78C3F-08A1-45ED-AD76-295AEBCE5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F4C00-05FC-4601-A347-E66460476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64900-377A-4C87-8AEE-62C4BD6A6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6C9E0-5263-4F6C-AA0D-D7CABB63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B268-8E0F-4DD6-826C-55B488544B2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93275-984F-4A52-A685-CD294A5E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7E267-FBBE-4487-8FA7-602A879C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853A-83C8-40FE-BF0C-21E40001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1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0693-D2A4-46F5-8D71-5938F831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E8446-AC08-4C39-9502-536FFFB1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B268-8E0F-4DD6-826C-55B488544B2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16EF2-2887-428F-977C-8AE24487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6734F-CA55-42D9-B98C-0BCBD8C2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853A-83C8-40FE-BF0C-21E40001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9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35CDA-80F6-43FA-9A9E-0C25EEB2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B268-8E0F-4DD6-826C-55B488544B2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72089-A0E1-4F90-8D9A-6C6B86E0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BDC46-EDF7-4C8F-8B06-A3BCC67B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853A-83C8-40FE-BF0C-21E40001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E127-14F8-4C1F-9282-6CBFC2F3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5FF8F-02E4-469D-B099-06C969C0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A0634-7717-4A99-B7F1-0FF365C77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B5D3F-455C-437B-8D39-44DDFB2E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B268-8E0F-4DD6-826C-55B488544B2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5EE23-40AA-4274-A807-8BA3B88E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9C71E-FB23-4722-A48A-79762013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853A-83C8-40FE-BF0C-21E40001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07AA-1B33-4D55-86AE-2B54BE5FC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3AF0D-C56C-4466-9A4C-E31CEC99F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A0141-B6CC-4AA6-951A-3ADEE6683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89AD3-39AF-4696-8990-D4461F6B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B268-8E0F-4DD6-826C-55B488544B2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9E33B-D0FF-44AC-B9DE-AA76E42E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33D3D-401C-439D-AA28-3200FE23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853A-83C8-40FE-BF0C-21E40001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5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34623-5B5A-44CD-AA52-CDE4AF88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CEF54-B3B7-4A26-A30B-C987C3898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89A19-70D7-495D-BEC4-C4ACFAB79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8B268-8E0F-4DD6-826C-55B488544B2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8FE67-F87A-4930-9501-3479019C2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3C43A-196C-4331-8F0F-5DCD831E2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A853A-83C8-40FE-BF0C-21E40001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4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12F349-4E68-4B78-B055-5407A889310A}"/>
              </a:ext>
            </a:extLst>
          </p:cNvPr>
          <p:cNvSpPr/>
          <p:nvPr/>
        </p:nvSpPr>
        <p:spPr>
          <a:xfrm>
            <a:off x="1722522" y="1360169"/>
            <a:ext cx="1759875" cy="70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MLContext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CA8C7-ED7C-4142-9B70-2A7F007B5C15}"/>
              </a:ext>
            </a:extLst>
          </p:cNvPr>
          <p:cNvSpPr/>
          <p:nvPr/>
        </p:nvSpPr>
        <p:spPr>
          <a:xfrm>
            <a:off x="4169337" y="2741119"/>
            <a:ext cx="1759875" cy="70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ITransformer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(ML Model)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AD06EF-05C9-471A-B44B-6A5E9A712181}"/>
              </a:ext>
            </a:extLst>
          </p:cNvPr>
          <p:cNvSpPr/>
          <p:nvPr/>
        </p:nvSpPr>
        <p:spPr>
          <a:xfrm>
            <a:off x="6767617" y="4122069"/>
            <a:ext cx="1759875" cy="70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PredictionEngine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F69C84-25B9-4066-BE79-730CEA907A6F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H="1" flipV="1">
            <a:off x="5929212" y="3094932"/>
            <a:ext cx="1718343" cy="102713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DC019-E666-486F-B565-8D7E11AF1E42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H="1" flipV="1">
            <a:off x="3482397" y="1713982"/>
            <a:ext cx="1566878" cy="102713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A0E19-72F4-47B4-BB5B-55871A88B5AD}"/>
              </a:ext>
            </a:extLst>
          </p:cNvPr>
          <p:cNvSpPr/>
          <p:nvPr/>
        </p:nvSpPr>
        <p:spPr>
          <a:xfrm>
            <a:off x="4265836" y="2033493"/>
            <a:ext cx="720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depends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D089F5-A737-46BF-A2CC-35FAD6605BBB}"/>
              </a:ext>
            </a:extLst>
          </p:cNvPr>
          <p:cNvSpPr/>
          <p:nvPr/>
        </p:nvSpPr>
        <p:spPr>
          <a:xfrm>
            <a:off x="6718260" y="3386636"/>
            <a:ext cx="720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depends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C44FC0-61EE-4BA3-AB02-B1459C18DA9D}"/>
              </a:ext>
            </a:extLst>
          </p:cNvPr>
          <p:cNvSpPr/>
          <p:nvPr/>
        </p:nvSpPr>
        <p:spPr>
          <a:xfrm>
            <a:off x="2050865" y="2067795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(Singleton)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25AB3-BAF4-4A30-9E2A-483C3458FA6B}"/>
              </a:ext>
            </a:extLst>
          </p:cNvPr>
          <p:cNvSpPr/>
          <p:nvPr/>
        </p:nvSpPr>
        <p:spPr>
          <a:xfrm>
            <a:off x="4497680" y="3446853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(Singleton)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A6727E-042D-477B-BACC-85756112F16B}"/>
              </a:ext>
            </a:extLst>
          </p:cNvPr>
          <p:cNvSpPr/>
          <p:nvPr/>
        </p:nvSpPr>
        <p:spPr>
          <a:xfrm>
            <a:off x="6712624" y="4899897"/>
            <a:ext cx="19932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Not Thread safe while “expensive” to create.</a:t>
            </a:r>
          </a:p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Transient/</a:t>
            </a:r>
            <a:r>
              <a:rPr lang="en-US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PerCall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is NOT an optimal approach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B28DA7-B846-48C8-BC04-6FD6FDF3C58D}"/>
              </a:ext>
            </a:extLst>
          </p:cNvPr>
          <p:cNvCxnSpPr>
            <a:stCxn id="6" idx="3"/>
          </p:cNvCxnSpPr>
          <p:nvPr/>
        </p:nvCxnSpPr>
        <p:spPr>
          <a:xfrm flipV="1">
            <a:off x="8527492" y="4473054"/>
            <a:ext cx="413342" cy="2828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02DC5CB-6C20-4D89-AB04-3F25B65BDCA3}"/>
              </a:ext>
            </a:extLst>
          </p:cNvPr>
          <p:cNvSpPr/>
          <p:nvPr/>
        </p:nvSpPr>
        <p:spPr>
          <a:xfrm>
            <a:off x="8944889" y="4303777"/>
            <a:ext cx="8890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Predict()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154778-1826-4F30-8073-91C4EA2B010C}"/>
              </a:ext>
            </a:extLst>
          </p:cNvPr>
          <p:cNvCxnSpPr>
            <a:cxnSpLocks/>
          </p:cNvCxnSpPr>
          <p:nvPr/>
        </p:nvCxnSpPr>
        <p:spPr>
          <a:xfrm flipH="1">
            <a:off x="9686207" y="2678749"/>
            <a:ext cx="363003" cy="1692771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AE65EEC-B786-4549-A83A-3E6AA53C1423}"/>
              </a:ext>
            </a:extLst>
          </p:cNvPr>
          <p:cNvSpPr/>
          <p:nvPr/>
        </p:nvSpPr>
        <p:spPr>
          <a:xfrm>
            <a:off x="9389434" y="2227550"/>
            <a:ext cx="14255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 requests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B4E3A5-7B9D-4BEA-9C3E-D4221623ACD7}"/>
              </a:ext>
            </a:extLst>
          </p:cNvPr>
          <p:cNvSpPr/>
          <p:nvPr/>
        </p:nvSpPr>
        <p:spPr>
          <a:xfrm>
            <a:off x="4068989" y="3703873"/>
            <a:ext cx="19561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“expensive” to create</a:t>
            </a:r>
          </a:p>
        </p:txBody>
      </p:sp>
    </p:spTree>
    <p:extLst>
      <p:ext uri="{BB962C8B-B14F-4D97-AF65-F5344CB8AC3E}">
        <p14:creationId xmlns:p14="http://schemas.microsoft.com/office/powerpoint/2010/main" val="177116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30CA90-5E4B-499E-B6B5-483114389394}"/>
              </a:ext>
            </a:extLst>
          </p:cNvPr>
          <p:cNvSpPr/>
          <p:nvPr/>
        </p:nvSpPr>
        <p:spPr>
          <a:xfrm>
            <a:off x="390432" y="358486"/>
            <a:ext cx="9212925" cy="6230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12F349-4E68-4B78-B055-5407A889310A}"/>
              </a:ext>
            </a:extLst>
          </p:cNvPr>
          <p:cNvSpPr/>
          <p:nvPr/>
        </p:nvSpPr>
        <p:spPr>
          <a:xfrm>
            <a:off x="1340793" y="1349761"/>
            <a:ext cx="1759875" cy="70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MLContext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en-US" dirty="0" err="1">
                <a:solidFill>
                  <a:schemeClr val="tx1"/>
                </a:solidFill>
              </a:rPr>
              <a:t>mlModel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CA8C7-ED7C-4142-9B70-2A7F007B5C15}"/>
              </a:ext>
            </a:extLst>
          </p:cNvPr>
          <p:cNvSpPr/>
          <p:nvPr/>
        </p:nvSpPr>
        <p:spPr>
          <a:xfrm>
            <a:off x="3787608" y="2730711"/>
            <a:ext cx="1759875" cy="70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ITransformer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en-US" dirty="0" err="1">
                <a:solidFill>
                  <a:schemeClr val="tx1"/>
                </a:solidFill>
              </a:rPr>
              <a:t>mlModel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AD06EF-05C9-471A-B44B-6A5E9A712181}"/>
              </a:ext>
            </a:extLst>
          </p:cNvPr>
          <p:cNvSpPr/>
          <p:nvPr/>
        </p:nvSpPr>
        <p:spPr>
          <a:xfrm>
            <a:off x="6731779" y="4380932"/>
            <a:ext cx="1413984" cy="400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PredictionEngine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DC019-E666-486F-B565-8D7E11AF1E42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H="1" flipV="1">
            <a:off x="3100668" y="1703574"/>
            <a:ext cx="1566878" cy="102713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A0E19-72F4-47B4-BB5B-55871A88B5AD}"/>
              </a:ext>
            </a:extLst>
          </p:cNvPr>
          <p:cNvSpPr/>
          <p:nvPr/>
        </p:nvSpPr>
        <p:spPr>
          <a:xfrm>
            <a:off x="3884107" y="2023085"/>
            <a:ext cx="720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depends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C44FC0-61EE-4BA3-AB02-B1459C18DA9D}"/>
              </a:ext>
            </a:extLst>
          </p:cNvPr>
          <p:cNvSpPr/>
          <p:nvPr/>
        </p:nvSpPr>
        <p:spPr>
          <a:xfrm>
            <a:off x="1669136" y="2057387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(Singleton)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25AB3-BAF4-4A30-9E2A-483C3458FA6B}"/>
              </a:ext>
            </a:extLst>
          </p:cNvPr>
          <p:cNvSpPr/>
          <p:nvPr/>
        </p:nvSpPr>
        <p:spPr>
          <a:xfrm>
            <a:off x="4115951" y="3436445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(Singleton)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A6727E-042D-477B-BACC-85756112F16B}"/>
              </a:ext>
            </a:extLst>
          </p:cNvPr>
          <p:cNvSpPr/>
          <p:nvPr/>
        </p:nvSpPr>
        <p:spPr>
          <a:xfrm>
            <a:off x="4402004" y="5184718"/>
            <a:ext cx="19932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‘n’ PredictionEngine objects in a pool.</a:t>
            </a:r>
          </a:p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Not Thread safe while “expensive” to create.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B28DA7-B846-48C8-BC04-6FD6FDF3C58D}"/>
              </a:ext>
            </a:extLst>
          </p:cNvPr>
          <p:cNvCxnSpPr>
            <a:cxnSpLocks/>
          </p:cNvCxnSpPr>
          <p:nvPr/>
        </p:nvCxnSpPr>
        <p:spPr>
          <a:xfrm>
            <a:off x="9609925" y="4584086"/>
            <a:ext cx="413342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02DC5CB-6C20-4D89-AB04-3F25B65BDCA3}"/>
              </a:ext>
            </a:extLst>
          </p:cNvPr>
          <p:cNvSpPr/>
          <p:nvPr/>
        </p:nvSpPr>
        <p:spPr>
          <a:xfrm>
            <a:off x="10027322" y="4414809"/>
            <a:ext cx="8890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Predict()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B4E3A5-7B9D-4BEA-9C3E-D4221623ACD7}"/>
              </a:ext>
            </a:extLst>
          </p:cNvPr>
          <p:cNvSpPr/>
          <p:nvPr/>
        </p:nvSpPr>
        <p:spPr>
          <a:xfrm>
            <a:off x="3687260" y="3693465"/>
            <a:ext cx="19561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“expensive” to create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43600-1AB5-4F5B-ABF1-007C1C010DDE}"/>
              </a:ext>
            </a:extLst>
          </p:cNvPr>
          <p:cNvSpPr/>
          <p:nvPr/>
        </p:nvSpPr>
        <p:spPr>
          <a:xfrm>
            <a:off x="612698" y="484792"/>
            <a:ext cx="2441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MLModelEngine</a:t>
            </a:r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class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925B40-AA61-4220-8656-DE8605B57A01}"/>
              </a:ext>
            </a:extLst>
          </p:cNvPr>
          <p:cNvSpPr/>
          <p:nvPr/>
        </p:nvSpPr>
        <p:spPr>
          <a:xfrm>
            <a:off x="6220533" y="3395627"/>
            <a:ext cx="2191520" cy="2743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BA6E1B-256F-497C-85EC-39DBEA3F73A4}"/>
              </a:ext>
            </a:extLst>
          </p:cNvPr>
          <p:cNvSpPr/>
          <p:nvPr/>
        </p:nvSpPr>
        <p:spPr>
          <a:xfrm>
            <a:off x="6731779" y="4840437"/>
            <a:ext cx="1413984" cy="400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PredictionEngine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23483C-F31D-45F7-BDA5-BBDCD49DBB17}"/>
              </a:ext>
            </a:extLst>
          </p:cNvPr>
          <p:cNvSpPr/>
          <p:nvPr/>
        </p:nvSpPr>
        <p:spPr>
          <a:xfrm>
            <a:off x="6731779" y="3920193"/>
            <a:ext cx="1413984" cy="400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PredictionEngine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45DEAA-87AC-4BFD-B1FC-3B5647FD6334}"/>
              </a:ext>
            </a:extLst>
          </p:cNvPr>
          <p:cNvSpPr/>
          <p:nvPr/>
        </p:nvSpPr>
        <p:spPr>
          <a:xfrm>
            <a:off x="6731779" y="5302076"/>
            <a:ext cx="1413984" cy="400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PredictionEngine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5EEF6D-30D3-4583-BDB8-DF8475908EF6}"/>
              </a:ext>
            </a:extLst>
          </p:cNvPr>
          <p:cNvSpPr/>
          <p:nvPr/>
        </p:nvSpPr>
        <p:spPr>
          <a:xfrm>
            <a:off x="7267089" y="5677147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D53B53-1389-45C4-A4CB-AACBB79F028F}"/>
              </a:ext>
            </a:extLst>
          </p:cNvPr>
          <p:cNvSpPr/>
          <p:nvPr/>
        </p:nvSpPr>
        <p:spPr>
          <a:xfrm>
            <a:off x="6316487" y="3421056"/>
            <a:ext cx="1298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en-US" dirty="0" err="1">
                <a:solidFill>
                  <a:schemeClr val="tx1"/>
                </a:solidFill>
              </a:rPr>
              <a:t>objectPool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CF22DB-81DB-4E3B-8BF5-D76B27774E9E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8145763" y="4581340"/>
            <a:ext cx="1464162" cy="45950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417B52-BB56-49B7-9A6D-EA274798183A}"/>
              </a:ext>
            </a:extLst>
          </p:cNvPr>
          <p:cNvCxnSpPr>
            <a:cxnSpLocks/>
          </p:cNvCxnSpPr>
          <p:nvPr/>
        </p:nvCxnSpPr>
        <p:spPr>
          <a:xfrm flipH="1">
            <a:off x="10775216" y="3106776"/>
            <a:ext cx="312458" cy="1308033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8BD0244-E506-4D85-953A-24371CF6C199}"/>
              </a:ext>
            </a:extLst>
          </p:cNvPr>
          <p:cNvSpPr/>
          <p:nvPr/>
        </p:nvSpPr>
        <p:spPr>
          <a:xfrm>
            <a:off x="10471867" y="2730711"/>
            <a:ext cx="14255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 requests</a:t>
            </a:r>
          </a:p>
        </p:txBody>
      </p:sp>
    </p:spTree>
    <p:extLst>
      <p:ext uri="{BB962C8B-B14F-4D97-AF65-F5344CB8AC3E}">
        <p14:creationId xmlns:p14="http://schemas.microsoft.com/office/powerpoint/2010/main" val="118655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CESARD~1.CES\AppData\Local\Temp\msohtmlclip1\02\clip_image001.png">
            <a:extLst>
              <a:ext uri="{FF2B5EF4-FFF2-40B4-BE49-F238E27FC236}">
                <a16:creationId xmlns:a16="http://schemas.microsoft.com/office/drawing/2014/main" id="{2781B82D-1B13-4EDC-9702-BD4B21D95E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239" y="1308775"/>
            <a:ext cx="6126480" cy="39230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D92AE8-06E9-4CDE-9F2F-565E211D2236}"/>
              </a:ext>
            </a:extLst>
          </p:cNvPr>
          <p:cNvSpPr/>
          <p:nvPr/>
        </p:nvSpPr>
        <p:spPr>
          <a:xfrm>
            <a:off x="2346041" y="1267818"/>
            <a:ext cx="6178678" cy="820415"/>
          </a:xfrm>
          <a:prstGeom prst="round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21AD45CD-90CC-4F67-B3FD-66768DD509D2}"/>
              </a:ext>
            </a:extLst>
          </p:cNvPr>
          <p:cNvSpPr/>
          <p:nvPr/>
        </p:nvSpPr>
        <p:spPr>
          <a:xfrm>
            <a:off x="8707571" y="2159779"/>
            <a:ext cx="527323" cy="307202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E00728-1038-4130-8131-DAED409DA301}"/>
              </a:ext>
            </a:extLst>
          </p:cNvPr>
          <p:cNvSpPr/>
          <p:nvPr/>
        </p:nvSpPr>
        <p:spPr>
          <a:xfrm>
            <a:off x="9151809" y="3447690"/>
            <a:ext cx="3040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“Extensible” and optional area</a:t>
            </a:r>
          </a:p>
          <a:p>
            <a:r>
              <a:rPr lang="en-US" dirty="0"/>
              <a:t>for advanced users, etc.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CB4540-EE5E-48D4-93CC-955944AEA7E5}"/>
              </a:ext>
            </a:extLst>
          </p:cNvPr>
          <p:cNvSpPr/>
          <p:nvPr/>
        </p:nvSpPr>
        <p:spPr>
          <a:xfrm>
            <a:off x="403907" y="1354859"/>
            <a:ext cx="15359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“Top” area is </a:t>
            </a:r>
          </a:p>
          <a:p>
            <a:r>
              <a:rPr lang="en-US" dirty="0"/>
              <a:t>‘always’ there.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A9FA414-6138-4A30-BCAD-F8808D22EF1F}"/>
              </a:ext>
            </a:extLst>
          </p:cNvPr>
          <p:cNvSpPr/>
          <p:nvPr/>
        </p:nvSpPr>
        <p:spPr>
          <a:xfrm>
            <a:off x="1939905" y="1440965"/>
            <a:ext cx="291710" cy="47683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8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117</Words>
  <Application>Microsoft Office PowerPoint</Application>
  <PresentationFormat>Widescreen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Cesar De la Torre Llorente</dc:creator>
  <cp:lastModifiedBy>Cesar De la Torre Llorente</cp:lastModifiedBy>
  <cp:revision>9</cp:revision>
  <dcterms:created xsi:type="dcterms:W3CDTF">2019-03-19T21:51:51Z</dcterms:created>
  <dcterms:modified xsi:type="dcterms:W3CDTF">2019-03-21T01:18:13Z</dcterms:modified>
</cp:coreProperties>
</file>